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74" r:id="rId4"/>
    <p:sldId id="271" r:id="rId5"/>
    <p:sldId id="272" r:id="rId6"/>
    <p:sldId id="276" r:id="rId7"/>
    <p:sldId id="282" r:id="rId8"/>
    <p:sldId id="284" r:id="rId9"/>
    <p:sldId id="277" r:id="rId10"/>
    <p:sldId id="278" r:id="rId11"/>
    <p:sldId id="280" r:id="rId12"/>
    <p:sldId id="26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6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79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2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6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7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4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3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1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98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1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6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5" r:id="rId3"/>
    <p:sldLayoutId id="2147483663" r:id="rId4"/>
    <p:sldLayoutId id="2147483650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4" r:id="rId14"/>
    <p:sldLayoutId id="2147483662" r:id="rId15"/>
    <p:sldLayoutId id="2147483661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0" r:id="rId26"/>
    <p:sldLayoutId id="2147483675" r:id="rId27"/>
    <p:sldLayoutId id="214748366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20.em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0.em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0.em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4)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16" y="2726792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        8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3852" y="2664796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– 9         13 - 7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– 9         15 - 6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2804007" y="2874503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0068" y="370425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2204" y="365012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6796143" y="2786880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8845180" y="2689676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1382" y="3560214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2811018" y="4640951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97079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0501" y="547070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eft Brace 39"/>
          <p:cNvSpPr/>
          <p:nvPr/>
        </p:nvSpPr>
        <p:spPr>
          <a:xfrm rot="16200000">
            <a:off x="6734440" y="4607462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8783477" y="4510258"/>
            <a:ext cx="390293" cy="1168614"/>
          </a:xfrm>
          <a:prstGeom prst="leftBrace">
            <a:avLst>
              <a:gd name="adj1" fmla="val 21236"/>
              <a:gd name="adj2" fmla="val 5215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729679" y="5380796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9401" y="2170821"/>
            <a:ext cx="349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 cách tính nhẩm phép trừ qua 10 trong phạm vi 20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 hiện được các  phép trừ dạng 16,17,18 trừ đi một số.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60700"/>
            <a:ext cx="11723116" cy="23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9401" y="2170821"/>
            <a:ext cx="349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 cách tính nhẩm phép trừ qua 10 trong phạm vi 20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 hiện được các  phép trừ dạng 16,17,18 trừ đi một số.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 và trình bày được bài giải của bài toán có lời văn liên quan đến phép trừ (qua 10) trong phạm vi 20.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2951"/>
              </p:ext>
            </p:extLst>
          </p:nvPr>
        </p:nvGraphicFramePr>
        <p:xfrm>
          <a:off x="1212781" y="1615389"/>
          <a:ext cx="8002141" cy="207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163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143163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234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bị trừ</a:t>
                      </a:r>
                    </a:p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23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234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021258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11649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90688" y="3049284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188" y="303816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7302426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4883" y="3035778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25" y="1690688"/>
            <a:ext cx="8169746" cy="2636949"/>
          </a:xfrm>
        </p:spPr>
      </p:pic>
    </p:spTree>
    <p:extLst>
      <p:ext uri="{BB962C8B-B14F-4D97-AF65-F5344CB8AC3E}">
        <p14:creationId xmlns:p14="http://schemas.microsoft.com/office/powerpoint/2010/main" val="254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8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6" y="5142926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31191"/>
            <a:ext cx="37010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31191"/>
            <a:ext cx="3478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17643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88767" y="3018152"/>
            <a:ext cx="28897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343916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424</Words>
  <Application>Microsoft Office PowerPoint</Application>
  <PresentationFormat>Widescreen</PresentationFormat>
  <Paragraphs>113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jean sturgill</cp:lastModifiedBy>
  <cp:revision>97</cp:revision>
  <dcterms:created xsi:type="dcterms:W3CDTF">2021-05-28T09:26:39Z</dcterms:created>
  <dcterms:modified xsi:type="dcterms:W3CDTF">2021-10-15T08:11:39Z</dcterms:modified>
</cp:coreProperties>
</file>