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9" r:id="rId2"/>
    <p:sldId id="300" r:id="rId3"/>
    <p:sldId id="325" r:id="rId4"/>
    <p:sldId id="302" r:id="rId5"/>
    <p:sldId id="310" r:id="rId6"/>
    <p:sldId id="311" r:id="rId7"/>
    <p:sldId id="259" r:id="rId8"/>
    <p:sldId id="313" r:id="rId9"/>
    <p:sldId id="312" r:id="rId10"/>
    <p:sldId id="315" r:id="rId11"/>
    <p:sldId id="316" r:id="rId12"/>
    <p:sldId id="288" r:id="rId13"/>
    <p:sldId id="282" r:id="rId14"/>
    <p:sldId id="317" r:id="rId15"/>
    <p:sldId id="327" r:id="rId16"/>
    <p:sldId id="320" r:id="rId17"/>
    <p:sldId id="319" r:id="rId18"/>
    <p:sldId id="256" r:id="rId19"/>
    <p:sldId id="268" r:id="rId20"/>
    <p:sldId id="321" r:id="rId21"/>
    <p:sldId id="296" r:id="rId22"/>
    <p:sldId id="324" r:id="rId23"/>
    <p:sldId id="323" r:id="rId24"/>
    <p:sldId id="307" r:id="rId25"/>
    <p:sldId id="286" r:id="rId26"/>
    <p:sldId id="329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2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1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20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9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4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5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63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5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6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0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7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9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82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04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71" r:id="rId3"/>
    <p:sldLayoutId id="2147483650" r:id="rId4"/>
    <p:sldLayoutId id="214748367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78" r:id="rId17"/>
    <p:sldLayoutId id="2147483676" r:id="rId18"/>
    <p:sldLayoutId id="2147483675" r:id="rId19"/>
    <p:sldLayoutId id="2147483674" r:id="rId20"/>
    <p:sldLayoutId id="2147483673" r:id="rId21"/>
    <p:sldLayoutId id="2147483670" r:id="rId22"/>
    <p:sldLayoutId id="2147483669" r:id="rId23"/>
    <p:sldLayoutId id="2147483668" r:id="rId24"/>
    <p:sldLayoutId id="2147483667" r:id="rId25"/>
    <p:sldLayoutId id="2147483666" r:id="rId26"/>
    <p:sldLayoutId id="2147483665" r:id="rId27"/>
    <p:sldLayoutId id="2147483664" r:id="rId28"/>
    <p:sldLayoutId id="2147483663" r:id="rId29"/>
    <p:sldLayoutId id="214748366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10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10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1552" y="291064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36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418" y="313890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trống trường trong khổ thơ cuối báo hiệu điều gì 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1 năm học mới bắt đầu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78029" y="1375329"/>
            <a:ext cx="4997617" cy="3636683"/>
            <a:chOff x="2678029" y="1375329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375329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82537" y="1749825"/>
              <a:ext cx="4690712" cy="2325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86912" y="2454442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3600" i="1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+Coi 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như con người </a:t>
            </a:r>
            <a:endParaRPr lang="en-US" sz="36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86912" y="4700558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543564" y="159365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94165" y="1703003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khó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543765" y="2692242"/>
            <a:ext cx="54275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và nắm được nội dung bài thơ.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  <a:endParaRPr lang="en-US" sz="3600" b="1" i="1" dirty="0">
              <a:solidFill>
                <a:srgbClr val="FFFF00"/>
              </a:solidFill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95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55" y="850877"/>
            <a:ext cx="9164288" cy="453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1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7627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7008" y="373480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76060" y="243517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9870" y="287950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686751" y="5901177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221225" y="641785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394037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3283</TotalTime>
  <Words>822</Words>
  <Application>Microsoft Office PowerPoint</Application>
  <PresentationFormat>Widescreen</PresentationFormat>
  <Paragraphs>140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iCiel Nabila</vt:lpstr>
      <vt:lpstr>r0c0i Linotte</vt:lpstr>
      <vt:lpstr>SVN-Gretoon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jean sturgill</cp:lastModifiedBy>
  <cp:revision>112</cp:revision>
  <dcterms:created xsi:type="dcterms:W3CDTF">2021-06-17T09:40:01Z</dcterms:created>
  <dcterms:modified xsi:type="dcterms:W3CDTF">2021-10-11T02:27:03Z</dcterms:modified>
</cp:coreProperties>
</file>