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63" r:id="rId3"/>
    <p:sldId id="261" r:id="rId4"/>
    <p:sldId id="275" r:id="rId5"/>
    <p:sldId id="267" r:id="rId6"/>
    <p:sldId id="281" r:id="rId7"/>
    <p:sldId id="257" r:id="rId8"/>
    <p:sldId id="278" r:id="rId9"/>
    <p:sldId id="279" r:id="rId10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87" d="100"/>
          <a:sy n="87" d="100"/>
        </p:scale>
        <p:origin x="636" y="5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tiêu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+ 8         8 + 4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+ 4         7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23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78781" y="137511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7397" y="1992836"/>
            <a:ext cx="6338316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tất cả </a:t>
            </a: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 ch</a:t>
            </a:r>
            <a:r>
              <a:rPr lang="vi-VN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bóng rổ là:</a:t>
            </a:r>
          </a:p>
          <a:p>
            <a:pPr marL="285750" lvl="1" algn="ctr"/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+ 3 = 9 (bạn)</a:t>
            </a:r>
          </a:p>
          <a:p>
            <a:pPr marL="285750" lvl="1" algn="ctr"/>
            <a:r>
              <a:rPr lang="en-US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9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1480096" y="530896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BCF8DC-A37D-423F-B617-28F080E6B5C5}"/>
              </a:ext>
            </a:extLst>
          </p:cNvPr>
          <p:cNvSpPr txBox="1"/>
          <p:nvPr/>
        </p:nvSpPr>
        <p:spPr>
          <a:xfrm>
            <a:off x="1420663" y="784496"/>
            <a:ext cx="6391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3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thực hiện giải toán có lời văn, con cần chú ý: </a:t>
            </a:r>
            <a:endParaRPr lang="fr-FR" sz="30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ìm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hiểu, phân tích đề bài(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kĩ đề bài,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đề bài cho biết gì,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hỏi gì, xác định đơn vị của bài, dạng toán,...)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2: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giải bài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3: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bày cài giải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2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7" y="12573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929" y="32385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0454" y="3862686"/>
            <a:ext cx="62042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 lại số con cá sấu ở d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hồ n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ước 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15 - 3 = 12 (con)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12 con cá sấu</a:t>
            </a:r>
          </a:p>
        </p:txBody>
      </p:sp>
      <p:sp>
        <p:nvSpPr>
          <p:cNvPr id="15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441</Words>
  <Application>Microsoft Office PowerPoint</Application>
  <PresentationFormat>On-screen Show (16:10)</PresentationFormat>
  <Paragraphs>89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宋体</vt:lpstr>
      <vt:lpstr>Arial</vt:lpstr>
      <vt:lpstr>Calibri</vt:lpstr>
      <vt:lpstr>iCiel Crocante</vt:lpstr>
      <vt:lpstr>iCiel PONY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jean sturgill</cp:lastModifiedBy>
  <cp:revision>108</cp:revision>
  <dcterms:created xsi:type="dcterms:W3CDTF">2021-05-31T07:51:14Z</dcterms:created>
  <dcterms:modified xsi:type="dcterms:W3CDTF">2021-10-11T02:38:10Z</dcterms:modified>
</cp:coreProperties>
</file>