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56" r:id="rId7"/>
    <p:sldId id="257" r:id="rId8"/>
    <p:sldId id="258" r:id="rId9"/>
    <p:sldId id="259" r:id="rId10"/>
    <p:sldId id="260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5669-A28A-41C7-A72D-B4B9B89AE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0583-13E2-472A-B22D-805200BB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5669-A28A-41C7-A72D-B4B9B89AE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0583-13E2-472A-B22D-805200BB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8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5669-A28A-41C7-A72D-B4B9B89AE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0583-13E2-472A-B22D-805200BB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6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5669-A28A-41C7-A72D-B4B9B89AE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0583-13E2-472A-B22D-805200BB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5669-A28A-41C7-A72D-B4B9B89AE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0583-13E2-472A-B22D-805200BB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7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5669-A28A-41C7-A72D-B4B9B89AE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0583-13E2-472A-B22D-805200BB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1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5669-A28A-41C7-A72D-B4B9B89AE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0583-13E2-472A-B22D-805200BB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3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5669-A28A-41C7-A72D-B4B9B89AE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0583-13E2-472A-B22D-805200BB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8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5669-A28A-41C7-A72D-B4B9B89AE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0583-13E2-472A-B22D-805200BB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5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5669-A28A-41C7-A72D-B4B9B89AE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0583-13E2-472A-B22D-805200BB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5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5669-A28A-41C7-A72D-B4B9B89AE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90583-13E2-472A-B22D-805200BB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B5669-A28A-41C7-A72D-B4B9B89AE0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90583-13E2-472A-B22D-805200BB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5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6" y="214737"/>
            <a:ext cx="2870778" cy="28707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9637" y="582757"/>
            <a:ext cx="6454919" cy="13604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ONG TÌM HOA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ình ảnh Biểu Tượng Phong Cách Mbe Cây Hướng Dương Hoạt Hình Dễ Thương,  Clipart Hướng Dương, Mbe, Biểu Tượng miễn phí tải tập tin PNG PSDComment và 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10" y="2311257"/>
            <a:ext cx="4051626" cy="405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4" presetClass="path" presetSubtype="0" repeatCount="7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77 0.08704 C 0.38555 0.08727 0.40052 0.08773 0.40534 0.08773 C 0.43815 0.08773 0.472 0.08055 0.472 0.07292 C 0.472 0.07708 0.48893 0.08055 0.50482 0.08055 C 0.52148 0.08055 0.5375 0.07685 0.5375 0.07292 C 0.5375 0.075 0.54583 0.07708 0.5543 0.07708 C 0.5625 0.07708 0.57122 0.075 0.57122 0.07292 C 0.57122 0.07407 0.57552 0.075 0.57969 0.075 C 0.58372 0.075 0.58802 0.07407 0.58802 0.07292 C 0.58802 0.07338 0.59023 0.07407 0.59219 0.07407 C 0.59323 0.07407 0.59648 0.07338 0.59648 0.07292 C 0.59648 0.07338 0.59753 0.07338 0.59883 0.07338 C 0.59883 0.07315 0.60065 0.07338 0.60065 0.07292 C 0.60065 0.07315 0.60065 0.07338 0.60208 0.07338 C 0.60208 0.07315 0.60312 0.07315 0.60312 0.07292 C 0.60312 0.07315 0.60312 0.07292 0.60312 0.07315 C 0.60417 0.07315 0.60417 0.07292 0.60417 0.07315 C 0.60521 0.07315 0.60521 0.07292 0.60521 0.07315 C 0.60677 0.07315 0.60677 0.07292 0.60677 0.07315 " pathEditMode="relative" rAng="0" ptsTypes="AAAAAAAAAAAAAAA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901 0.08704 L 0.24128 0.04699 C 0.25208 0.03796 0.26823 0.0331 0.28503 0.0331 C 0.30417 0.0331 0.3194 0.03796 0.33021 0.04699 L 0.38177 0.0870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77 0.08704 L 0.01914 0.08704 C 0.025 0.08704 0.03164 0.07315 0.0375 0.07106 C 0.0418 0.07106 0.05 0.08403 0.05364 0.08403 C 0.05872 0.08403 0.06393 0.07986 0.07344 0.07986 L 0.08008 -0.075 L 0.08737 0.11204 L 0.09622 0.08704 L 0.10351 0.07986 L 0.12122 0.08611 C 0.12917 0.0831 0.13581 0.07014 0.14375 0.06505 C 0.14674 0.06389 0.15325 0.06296 0.15781 0.06505 C 0.16211 0.0669 0.16575 0.08125 0.16719 0.08218 C 0.1694 0.08611 0.17461 0.08218 0.1776 0.08403 L 0.1819 0.08704 L 0.1901 0.08704 " pathEditMode="relative" rAng="0" ptsTypes="AAAAAAAAAAAAAA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42" y="848528"/>
            <a:ext cx="5952452" cy="55141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27772" y="509848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5564" y="752475"/>
            <a:ext cx="5172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0814" y="3524250"/>
            <a:ext cx="5172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8576" y="4714875"/>
            <a:ext cx="299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8 + 6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4348" y="5267324"/>
            <a:ext cx="8411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1678" y="4879834"/>
            <a:ext cx="8411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6823" y="4462342"/>
            <a:ext cx="8411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1968" y="4064313"/>
            <a:ext cx="8411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7113" y="3721444"/>
            <a:ext cx="8411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endParaRPr lang="en-US" sz="4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3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72" y="2233145"/>
            <a:ext cx="10759261" cy="18478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2572" y="862273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039" y="781050"/>
            <a:ext cx="8819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con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11?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6114"/>
          <a:stretch/>
        </p:blipFill>
        <p:spPr>
          <a:xfrm>
            <a:off x="3211107" y="4578984"/>
            <a:ext cx="2569934" cy="1847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186" r="26150"/>
          <a:stretch/>
        </p:blipFill>
        <p:spPr>
          <a:xfrm>
            <a:off x="5781041" y="4578984"/>
            <a:ext cx="2438400" cy="184785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70481" y="4196080"/>
            <a:ext cx="7223760" cy="2590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>
            <a:off x="1640840" y="1879600"/>
            <a:ext cx="8569960" cy="32918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TIẾT HỌC KẾT THÚC</a:t>
            </a:r>
            <a:endParaRPr lang="en-US" sz="36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93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 Biểu Tượng Phong Cách Mbe Cây Hướng Dương Hoạt Hình Dễ Thương,  Clipart Hướng Dương, Mbe, Biểu Tượng miễn phí tải tập tin PNG PSDComment và 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8" y="3595111"/>
            <a:ext cx="2011361" cy="20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ình ảnh Biểu Tượng Phong Cách Mbe Cây Hướng Dương Hoạt Hình Dễ Thương,  Clipart Hướng Dương, Mbe, Biểu Tượng miễn phí tải tập tin PNG PSDComment và 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35" y="3595110"/>
            <a:ext cx="2011361" cy="20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ình ảnh Biểu Tượng Phong Cách Mbe Cây Hướng Dương Hoạt Hình Dễ Thương,  Clipart Hướng Dương, Mbe, Biểu Tượng miễn phí tải tập tin PNG PSDComment và 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808" y="3595109"/>
            <a:ext cx="2011361" cy="20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2072" y="4898584"/>
            <a:ext cx="88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4072" y="4898584"/>
            <a:ext cx="88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1672" y="4898584"/>
            <a:ext cx="88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7441" y="5606470"/>
            <a:ext cx="74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8251" y="5509488"/>
            <a:ext cx="742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65901" y="5509488"/>
            <a:ext cx="778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426" y="760848"/>
            <a:ext cx="2763977" cy="20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1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119" y="634819"/>
            <a:ext cx="2100263" cy="2308554"/>
          </a:xfrm>
          <a:prstGeom prst="rect">
            <a:avLst/>
          </a:prstGeom>
        </p:spPr>
      </p:pic>
      <p:pic>
        <p:nvPicPr>
          <p:cNvPr id="3" name="Picture 2" descr="Hình ảnh Biểu Tượng Phong Cách Mbe Cây Hướng Dương Hoạt Hình Dễ Thương,  Clipart Hướng Dương, Mbe, Biểu Tượng miễn phí tải tập tin PNG PSDComment và 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8" y="3595111"/>
            <a:ext cx="2011361" cy="20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ình ảnh Biểu Tượng Phong Cách Mbe Cây Hướng Dương Hoạt Hình Dễ Thương,  Clipart Hướng Dương, Mbe, Biểu Tượng miễn phí tải tập tin PNG PSDComment và 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35" y="3595110"/>
            <a:ext cx="2011361" cy="20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ình ảnh Biểu Tượng Phong Cách Mbe Cây Hướng Dương Hoạt Hình Dễ Thương,  Clipart Hướng Dương, Mbe, Biểu Tượng miễn phí tải tập tin PNG PSDComment và 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808" y="3595109"/>
            <a:ext cx="2011361" cy="201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2072" y="4898584"/>
            <a:ext cx="88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4072" y="4898584"/>
            <a:ext cx="88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1672" y="4898584"/>
            <a:ext cx="88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7441" y="5606470"/>
            <a:ext cx="74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8251" y="5509488"/>
            <a:ext cx="742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65901" y="5509488"/>
            <a:ext cx="778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7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0716 -0.00301 C -0.01159 -0.00463 -0.01602 -0.0081 -0.02057 -0.00856 C -0.03086 -0.00949 -0.04375 -0.01088 -0.05378 -0.01134 L -0.1043 -0.01273 C -0.10872 -0.01412 -0.11315 -0.0169 -0.11771 -0.0169 C -0.14063 -0.01736 -0.17487 -0.01366 -0.19974 -0.01134 L -0.29206 -0.01273 C -0.30221 -0.01296 -0.29701 -0.01343 -0.30313 -0.01551 C -0.30495 -0.01597 -0.3069 -0.01644 -0.30872 -0.0169 C -0.32253 -0.02106 -0.31211 -0.01875 -0.32526 -0.02106 C -0.32787 -0.02199 -0.33047 -0.02315 -0.3332 -0.02384 C -0.33607 -0.02454 -0.33893 -0.02477 -0.3418 -0.02523 C -0.34714 -0.02616 -0.34792 -0.02662 -0.35287 -0.02801 C -0.35391 -0.0294 -0.35482 -0.03125 -0.35599 -0.03218 C -0.35807 -0.0338 -0.36029 -0.03403 -0.36237 -0.03495 C -0.36341 -0.03542 -0.36445 -0.03611 -0.3655 -0.03634 C -0.36966 -0.03796 -0.3681 -0.03773 -0.37018 -0.03773 L -0.36862 -0.03912 " pathEditMode="relative" ptsTypes="AAAAAAAAAAAAAAAAAA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0716 -0.00301 C -0.01159 -0.00463 -0.01602 -0.0081 -0.02057 -0.00856 C -0.03086 -0.00949 -0.04375 -0.01088 -0.05378 -0.01134 L -0.1043 -0.01273 C -0.10872 -0.01412 -0.11315 -0.0169 -0.11771 -0.0169 C -0.14063 -0.01736 -0.17487 -0.01366 -0.19974 -0.01134 L -0.29206 -0.01273 C -0.30221 -0.01296 -0.29701 -0.01343 -0.30313 -0.01551 C -0.30495 -0.01597 -0.3069 -0.01644 -0.30872 -0.0169 C -0.32253 -0.02106 -0.31211 -0.01875 -0.32526 -0.02106 C -0.32787 -0.02199 -0.33047 -0.02315 -0.3332 -0.02384 C -0.33607 -0.02454 -0.33893 -0.02477 -0.3418 -0.02523 C -0.34714 -0.02616 -0.34792 -0.02662 -0.35287 -0.02801 C -0.35391 -0.0294 -0.35482 -0.03125 -0.35599 -0.03218 C -0.35807 -0.0338 -0.36029 -0.03403 -0.36237 -0.03495 C -0.36341 -0.03542 -0.36445 -0.03611 -0.3655 -0.03634 C -0.36966 -0.03796 -0.3681 -0.03773 -0.37018 -0.03773 L -0.36862 -0.03912 " pathEditMode="relative" ptsTypes="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0716 -0.00301 C -0.01159 -0.00463 -0.01602 -0.0081 -0.02057 -0.00856 C -0.03086 -0.00949 -0.04375 -0.01088 -0.05378 -0.01134 L -0.1043 -0.01273 C -0.10872 -0.01412 -0.11315 -0.0169 -0.11771 -0.0169 C -0.14063 -0.01736 -0.17487 -0.01366 -0.19974 -0.01134 L -0.29206 -0.01273 C -0.30221 -0.01296 -0.29701 -0.01343 -0.30313 -0.01551 C -0.30495 -0.01597 -0.3069 -0.01644 -0.30872 -0.0169 C -0.32253 -0.02106 -0.31211 -0.01875 -0.32526 -0.02106 C -0.32787 -0.02199 -0.33047 -0.02315 -0.3332 -0.02384 C -0.33607 -0.02454 -0.33893 -0.02477 -0.3418 -0.02523 C -0.34714 -0.02616 -0.34792 -0.02662 -0.35287 -0.02801 C -0.35391 -0.0294 -0.35482 -0.03125 -0.35599 -0.03218 C -0.35807 -0.0338 -0.36029 -0.03403 -0.36237 -0.03495 C -0.36341 -0.03542 -0.36445 -0.03611 -0.3655 -0.03634 C -0.36966 -0.03796 -0.3681 -0.03773 -0.37018 -0.03773 L -0.36862 -0.03912 " pathEditMode="relative" ptsTypes="AAAAAAAAAAAAAAAAAAAA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709" y="449958"/>
            <a:ext cx="2247250" cy="2162767"/>
          </a:xfrm>
          <a:prstGeom prst="rect">
            <a:avLst/>
          </a:prstGeom>
        </p:spPr>
      </p:pic>
      <p:pic>
        <p:nvPicPr>
          <p:cNvPr id="3" name="Picture 2" descr="Hình ảnh Biểu Tượng Phong Cách Mbe Cây Hướng Dương Hoạt Hình Dễ Thương,  Clipart Hướng Dương, Mbe, Biểu Tượng miễn phí tải tập tin PNG PSDComment và 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8" y="2749511"/>
            <a:ext cx="3696101" cy="285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ình ảnh Biểu Tượng Phong Cách Mbe Cây Hướng Dương Hoạt Hình Dễ Thương,  Clipart Hướng Dương, Mbe, Biểu Tượng miễn phí tải tập tin PNG PSDComment và 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35" y="2749510"/>
            <a:ext cx="3696101" cy="285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ình ảnh Biểu Tượng Phong Cách Mbe Cây Hướng Dương Hoạt Hình Dễ Thương,  Clipart Hướng Dương, Mbe, Biểu Tượng miễn phí tải tập tin PNG PSDComment và 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208" y="2749509"/>
            <a:ext cx="3696101" cy="285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6825" y="4757233"/>
            <a:ext cx="183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9734" y="4761800"/>
            <a:ext cx="1501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+ 8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4608" y="4722933"/>
            <a:ext cx="1668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8452" y="5465119"/>
            <a:ext cx="74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8256" y="5368137"/>
            <a:ext cx="742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56233" y="5368137"/>
            <a:ext cx="778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064" y="525128"/>
            <a:ext cx="2325252" cy="2083318"/>
          </a:xfrm>
          <a:prstGeom prst="rect">
            <a:avLst/>
          </a:prstGeom>
        </p:spPr>
      </p:pic>
      <p:pic>
        <p:nvPicPr>
          <p:cNvPr id="3" name="Picture 2" descr="Hình ảnh Biểu Tượng Phong Cách Mbe Cây Hướng Dương Hoạt Hình Dễ Thương,  Clipart Hướng Dương, Mbe, Biểu Tượng miễn phí tải tập tin PNG PSDComment và 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8" y="2749511"/>
            <a:ext cx="3696101" cy="285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ình ảnh Biểu Tượng Phong Cách Mbe Cây Hướng Dương Hoạt Hình Dễ Thương,  Clipart Hướng Dương, Mbe, Biểu Tượng miễn phí tải tập tin PNG PSDComment và 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35" y="2749510"/>
            <a:ext cx="3696101" cy="285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ình ảnh Biểu Tượng Phong Cách Mbe Cây Hướng Dương Hoạt Hình Dễ Thương,  Clipart Hướng Dương, Mbe, Biểu Tượng miễn phí tải tập tin PNG PSDComment và 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208" y="2749509"/>
            <a:ext cx="3696101" cy="285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6825" y="4757233"/>
            <a:ext cx="183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9734" y="4761800"/>
            <a:ext cx="1501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+ 6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4608" y="4722933"/>
            <a:ext cx="1668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8452" y="5465119"/>
            <a:ext cx="742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8256" y="5368137"/>
            <a:ext cx="742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56233" y="5368137"/>
            <a:ext cx="778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60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58" y="2303780"/>
            <a:ext cx="86582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835" y="2402204"/>
            <a:ext cx="6480975" cy="30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673" y="448507"/>
            <a:ext cx="122364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Số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7772" y="509848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295773"/>
              </p:ext>
            </p:extLst>
          </p:nvPr>
        </p:nvGraphicFramePr>
        <p:xfrm>
          <a:off x="355602" y="1979506"/>
          <a:ext cx="11439521" cy="215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078">
                  <a:extLst>
                    <a:ext uri="{9D8B030D-6E8A-4147-A177-3AD203B41FA5}">
                      <a16:colId xmlns:a16="http://schemas.microsoft.com/office/drawing/2014/main" val="131544779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56657407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721513106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46456521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199690148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73605832"/>
                    </a:ext>
                  </a:extLst>
                </a:gridCol>
                <a:gridCol w="1523363">
                  <a:extLst>
                    <a:ext uri="{9D8B030D-6E8A-4147-A177-3AD203B41FA5}">
                      <a16:colId xmlns:a16="http://schemas.microsoft.com/office/drawing/2014/main" val="3834470512"/>
                    </a:ext>
                  </a:extLst>
                </a:gridCol>
              </a:tblGrid>
              <a:tr h="718538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48658"/>
                  </a:ext>
                </a:extLst>
              </a:tr>
              <a:tr h="718538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109722"/>
                  </a:ext>
                </a:extLst>
              </a:tr>
              <a:tr h="718538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5031884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868553"/>
              </p:ext>
            </p:extLst>
          </p:nvPr>
        </p:nvGraphicFramePr>
        <p:xfrm>
          <a:off x="355601" y="1979506"/>
          <a:ext cx="11439521" cy="215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078">
                  <a:extLst>
                    <a:ext uri="{9D8B030D-6E8A-4147-A177-3AD203B41FA5}">
                      <a16:colId xmlns:a16="http://schemas.microsoft.com/office/drawing/2014/main" val="131544779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56657407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721513106"/>
                    </a:ext>
                  </a:extLst>
                </a:gridCol>
                <a:gridCol w="1717040">
                  <a:extLst>
                    <a:ext uri="{9D8B030D-6E8A-4147-A177-3AD203B41FA5}">
                      <a16:colId xmlns:a16="http://schemas.microsoft.com/office/drawing/2014/main" val="46456521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199690148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73605832"/>
                    </a:ext>
                  </a:extLst>
                </a:gridCol>
                <a:gridCol w="1523363">
                  <a:extLst>
                    <a:ext uri="{9D8B030D-6E8A-4147-A177-3AD203B41FA5}">
                      <a16:colId xmlns:a16="http://schemas.microsoft.com/office/drawing/2014/main" val="3834470512"/>
                    </a:ext>
                  </a:extLst>
                </a:gridCol>
              </a:tblGrid>
              <a:tr h="718538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448658"/>
                  </a:ext>
                </a:extLst>
              </a:tr>
              <a:tr h="718538"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109722"/>
                  </a:ext>
                </a:extLst>
              </a:tr>
              <a:tr h="718538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600" b="1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3399">
                            <a:tint val="66000"/>
                            <a:satMod val="160000"/>
                          </a:srgbClr>
                        </a:gs>
                        <a:gs pos="50000">
                          <a:srgbClr val="FF3399">
                            <a:tint val="44500"/>
                            <a:satMod val="160000"/>
                          </a:srgbClr>
                        </a:gs>
                        <a:gs pos="100000">
                          <a:srgbClr val="FF33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5031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8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56" y="451861"/>
            <a:ext cx="6176817" cy="59397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6673" y="448507"/>
            <a:ext cx="3752563" cy="5632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Sao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hái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những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cây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nấm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ghi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phép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kết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quả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bằng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12.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Hỏi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Sao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hái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được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bao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nhiêu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cây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nấm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7772" y="509848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Freeform 4"/>
          <p:cNvSpPr/>
          <p:nvPr/>
        </p:nvSpPr>
        <p:spPr>
          <a:xfrm>
            <a:off x="6007310" y="485775"/>
            <a:ext cx="3965365" cy="2628900"/>
          </a:xfrm>
          <a:custGeom>
            <a:avLst/>
            <a:gdLst>
              <a:gd name="connsiteX0" fmla="*/ 3965365 w 3965365"/>
              <a:gd name="connsiteY0" fmla="*/ 2628900 h 2628900"/>
              <a:gd name="connsiteX1" fmla="*/ 3936790 w 3965365"/>
              <a:gd name="connsiteY1" fmla="*/ 2533650 h 2628900"/>
              <a:gd name="connsiteX2" fmla="*/ 3889165 w 3965365"/>
              <a:gd name="connsiteY2" fmla="*/ 2447925 h 2628900"/>
              <a:gd name="connsiteX3" fmla="*/ 3851065 w 3965365"/>
              <a:gd name="connsiteY3" fmla="*/ 2419350 h 2628900"/>
              <a:gd name="connsiteX4" fmla="*/ 3822490 w 3965365"/>
              <a:gd name="connsiteY4" fmla="*/ 2390775 h 2628900"/>
              <a:gd name="connsiteX5" fmla="*/ 3793915 w 3965365"/>
              <a:gd name="connsiteY5" fmla="*/ 2295525 h 2628900"/>
              <a:gd name="connsiteX6" fmla="*/ 3736765 w 3965365"/>
              <a:gd name="connsiteY6" fmla="*/ 2181225 h 2628900"/>
              <a:gd name="connsiteX7" fmla="*/ 3708190 w 3965365"/>
              <a:gd name="connsiteY7" fmla="*/ 2105025 h 2628900"/>
              <a:gd name="connsiteX8" fmla="*/ 3670090 w 3965365"/>
              <a:gd name="connsiteY8" fmla="*/ 2057400 h 2628900"/>
              <a:gd name="connsiteX9" fmla="*/ 3641515 w 3965365"/>
              <a:gd name="connsiteY9" fmla="*/ 1971675 h 2628900"/>
              <a:gd name="connsiteX10" fmla="*/ 3622465 w 3965365"/>
              <a:gd name="connsiteY10" fmla="*/ 1943100 h 2628900"/>
              <a:gd name="connsiteX11" fmla="*/ 3584365 w 3965365"/>
              <a:gd name="connsiteY11" fmla="*/ 1847850 h 2628900"/>
              <a:gd name="connsiteX12" fmla="*/ 3555790 w 3965365"/>
              <a:gd name="connsiteY12" fmla="*/ 1809750 h 2628900"/>
              <a:gd name="connsiteX13" fmla="*/ 3536740 w 3965365"/>
              <a:gd name="connsiteY13" fmla="*/ 1762125 h 2628900"/>
              <a:gd name="connsiteX14" fmla="*/ 3508165 w 3965365"/>
              <a:gd name="connsiteY14" fmla="*/ 1714500 h 2628900"/>
              <a:gd name="connsiteX15" fmla="*/ 3451015 w 3965365"/>
              <a:gd name="connsiteY15" fmla="*/ 1657350 h 2628900"/>
              <a:gd name="connsiteX16" fmla="*/ 3403390 w 3965365"/>
              <a:gd name="connsiteY16" fmla="*/ 1562100 h 2628900"/>
              <a:gd name="connsiteX17" fmla="*/ 3365290 w 3965365"/>
              <a:gd name="connsiteY17" fmla="*/ 1476375 h 2628900"/>
              <a:gd name="connsiteX18" fmla="*/ 3317665 w 3965365"/>
              <a:gd name="connsiteY18" fmla="*/ 1428750 h 2628900"/>
              <a:gd name="connsiteX19" fmla="*/ 3279565 w 3965365"/>
              <a:gd name="connsiteY19" fmla="*/ 1352550 h 2628900"/>
              <a:gd name="connsiteX20" fmla="*/ 3184315 w 3965365"/>
              <a:gd name="connsiteY20" fmla="*/ 1219200 h 2628900"/>
              <a:gd name="connsiteX21" fmla="*/ 3146215 w 3965365"/>
              <a:gd name="connsiteY21" fmla="*/ 1162050 h 2628900"/>
              <a:gd name="connsiteX22" fmla="*/ 3079540 w 3965365"/>
              <a:gd name="connsiteY22" fmla="*/ 1104900 h 2628900"/>
              <a:gd name="connsiteX23" fmla="*/ 3031915 w 3965365"/>
              <a:gd name="connsiteY23" fmla="*/ 1047750 h 2628900"/>
              <a:gd name="connsiteX24" fmla="*/ 2936665 w 3965365"/>
              <a:gd name="connsiteY24" fmla="*/ 914400 h 2628900"/>
              <a:gd name="connsiteX25" fmla="*/ 2898565 w 3965365"/>
              <a:gd name="connsiteY25" fmla="*/ 885825 h 2628900"/>
              <a:gd name="connsiteX26" fmla="*/ 2746165 w 3965365"/>
              <a:gd name="connsiteY26" fmla="*/ 733425 h 2628900"/>
              <a:gd name="connsiteX27" fmla="*/ 2431840 w 3965365"/>
              <a:gd name="connsiteY27" fmla="*/ 419100 h 2628900"/>
              <a:gd name="connsiteX28" fmla="*/ 2393740 w 3965365"/>
              <a:gd name="connsiteY28" fmla="*/ 381000 h 2628900"/>
              <a:gd name="connsiteX29" fmla="*/ 2355640 w 3965365"/>
              <a:gd name="connsiteY29" fmla="*/ 342900 h 2628900"/>
              <a:gd name="connsiteX30" fmla="*/ 2317540 w 3965365"/>
              <a:gd name="connsiteY30" fmla="*/ 295275 h 2628900"/>
              <a:gd name="connsiteX31" fmla="*/ 2260390 w 3965365"/>
              <a:gd name="connsiteY31" fmla="*/ 257175 h 2628900"/>
              <a:gd name="connsiteX32" fmla="*/ 2203240 w 3965365"/>
              <a:gd name="connsiteY32" fmla="*/ 200025 h 2628900"/>
              <a:gd name="connsiteX33" fmla="*/ 2069890 w 3965365"/>
              <a:gd name="connsiteY33" fmla="*/ 114300 h 2628900"/>
              <a:gd name="connsiteX34" fmla="*/ 2022265 w 3965365"/>
              <a:gd name="connsiteY34" fmla="*/ 85725 h 2628900"/>
              <a:gd name="connsiteX35" fmla="*/ 1974640 w 3965365"/>
              <a:gd name="connsiteY35" fmla="*/ 66675 h 2628900"/>
              <a:gd name="connsiteX36" fmla="*/ 1936540 w 3965365"/>
              <a:gd name="connsiteY36" fmla="*/ 47625 h 2628900"/>
              <a:gd name="connsiteX37" fmla="*/ 1898440 w 3965365"/>
              <a:gd name="connsiteY37" fmla="*/ 38100 h 2628900"/>
              <a:gd name="connsiteX38" fmla="*/ 1860340 w 3965365"/>
              <a:gd name="connsiteY38" fmla="*/ 19050 h 2628900"/>
              <a:gd name="connsiteX39" fmla="*/ 1717465 w 3965365"/>
              <a:gd name="connsiteY39" fmla="*/ 0 h 2628900"/>
              <a:gd name="connsiteX40" fmla="*/ 383965 w 3965365"/>
              <a:gd name="connsiteY40" fmla="*/ 9525 h 2628900"/>
              <a:gd name="connsiteX41" fmla="*/ 307765 w 3965365"/>
              <a:gd name="connsiteY41" fmla="*/ 19050 h 2628900"/>
              <a:gd name="connsiteX42" fmla="*/ 222040 w 3965365"/>
              <a:gd name="connsiteY42" fmla="*/ 28575 h 2628900"/>
              <a:gd name="connsiteX43" fmla="*/ 155365 w 3965365"/>
              <a:gd name="connsiteY43" fmla="*/ 66675 h 2628900"/>
              <a:gd name="connsiteX44" fmla="*/ 117265 w 3965365"/>
              <a:gd name="connsiteY44" fmla="*/ 76200 h 2628900"/>
              <a:gd name="connsiteX45" fmla="*/ 88690 w 3965365"/>
              <a:gd name="connsiteY45" fmla="*/ 85725 h 2628900"/>
              <a:gd name="connsiteX46" fmla="*/ 60115 w 3965365"/>
              <a:gd name="connsiteY46" fmla="*/ 7620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965365" h="2628900">
                <a:moveTo>
                  <a:pt x="3965365" y="2628900"/>
                </a:moveTo>
                <a:cubicBezTo>
                  <a:pt x="3955840" y="2597150"/>
                  <a:pt x="3947272" y="2565097"/>
                  <a:pt x="3936790" y="2533650"/>
                </a:cubicBezTo>
                <a:cubicBezTo>
                  <a:pt x="3925051" y="2498434"/>
                  <a:pt x="3915736" y="2474496"/>
                  <a:pt x="3889165" y="2447925"/>
                </a:cubicBezTo>
                <a:cubicBezTo>
                  <a:pt x="3877940" y="2436700"/>
                  <a:pt x="3863118" y="2429681"/>
                  <a:pt x="3851065" y="2419350"/>
                </a:cubicBezTo>
                <a:cubicBezTo>
                  <a:pt x="3840838" y="2410584"/>
                  <a:pt x="3832015" y="2400300"/>
                  <a:pt x="3822490" y="2390775"/>
                </a:cubicBezTo>
                <a:cubicBezTo>
                  <a:pt x="3812965" y="2359025"/>
                  <a:pt x="3806466" y="2326205"/>
                  <a:pt x="3793915" y="2295525"/>
                </a:cubicBezTo>
                <a:cubicBezTo>
                  <a:pt x="3777786" y="2256099"/>
                  <a:pt x="3750235" y="2221636"/>
                  <a:pt x="3736765" y="2181225"/>
                </a:cubicBezTo>
                <a:cubicBezTo>
                  <a:pt x="3730193" y="2161510"/>
                  <a:pt x="3716732" y="2119262"/>
                  <a:pt x="3708190" y="2105025"/>
                </a:cubicBezTo>
                <a:cubicBezTo>
                  <a:pt x="3697730" y="2087592"/>
                  <a:pt x="3682790" y="2073275"/>
                  <a:pt x="3670090" y="2057400"/>
                </a:cubicBezTo>
                <a:cubicBezTo>
                  <a:pt x="3660565" y="2028825"/>
                  <a:pt x="3658223" y="1996737"/>
                  <a:pt x="3641515" y="1971675"/>
                </a:cubicBezTo>
                <a:cubicBezTo>
                  <a:pt x="3635165" y="1962150"/>
                  <a:pt x="3627114" y="1953561"/>
                  <a:pt x="3622465" y="1943100"/>
                </a:cubicBezTo>
                <a:cubicBezTo>
                  <a:pt x="3596158" y="1883908"/>
                  <a:pt x="3614352" y="1895829"/>
                  <a:pt x="3584365" y="1847850"/>
                </a:cubicBezTo>
                <a:cubicBezTo>
                  <a:pt x="3575951" y="1834388"/>
                  <a:pt x="3563500" y="1823627"/>
                  <a:pt x="3555790" y="1809750"/>
                </a:cubicBezTo>
                <a:cubicBezTo>
                  <a:pt x="3547487" y="1794804"/>
                  <a:pt x="3544386" y="1777418"/>
                  <a:pt x="3536740" y="1762125"/>
                </a:cubicBezTo>
                <a:cubicBezTo>
                  <a:pt x="3528461" y="1745566"/>
                  <a:pt x="3519888" y="1728828"/>
                  <a:pt x="3508165" y="1714500"/>
                </a:cubicBezTo>
                <a:cubicBezTo>
                  <a:pt x="3491105" y="1693649"/>
                  <a:pt x="3451015" y="1657350"/>
                  <a:pt x="3451015" y="1657350"/>
                </a:cubicBezTo>
                <a:cubicBezTo>
                  <a:pt x="3402080" y="1535011"/>
                  <a:pt x="3465676" y="1686673"/>
                  <a:pt x="3403390" y="1562100"/>
                </a:cubicBezTo>
                <a:cubicBezTo>
                  <a:pt x="3389406" y="1534131"/>
                  <a:pt x="3382200" y="1502679"/>
                  <a:pt x="3365290" y="1476375"/>
                </a:cubicBezTo>
                <a:cubicBezTo>
                  <a:pt x="3353150" y="1457490"/>
                  <a:pt x="3330444" y="1447209"/>
                  <a:pt x="3317665" y="1428750"/>
                </a:cubicBezTo>
                <a:cubicBezTo>
                  <a:pt x="3301501" y="1405401"/>
                  <a:pt x="3293654" y="1377206"/>
                  <a:pt x="3279565" y="1352550"/>
                </a:cubicBezTo>
                <a:cubicBezTo>
                  <a:pt x="3253911" y="1307655"/>
                  <a:pt x="3213520" y="1260087"/>
                  <a:pt x="3184315" y="1219200"/>
                </a:cubicBezTo>
                <a:cubicBezTo>
                  <a:pt x="3171007" y="1200569"/>
                  <a:pt x="3161686" y="1178927"/>
                  <a:pt x="3146215" y="1162050"/>
                </a:cubicBezTo>
                <a:cubicBezTo>
                  <a:pt x="3126435" y="1140472"/>
                  <a:pt x="3100238" y="1125598"/>
                  <a:pt x="3079540" y="1104900"/>
                </a:cubicBezTo>
                <a:cubicBezTo>
                  <a:pt x="3062005" y="1087365"/>
                  <a:pt x="3046794" y="1067588"/>
                  <a:pt x="3031915" y="1047750"/>
                </a:cubicBezTo>
                <a:cubicBezTo>
                  <a:pt x="2999140" y="1004050"/>
                  <a:pt x="2980365" y="947175"/>
                  <a:pt x="2936665" y="914400"/>
                </a:cubicBezTo>
                <a:cubicBezTo>
                  <a:pt x="2923965" y="904875"/>
                  <a:pt x="2910198" y="896627"/>
                  <a:pt x="2898565" y="885825"/>
                </a:cubicBezTo>
                <a:lnTo>
                  <a:pt x="2746165" y="733425"/>
                </a:lnTo>
                <a:lnTo>
                  <a:pt x="2431840" y="419100"/>
                </a:lnTo>
                <a:lnTo>
                  <a:pt x="2393740" y="381000"/>
                </a:lnTo>
                <a:cubicBezTo>
                  <a:pt x="2381040" y="368300"/>
                  <a:pt x="2366860" y="356925"/>
                  <a:pt x="2355640" y="342900"/>
                </a:cubicBezTo>
                <a:cubicBezTo>
                  <a:pt x="2342940" y="327025"/>
                  <a:pt x="2332651" y="308875"/>
                  <a:pt x="2317540" y="295275"/>
                </a:cubicBezTo>
                <a:cubicBezTo>
                  <a:pt x="2300522" y="279959"/>
                  <a:pt x="2277979" y="271832"/>
                  <a:pt x="2260390" y="257175"/>
                </a:cubicBezTo>
                <a:cubicBezTo>
                  <a:pt x="2239694" y="239928"/>
                  <a:pt x="2226342" y="213886"/>
                  <a:pt x="2203240" y="200025"/>
                </a:cubicBezTo>
                <a:cubicBezTo>
                  <a:pt x="2095880" y="135609"/>
                  <a:pt x="2227202" y="215429"/>
                  <a:pt x="2069890" y="114300"/>
                </a:cubicBezTo>
                <a:cubicBezTo>
                  <a:pt x="2054317" y="104289"/>
                  <a:pt x="2039454" y="92601"/>
                  <a:pt x="2022265" y="85725"/>
                </a:cubicBezTo>
                <a:cubicBezTo>
                  <a:pt x="2006390" y="79375"/>
                  <a:pt x="1990264" y="73619"/>
                  <a:pt x="1974640" y="66675"/>
                </a:cubicBezTo>
                <a:cubicBezTo>
                  <a:pt x="1961665" y="60908"/>
                  <a:pt x="1949835" y="52611"/>
                  <a:pt x="1936540" y="47625"/>
                </a:cubicBezTo>
                <a:cubicBezTo>
                  <a:pt x="1924283" y="43028"/>
                  <a:pt x="1910697" y="42697"/>
                  <a:pt x="1898440" y="38100"/>
                </a:cubicBezTo>
                <a:cubicBezTo>
                  <a:pt x="1885145" y="33114"/>
                  <a:pt x="1874039" y="22786"/>
                  <a:pt x="1860340" y="19050"/>
                </a:cubicBezTo>
                <a:cubicBezTo>
                  <a:pt x="1849217" y="16017"/>
                  <a:pt x="1723710" y="781"/>
                  <a:pt x="1717465" y="0"/>
                </a:cubicBezTo>
                <a:lnTo>
                  <a:pt x="383965" y="9525"/>
                </a:lnTo>
                <a:cubicBezTo>
                  <a:pt x="358370" y="9871"/>
                  <a:pt x="333187" y="16059"/>
                  <a:pt x="307765" y="19050"/>
                </a:cubicBezTo>
                <a:lnTo>
                  <a:pt x="222040" y="28575"/>
                </a:lnTo>
                <a:cubicBezTo>
                  <a:pt x="199815" y="41275"/>
                  <a:pt x="178668" y="56083"/>
                  <a:pt x="155365" y="66675"/>
                </a:cubicBezTo>
                <a:cubicBezTo>
                  <a:pt x="143448" y="72092"/>
                  <a:pt x="129852" y="72604"/>
                  <a:pt x="117265" y="76200"/>
                </a:cubicBezTo>
                <a:cubicBezTo>
                  <a:pt x="107611" y="78958"/>
                  <a:pt x="98215" y="82550"/>
                  <a:pt x="88690" y="85725"/>
                </a:cubicBezTo>
                <a:cubicBezTo>
                  <a:pt x="-92549" y="266964"/>
                  <a:pt x="60115" y="100830"/>
                  <a:pt x="60115" y="762000"/>
                </a:cubicBezTo>
              </a:path>
            </a:pathLst>
          </a:custGeom>
          <a:ln w="57150">
            <a:solidFill>
              <a:srgbClr val="FF33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29314" y="1323975"/>
            <a:ext cx="1209586" cy="3457575"/>
          </a:xfrm>
          <a:custGeom>
            <a:avLst/>
            <a:gdLst>
              <a:gd name="connsiteX0" fmla="*/ 1209586 w 1209586"/>
              <a:gd name="connsiteY0" fmla="*/ 3457575 h 3457575"/>
              <a:gd name="connsiteX1" fmla="*/ 1123861 w 1209586"/>
              <a:gd name="connsiteY1" fmla="*/ 3429000 h 3457575"/>
              <a:gd name="connsiteX2" fmla="*/ 923836 w 1209586"/>
              <a:gd name="connsiteY2" fmla="*/ 3371850 h 3457575"/>
              <a:gd name="connsiteX3" fmla="*/ 723811 w 1209586"/>
              <a:gd name="connsiteY3" fmla="*/ 3200400 h 3457575"/>
              <a:gd name="connsiteX4" fmla="*/ 628561 w 1209586"/>
              <a:gd name="connsiteY4" fmla="*/ 3114675 h 3457575"/>
              <a:gd name="connsiteX5" fmla="*/ 552361 w 1209586"/>
              <a:gd name="connsiteY5" fmla="*/ 3019425 h 3457575"/>
              <a:gd name="connsiteX6" fmla="*/ 390436 w 1209586"/>
              <a:gd name="connsiteY6" fmla="*/ 2771775 h 3457575"/>
              <a:gd name="connsiteX7" fmla="*/ 333286 w 1209586"/>
              <a:gd name="connsiteY7" fmla="*/ 2667000 h 3457575"/>
              <a:gd name="connsiteX8" fmla="*/ 285661 w 1209586"/>
              <a:gd name="connsiteY8" fmla="*/ 2571750 h 3457575"/>
              <a:gd name="connsiteX9" fmla="*/ 228511 w 1209586"/>
              <a:gd name="connsiteY9" fmla="*/ 2447925 h 3457575"/>
              <a:gd name="connsiteX10" fmla="*/ 209461 w 1209586"/>
              <a:gd name="connsiteY10" fmla="*/ 2352675 h 3457575"/>
              <a:gd name="connsiteX11" fmla="*/ 171361 w 1209586"/>
              <a:gd name="connsiteY11" fmla="*/ 2286000 h 3457575"/>
              <a:gd name="connsiteX12" fmla="*/ 152311 w 1209586"/>
              <a:gd name="connsiteY12" fmla="*/ 2238375 h 3457575"/>
              <a:gd name="connsiteX13" fmla="*/ 114211 w 1209586"/>
              <a:gd name="connsiteY13" fmla="*/ 2162175 h 3457575"/>
              <a:gd name="connsiteX14" fmla="*/ 95161 w 1209586"/>
              <a:gd name="connsiteY14" fmla="*/ 2057400 h 3457575"/>
              <a:gd name="connsiteX15" fmla="*/ 76111 w 1209586"/>
              <a:gd name="connsiteY15" fmla="*/ 2009775 h 3457575"/>
              <a:gd name="connsiteX16" fmla="*/ 38011 w 1209586"/>
              <a:gd name="connsiteY16" fmla="*/ 1866900 h 3457575"/>
              <a:gd name="connsiteX17" fmla="*/ 28486 w 1209586"/>
              <a:gd name="connsiteY17" fmla="*/ 1762125 h 3457575"/>
              <a:gd name="connsiteX18" fmla="*/ 9436 w 1209586"/>
              <a:gd name="connsiteY18" fmla="*/ 1666875 h 3457575"/>
              <a:gd name="connsiteX19" fmla="*/ 47536 w 1209586"/>
              <a:gd name="connsiteY19" fmla="*/ 971550 h 3457575"/>
              <a:gd name="connsiteX20" fmla="*/ 85636 w 1209586"/>
              <a:gd name="connsiteY20" fmla="*/ 857250 h 3457575"/>
              <a:gd name="connsiteX21" fmla="*/ 123736 w 1209586"/>
              <a:gd name="connsiteY21" fmla="*/ 752475 h 3457575"/>
              <a:gd name="connsiteX22" fmla="*/ 171361 w 1209586"/>
              <a:gd name="connsiteY22" fmla="*/ 685800 h 3457575"/>
              <a:gd name="connsiteX23" fmla="*/ 209461 w 1209586"/>
              <a:gd name="connsiteY23" fmla="*/ 638175 h 3457575"/>
              <a:gd name="connsiteX24" fmla="*/ 304711 w 1209586"/>
              <a:gd name="connsiteY24" fmla="*/ 466725 h 3457575"/>
              <a:gd name="connsiteX25" fmla="*/ 361861 w 1209586"/>
              <a:gd name="connsiteY25" fmla="*/ 409575 h 3457575"/>
              <a:gd name="connsiteX26" fmla="*/ 399961 w 1209586"/>
              <a:gd name="connsiteY26" fmla="*/ 371475 h 3457575"/>
              <a:gd name="connsiteX27" fmla="*/ 485686 w 1209586"/>
              <a:gd name="connsiteY27" fmla="*/ 266700 h 3457575"/>
              <a:gd name="connsiteX28" fmla="*/ 523786 w 1209586"/>
              <a:gd name="connsiteY28" fmla="*/ 257175 h 3457575"/>
              <a:gd name="connsiteX29" fmla="*/ 571411 w 1209586"/>
              <a:gd name="connsiteY29" fmla="*/ 219075 h 3457575"/>
              <a:gd name="connsiteX30" fmla="*/ 609511 w 1209586"/>
              <a:gd name="connsiteY30" fmla="*/ 180975 h 3457575"/>
              <a:gd name="connsiteX31" fmla="*/ 666661 w 1209586"/>
              <a:gd name="connsiteY31" fmla="*/ 142875 h 3457575"/>
              <a:gd name="connsiteX32" fmla="*/ 695236 w 1209586"/>
              <a:gd name="connsiteY32" fmla="*/ 104775 h 3457575"/>
              <a:gd name="connsiteX33" fmla="*/ 723811 w 1209586"/>
              <a:gd name="connsiteY33" fmla="*/ 95250 h 3457575"/>
              <a:gd name="connsiteX34" fmla="*/ 771436 w 1209586"/>
              <a:gd name="connsiteY34" fmla="*/ 76200 h 3457575"/>
              <a:gd name="connsiteX35" fmla="*/ 800011 w 1209586"/>
              <a:gd name="connsiteY35" fmla="*/ 38100 h 3457575"/>
              <a:gd name="connsiteX36" fmla="*/ 819061 w 1209586"/>
              <a:gd name="connsiteY36" fmla="*/ 9525 h 3457575"/>
              <a:gd name="connsiteX37" fmla="*/ 847636 w 1209586"/>
              <a:gd name="connsiteY37" fmla="*/ 0 h 34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09586" h="3457575">
                <a:moveTo>
                  <a:pt x="1209586" y="3457575"/>
                </a:moveTo>
                <a:cubicBezTo>
                  <a:pt x="1181011" y="3448050"/>
                  <a:pt x="1152711" y="3437655"/>
                  <a:pt x="1123861" y="3429000"/>
                </a:cubicBezTo>
                <a:cubicBezTo>
                  <a:pt x="1057442" y="3409074"/>
                  <a:pt x="986964" y="3400544"/>
                  <a:pt x="923836" y="3371850"/>
                </a:cubicBezTo>
                <a:cubicBezTo>
                  <a:pt x="829663" y="3329044"/>
                  <a:pt x="798702" y="3262809"/>
                  <a:pt x="723811" y="3200400"/>
                </a:cubicBezTo>
                <a:cubicBezTo>
                  <a:pt x="683589" y="3166881"/>
                  <a:pt x="661942" y="3151765"/>
                  <a:pt x="628561" y="3114675"/>
                </a:cubicBezTo>
                <a:cubicBezTo>
                  <a:pt x="497971" y="2969575"/>
                  <a:pt x="642421" y="3125860"/>
                  <a:pt x="552361" y="3019425"/>
                </a:cubicBezTo>
                <a:cubicBezTo>
                  <a:pt x="423794" y="2867482"/>
                  <a:pt x="512887" y="3000351"/>
                  <a:pt x="390436" y="2771775"/>
                </a:cubicBezTo>
                <a:cubicBezTo>
                  <a:pt x="371650" y="2736707"/>
                  <a:pt x="333286" y="2667000"/>
                  <a:pt x="333286" y="2667000"/>
                </a:cubicBezTo>
                <a:cubicBezTo>
                  <a:pt x="306321" y="2559138"/>
                  <a:pt x="351813" y="2722955"/>
                  <a:pt x="285661" y="2571750"/>
                </a:cubicBezTo>
                <a:cubicBezTo>
                  <a:pt x="226778" y="2437160"/>
                  <a:pt x="291268" y="2510682"/>
                  <a:pt x="228511" y="2447925"/>
                </a:cubicBezTo>
                <a:cubicBezTo>
                  <a:pt x="222161" y="2416175"/>
                  <a:pt x="220237" y="2383208"/>
                  <a:pt x="209461" y="2352675"/>
                </a:cubicBezTo>
                <a:cubicBezTo>
                  <a:pt x="200942" y="2328537"/>
                  <a:pt x="182809" y="2308895"/>
                  <a:pt x="171361" y="2286000"/>
                </a:cubicBezTo>
                <a:cubicBezTo>
                  <a:pt x="163715" y="2270707"/>
                  <a:pt x="159476" y="2253899"/>
                  <a:pt x="152311" y="2238375"/>
                </a:cubicBezTo>
                <a:cubicBezTo>
                  <a:pt x="140411" y="2212591"/>
                  <a:pt x="126911" y="2187575"/>
                  <a:pt x="114211" y="2162175"/>
                </a:cubicBezTo>
                <a:cubicBezTo>
                  <a:pt x="107861" y="2127250"/>
                  <a:pt x="103770" y="2091838"/>
                  <a:pt x="95161" y="2057400"/>
                </a:cubicBezTo>
                <a:cubicBezTo>
                  <a:pt x="91014" y="2040813"/>
                  <a:pt x="80258" y="2026362"/>
                  <a:pt x="76111" y="2009775"/>
                </a:cubicBezTo>
                <a:cubicBezTo>
                  <a:pt x="32687" y="1836077"/>
                  <a:pt x="110794" y="2060989"/>
                  <a:pt x="38011" y="1866900"/>
                </a:cubicBezTo>
                <a:cubicBezTo>
                  <a:pt x="34836" y="1831975"/>
                  <a:pt x="33446" y="1796842"/>
                  <a:pt x="28486" y="1762125"/>
                </a:cubicBezTo>
                <a:cubicBezTo>
                  <a:pt x="23907" y="1730072"/>
                  <a:pt x="9892" y="1699251"/>
                  <a:pt x="9436" y="1666875"/>
                </a:cubicBezTo>
                <a:cubicBezTo>
                  <a:pt x="6502" y="1458543"/>
                  <a:pt x="-25362" y="1190243"/>
                  <a:pt x="47536" y="971550"/>
                </a:cubicBezTo>
                <a:cubicBezTo>
                  <a:pt x="60236" y="933450"/>
                  <a:pt x="70721" y="894538"/>
                  <a:pt x="85636" y="857250"/>
                </a:cubicBezTo>
                <a:cubicBezTo>
                  <a:pt x="112144" y="790981"/>
                  <a:pt x="99279" y="825845"/>
                  <a:pt x="123736" y="752475"/>
                </a:cubicBezTo>
                <a:cubicBezTo>
                  <a:pt x="145961" y="685800"/>
                  <a:pt x="123736" y="701675"/>
                  <a:pt x="171361" y="685800"/>
                </a:cubicBezTo>
                <a:cubicBezTo>
                  <a:pt x="184061" y="669925"/>
                  <a:pt x="199217" y="655736"/>
                  <a:pt x="209461" y="638175"/>
                </a:cubicBezTo>
                <a:cubicBezTo>
                  <a:pt x="292497" y="495828"/>
                  <a:pt x="159734" y="656310"/>
                  <a:pt x="304711" y="466725"/>
                </a:cubicBezTo>
                <a:cubicBezTo>
                  <a:pt x="321076" y="445324"/>
                  <a:pt x="342811" y="428625"/>
                  <a:pt x="361861" y="409575"/>
                </a:cubicBezTo>
                <a:lnTo>
                  <a:pt x="399961" y="371475"/>
                </a:lnTo>
                <a:cubicBezTo>
                  <a:pt x="414495" y="327872"/>
                  <a:pt x="425105" y="281845"/>
                  <a:pt x="485686" y="266700"/>
                </a:cubicBezTo>
                <a:lnTo>
                  <a:pt x="523786" y="257175"/>
                </a:lnTo>
                <a:cubicBezTo>
                  <a:pt x="570206" y="187546"/>
                  <a:pt x="512856" y="260900"/>
                  <a:pt x="571411" y="219075"/>
                </a:cubicBezTo>
                <a:cubicBezTo>
                  <a:pt x="586026" y="208636"/>
                  <a:pt x="595486" y="192195"/>
                  <a:pt x="609511" y="180975"/>
                </a:cubicBezTo>
                <a:cubicBezTo>
                  <a:pt x="627389" y="166672"/>
                  <a:pt x="652924" y="161191"/>
                  <a:pt x="666661" y="142875"/>
                </a:cubicBezTo>
                <a:cubicBezTo>
                  <a:pt x="676186" y="130175"/>
                  <a:pt x="683040" y="114938"/>
                  <a:pt x="695236" y="104775"/>
                </a:cubicBezTo>
                <a:cubicBezTo>
                  <a:pt x="702949" y="98347"/>
                  <a:pt x="714410" y="98775"/>
                  <a:pt x="723811" y="95250"/>
                </a:cubicBezTo>
                <a:cubicBezTo>
                  <a:pt x="739820" y="89247"/>
                  <a:pt x="755561" y="82550"/>
                  <a:pt x="771436" y="76200"/>
                </a:cubicBezTo>
                <a:cubicBezTo>
                  <a:pt x="780961" y="63500"/>
                  <a:pt x="790784" y="51018"/>
                  <a:pt x="800011" y="38100"/>
                </a:cubicBezTo>
                <a:cubicBezTo>
                  <a:pt x="806665" y="28785"/>
                  <a:pt x="810122" y="16676"/>
                  <a:pt x="819061" y="9525"/>
                </a:cubicBezTo>
                <a:cubicBezTo>
                  <a:pt x="826901" y="3253"/>
                  <a:pt x="847636" y="0"/>
                  <a:pt x="847636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295320" y="1349923"/>
            <a:ext cx="2572330" cy="4193627"/>
          </a:xfrm>
          <a:custGeom>
            <a:avLst/>
            <a:gdLst>
              <a:gd name="connsiteX0" fmla="*/ 2572330 w 2572330"/>
              <a:gd name="connsiteY0" fmla="*/ 3907877 h 4193627"/>
              <a:gd name="connsiteX1" fmla="*/ 2524705 w 2572330"/>
              <a:gd name="connsiteY1" fmla="*/ 3945977 h 4193627"/>
              <a:gd name="connsiteX2" fmla="*/ 2477080 w 2572330"/>
              <a:gd name="connsiteY2" fmla="*/ 4003127 h 4193627"/>
              <a:gd name="connsiteX3" fmla="*/ 2286580 w 2572330"/>
              <a:gd name="connsiteY3" fmla="*/ 4088852 h 4193627"/>
              <a:gd name="connsiteX4" fmla="*/ 2200855 w 2572330"/>
              <a:gd name="connsiteY4" fmla="*/ 4117427 h 4193627"/>
              <a:gd name="connsiteX5" fmla="*/ 2172280 w 2572330"/>
              <a:gd name="connsiteY5" fmla="*/ 4136477 h 4193627"/>
              <a:gd name="connsiteX6" fmla="*/ 2124655 w 2572330"/>
              <a:gd name="connsiteY6" fmla="*/ 4155527 h 4193627"/>
              <a:gd name="connsiteX7" fmla="*/ 2038930 w 2572330"/>
              <a:gd name="connsiteY7" fmla="*/ 4174577 h 4193627"/>
              <a:gd name="connsiteX8" fmla="*/ 1715080 w 2572330"/>
              <a:gd name="connsiteY8" fmla="*/ 4193627 h 4193627"/>
              <a:gd name="connsiteX9" fmla="*/ 1391230 w 2572330"/>
              <a:gd name="connsiteY9" fmla="*/ 4184102 h 4193627"/>
              <a:gd name="connsiteX10" fmla="*/ 1353130 w 2572330"/>
              <a:gd name="connsiteY10" fmla="*/ 4174577 h 4193627"/>
              <a:gd name="connsiteX11" fmla="*/ 1286455 w 2572330"/>
              <a:gd name="connsiteY11" fmla="*/ 4146002 h 4193627"/>
              <a:gd name="connsiteX12" fmla="*/ 1191205 w 2572330"/>
              <a:gd name="connsiteY12" fmla="*/ 4126952 h 4193627"/>
              <a:gd name="connsiteX13" fmla="*/ 1086430 w 2572330"/>
              <a:gd name="connsiteY13" fmla="*/ 4088852 h 4193627"/>
              <a:gd name="connsiteX14" fmla="*/ 1000705 w 2572330"/>
              <a:gd name="connsiteY14" fmla="*/ 4050752 h 4193627"/>
              <a:gd name="connsiteX15" fmla="*/ 962605 w 2572330"/>
              <a:gd name="connsiteY15" fmla="*/ 4031702 h 4193627"/>
              <a:gd name="connsiteX16" fmla="*/ 924505 w 2572330"/>
              <a:gd name="connsiteY16" fmla="*/ 4022177 h 4193627"/>
              <a:gd name="connsiteX17" fmla="*/ 867355 w 2572330"/>
              <a:gd name="connsiteY17" fmla="*/ 3993602 h 4193627"/>
              <a:gd name="connsiteX18" fmla="*/ 819730 w 2572330"/>
              <a:gd name="connsiteY18" fmla="*/ 3974552 h 4193627"/>
              <a:gd name="connsiteX19" fmla="*/ 791155 w 2572330"/>
              <a:gd name="connsiteY19" fmla="*/ 3936452 h 4193627"/>
              <a:gd name="connsiteX20" fmla="*/ 724480 w 2572330"/>
              <a:gd name="connsiteY20" fmla="*/ 3917402 h 4193627"/>
              <a:gd name="connsiteX21" fmla="*/ 667330 w 2572330"/>
              <a:gd name="connsiteY21" fmla="*/ 3879302 h 4193627"/>
              <a:gd name="connsiteX22" fmla="*/ 572080 w 2572330"/>
              <a:gd name="connsiteY22" fmla="*/ 3784052 h 4193627"/>
              <a:gd name="connsiteX23" fmla="*/ 505405 w 2572330"/>
              <a:gd name="connsiteY23" fmla="*/ 3726902 h 4193627"/>
              <a:gd name="connsiteX24" fmla="*/ 448255 w 2572330"/>
              <a:gd name="connsiteY24" fmla="*/ 3679277 h 4193627"/>
              <a:gd name="connsiteX25" fmla="*/ 429205 w 2572330"/>
              <a:gd name="connsiteY25" fmla="*/ 3650702 h 4193627"/>
              <a:gd name="connsiteX26" fmla="*/ 400630 w 2572330"/>
              <a:gd name="connsiteY26" fmla="*/ 3622127 h 4193627"/>
              <a:gd name="connsiteX27" fmla="*/ 362530 w 2572330"/>
              <a:gd name="connsiteY27" fmla="*/ 3555452 h 4193627"/>
              <a:gd name="connsiteX28" fmla="*/ 343480 w 2572330"/>
              <a:gd name="connsiteY28" fmla="*/ 3488777 h 4193627"/>
              <a:gd name="connsiteX29" fmla="*/ 295855 w 2572330"/>
              <a:gd name="connsiteY29" fmla="*/ 3422102 h 4193627"/>
              <a:gd name="connsiteX30" fmla="*/ 257755 w 2572330"/>
              <a:gd name="connsiteY30" fmla="*/ 3307802 h 4193627"/>
              <a:gd name="connsiteX31" fmla="*/ 248230 w 2572330"/>
              <a:gd name="connsiteY31" fmla="*/ 3279227 h 4193627"/>
              <a:gd name="connsiteX32" fmla="*/ 238705 w 2572330"/>
              <a:gd name="connsiteY32" fmla="*/ 3250652 h 4193627"/>
              <a:gd name="connsiteX33" fmla="*/ 229180 w 2572330"/>
              <a:gd name="connsiteY33" fmla="*/ 3212552 h 4193627"/>
              <a:gd name="connsiteX34" fmla="*/ 181555 w 2572330"/>
              <a:gd name="connsiteY34" fmla="*/ 3136352 h 4193627"/>
              <a:gd name="connsiteX35" fmla="*/ 162505 w 2572330"/>
              <a:gd name="connsiteY35" fmla="*/ 3031577 h 4193627"/>
              <a:gd name="connsiteX36" fmla="*/ 143455 w 2572330"/>
              <a:gd name="connsiteY36" fmla="*/ 2993477 h 4193627"/>
              <a:gd name="connsiteX37" fmla="*/ 95830 w 2572330"/>
              <a:gd name="connsiteY37" fmla="*/ 2831552 h 4193627"/>
              <a:gd name="connsiteX38" fmla="*/ 76780 w 2572330"/>
              <a:gd name="connsiteY38" fmla="*/ 2650577 h 4193627"/>
              <a:gd name="connsiteX39" fmla="*/ 67255 w 2572330"/>
              <a:gd name="connsiteY39" fmla="*/ 2602952 h 4193627"/>
              <a:gd name="connsiteX40" fmla="*/ 48205 w 2572330"/>
              <a:gd name="connsiteY40" fmla="*/ 2488652 h 4193627"/>
              <a:gd name="connsiteX41" fmla="*/ 29155 w 2572330"/>
              <a:gd name="connsiteY41" fmla="*/ 2326727 h 4193627"/>
              <a:gd name="connsiteX42" fmla="*/ 19630 w 2572330"/>
              <a:gd name="connsiteY42" fmla="*/ 1898102 h 4193627"/>
              <a:gd name="connsiteX43" fmla="*/ 580 w 2572330"/>
              <a:gd name="connsiteY43" fmla="*/ 1726652 h 4193627"/>
              <a:gd name="connsiteX44" fmla="*/ 10105 w 2572330"/>
              <a:gd name="connsiteY44" fmla="*/ 955127 h 4193627"/>
              <a:gd name="connsiteX45" fmla="*/ 48205 w 2572330"/>
              <a:gd name="connsiteY45" fmla="*/ 783677 h 4193627"/>
              <a:gd name="connsiteX46" fmla="*/ 57730 w 2572330"/>
              <a:gd name="connsiteY46" fmla="*/ 612227 h 4193627"/>
              <a:gd name="connsiteX47" fmla="*/ 76780 w 2572330"/>
              <a:gd name="connsiteY47" fmla="*/ 555077 h 4193627"/>
              <a:gd name="connsiteX48" fmla="*/ 105355 w 2572330"/>
              <a:gd name="connsiteY48" fmla="*/ 478877 h 4193627"/>
              <a:gd name="connsiteX49" fmla="*/ 143455 w 2572330"/>
              <a:gd name="connsiteY49" fmla="*/ 383627 h 4193627"/>
              <a:gd name="connsiteX50" fmla="*/ 162505 w 2572330"/>
              <a:gd name="connsiteY50" fmla="*/ 326477 h 4193627"/>
              <a:gd name="connsiteX51" fmla="*/ 219655 w 2572330"/>
              <a:gd name="connsiteY51" fmla="*/ 240752 h 4193627"/>
              <a:gd name="connsiteX52" fmla="*/ 238705 w 2572330"/>
              <a:gd name="connsiteY52" fmla="*/ 202652 h 4193627"/>
              <a:gd name="connsiteX53" fmla="*/ 267280 w 2572330"/>
              <a:gd name="connsiteY53" fmla="*/ 135977 h 4193627"/>
              <a:gd name="connsiteX54" fmla="*/ 295855 w 2572330"/>
              <a:gd name="connsiteY54" fmla="*/ 116927 h 4193627"/>
              <a:gd name="connsiteX55" fmla="*/ 362530 w 2572330"/>
              <a:gd name="connsiteY55" fmla="*/ 31202 h 4193627"/>
              <a:gd name="connsiteX56" fmla="*/ 391105 w 2572330"/>
              <a:gd name="connsiteY56" fmla="*/ 21677 h 4193627"/>
              <a:gd name="connsiteX57" fmla="*/ 419680 w 2572330"/>
              <a:gd name="connsiteY57" fmla="*/ 2627 h 4193627"/>
              <a:gd name="connsiteX58" fmla="*/ 810205 w 2572330"/>
              <a:gd name="connsiteY58" fmla="*/ 2627 h 419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72330" h="4193627">
                <a:moveTo>
                  <a:pt x="2572330" y="3907877"/>
                </a:moveTo>
                <a:cubicBezTo>
                  <a:pt x="2556455" y="3920577"/>
                  <a:pt x="2539080" y="3931602"/>
                  <a:pt x="2524705" y="3945977"/>
                </a:cubicBezTo>
                <a:cubicBezTo>
                  <a:pt x="2507170" y="3963512"/>
                  <a:pt x="2498344" y="3990369"/>
                  <a:pt x="2477080" y="4003127"/>
                </a:cubicBezTo>
                <a:cubicBezTo>
                  <a:pt x="2417370" y="4038953"/>
                  <a:pt x="2350316" y="4060808"/>
                  <a:pt x="2286580" y="4088852"/>
                </a:cubicBezTo>
                <a:cubicBezTo>
                  <a:pt x="2239386" y="4109618"/>
                  <a:pt x="2245907" y="4106164"/>
                  <a:pt x="2200855" y="4117427"/>
                </a:cubicBezTo>
                <a:cubicBezTo>
                  <a:pt x="2191330" y="4123777"/>
                  <a:pt x="2182519" y="4131357"/>
                  <a:pt x="2172280" y="4136477"/>
                </a:cubicBezTo>
                <a:cubicBezTo>
                  <a:pt x="2156987" y="4144123"/>
                  <a:pt x="2140664" y="4149524"/>
                  <a:pt x="2124655" y="4155527"/>
                </a:cubicBezTo>
                <a:cubicBezTo>
                  <a:pt x="2094923" y="4166676"/>
                  <a:pt x="2072966" y="4172024"/>
                  <a:pt x="2038930" y="4174577"/>
                </a:cubicBezTo>
                <a:cubicBezTo>
                  <a:pt x="1931096" y="4182665"/>
                  <a:pt x="1823030" y="4187277"/>
                  <a:pt x="1715080" y="4193627"/>
                </a:cubicBezTo>
                <a:cubicBezTo>
                  <a:pt x="1607130" y="4190452"/>
                  <a:pt x="1499077" y="4189778"/>
                  <a:pt x="1391230" y="4184102"/>
                </a:cubicBezTo>
                <a:cubicBezTo>
                  <a:pt x="1378157" y="4183414"/>
                  <a:pt x="1365162" y="4179734"/>
                  <a:pt x="1353130" y="4174577"/>
                </a:cubicBezTo>
                <a:cubicBezTo>
                  <a:pt x="1276982" y="4141942"/>
                  <a:pt x="1377607" y="4165535"/>
                  <a:pt x="1286455" y="4146002"/>
                </a:cubicBezTo>
                <a:cubicBezTo>
                  <a:pt x="1254795" y="4139218"/>
                  <a:pt x="1191205" y="4126952"/>
                  <a:pt x="1191205" y="4126952"/>
                </a:cubicBezTo>
                <a:cubicBezTo>
                  <a:pt x="1081838" y="4061332"/>
                  <a:pt x="1208973" y="4129700"/>
                  <a:pt x="1086430" y="4088852"/>
                </a:cubicBezTo>
                <a:cubicBezTo>
                  <a:pt x="1056765" y="4078964"/>
                  <a:pt x="1029097" y="4063856"/>
                  <a:pt x="1000705" y="4050752"/>
                </a:cubicBezTo>
                <a:cubicBezTo>
                  <a:pt x="987813" y="4044802"/>
                  <a:pt x="975900" y="4036688"/>
                  <a:pt x="962605" y="4031702"/>
                </a:cubicBezTo>
                <a:cubicBezTo>
                  <a:pt x="950348" y="4027105"/>
                  <a:pt x="936660" y="4027039"/>
                  <a:pt x="924505" y="4022177"/>
                </a:cubicBezTo>
                <a:cubicBezTo>
                  <a:pt x="904730" y="4014267"/>
                  <a:pt x="886744" y="4002415"/>
                  <a:pt x="867355" y="3993602"/>
                </a:cubicBezTo>
                <a:cubicBezTo>
                  <a:pt x="851790" y="3986527"/>
                  <a:pt x="835605" y="3980902"/>
                  <a:pt x="819730" y="3974552"/>
                </a:cubicBezTo>
                <a:cubicBezTo>
                  <a:pt x="810205" y="3961852"/>
                  <a:pt x="803351" y="3946615"/>
                  <a:pt x="791155" y="3936452"/>
                </a:cubicBezTo>
                <a:cubicBezTo>
                  <a:pt x="785299" y="3931572"/>
                  <a:pt x="726506" y="3917909"/>
                  <a:pt x="724480" y="3917402"/>
                </a:cubicBezTo>
                <a:cubicBezTo>
                  <a:pt x="705430" y="3904702"/>
                  <a:pt x="683519" y="3895491"/>
                  <a:pt x="667330" y="3879302"/>
                </a:cubicBezTo>
                <a:cubicBezTo>
                  <a:pt x="635580" y="3847552"/>
                  <a:pt x="609440" y="3808959"/>
                  <a:pt x="572080" y="3784052"/>
                </a:cubicBezTo>
                <a:cubicBezTo>
                  <a:pt x="515942" y="3746627"/>
                  <a:pt x="571397" y="3786295"/>
                  <a:pt x="505405" y="3726902"/>
                </a:cubicBezTo>
                <a:cubicBezTo>
                  <a:pt x="486973" y="3710313"/>
                  <a:pt x="465790" y="3696812"/>
                  <a:pt x="448255" y="3679277"/>
                </a:cubicBezTo>
                <a:cubicBezTo>
                  <a:pt x="440160" y="3671182"/>
                  <a:pt x="436534" y="3659496"/>
                  <a:pt x="429205" y="3650702"/>
                </a:cubicBezTo>
                <a:cubicBezTo>
                  <a:pt x="420581" y="3640354"/>
                  <a:pt x="410155" y="3631652"/>
                  <a:pt x="400630" y="3622127"/>
                </a:cubicBezTo>
                <a:cubicBezTo>
                  <a:pt x="375583" y="3521938"/>
                  <a:pt x="412972" y="3643726"/>
                  <a:pt x="362530" y="3555452"/>
                </a:cubicBezTo>
                <a:cubicBezTo>
                  <a:pt x="312712" y="3468271"/>
                  <a:pt x="386180" y="3559944"/>
                  <a:pt x="343480" y="3488777"/>
                </a:cubicBezTo>
                <a:cubicBezTo>
                  <a:pt x="329428" y="3465357"/>
                  <a:pt x="311730" y="3444327"/>
                  <a:pt x="295855" y="3422102"/>
                </a:cubicBezTo>
                <a:lnTo>
                  <a:pt x="257755" y="3307802"/>
                </a:lnTo>
                <a:lnTo>
                  <a:pt x="248230" y="3279227"/>
                </a:lnTo>
                <a:cubicBezTo>
                  <a:pt x="245055" y="3269702"/>
                  <a:pt x="241140" y="3260392"/>
                  <a:pt x="238705" y="3250652"/>
                </a:cubicBezTo>
                <a:cubicBezTo>
                  <a:pt x="235530" y="3237952"/>
                  <a:pt x="235034" y="3224261"/>
                  <a:pt x="229180" y="3212552"/>
                </a:cubicBezTo>
                <a:cubicBezTo>
                  <a:pt x="184227" y="3122646"/>
                  <a:pt x="214733" y="3224827"/>
                  <a:pt x="181555" y="3136352"/>
                </a:cubicBezTo>
                <a:cubicBezTo>
                  <a:pt x="164433" y="3090694"/>
                  <a:pt x="177571" y="3086819"/>
                  <a:pt x="162505" y="3031577"/>
                </a:cubicBezTo>
                <a:cubicBezTo>
                  <a:pt x="158769" y="3017878"/>
                  <a:pt x="149805" y="3006177"/>
                  <a:pt x="143455" y="2993477"/>
                </a:cubicBezTo>
                <a:cubicBezTo>
                  <a:pt x="119663" y="2874516"/>
                  <a:pt x="137160" y="2927988"/>
                  <a:pt x="95830" y="2831552"/>
                </a:cubicBezTo>
                <a:cubicBezTo>
                  <a:pt x="65293" y="2617790"/>
                  <a:pt x="114745" y="2973277"/>
                  <a:pt x="76780" y="2650577"/>
                </a:cubicBezTo>
                <a:cubicBezTo>
                  <a:pt x="74888" y="2634499"/>
                  <a:pt x="70068" y="2618895"/>
                  <a:pt x="67255" y="2602952"/>
                </a:cubicBezTo>
                <a:cubicBezTo>
                  <a:pt x="60542" y="2564914"/>
                  <a:pt x="54229" y="2526805"/>
                  <a:pt x="48205" y="2488652"/>
                </a:cubicBezTo>
                <a:cubicBezTo>
                  <a:pt x="36720" y="2415912"/>
                  <a:pt x="37286" y="2408042"/>
                  <a:pt x="29155" y="2326727"/>
                </a:cubicBezTo>
                <a:cubicBezTo>
                  <a:pt x="25980" y="2183852"/>
                  <a:pt x="26428" y="2040851"/>
                  <a:pt x="19630" y="1898102"/>
                </a:cubicBezTo>
                <a:cubicBezTo>
                  <a:pt x="16895" y="1840665"/>
                  <a:pt x="1161" y="1784151"/>
                  <a:pt x="580" y="1726652"/>
                </a:cubicBezTo>
                <a:cubicBezTo>
                  <a:pt x="-2018" y="1469471"/>
                  <a:pt x="4634" y="1212263"/>
                  <a:pt x="10105" y="955127"/>
                </a:cubicBezTo>
                <a:cubicBezTo>
                  <a:pt x="12841" y="826524"/>
                  <a:pt x="2002" y="860681"/>
                  <a:pt x="48205" y="783677"/>
                </a:cubicBezTo>
                <a:cubicBezTo>
                  <a:pt x="51380" y="726527"/>
                  <a:pt x="50630" y="669023"/>
                  <a:pt x="57730" y="612227"/>
                </a:cubicBezTo>
                <a:cubicBezTo>
                  <a:pt x="60221" y="592302"/>
                  <a:pt x="69918" y="573948"/>
                  <a:pt x="76780" y="555077"/>
                </a:cubicBezTo>
                <a:cubicBezTo>
                  <a:pt x="81018" y="543424"/>
                  <a:pt x="101311" y="497075"/>
                  <a:pt x="105355" y="478877"/>
                </a:cubicBezTo>
                <a:cubicBezTo>
                  <a:pt x="123238" y="398404"/>
                  <a:pt x="98567" y="443477"/>
                  <a:pt x="143455" y="383627"/>
                </a:cubicBezTo>
                <a:cubicBezTo>
                  <a:pt x="149805" y="364577"/>
                  <a:pt x="150457" y="342541"/>
                  <a:pt x="162505" y="326477"/>
                </a:cubicBezTo>
                <a:cubicBezTo>
                  <a:pt x="193186" y="285569"/>
                  <a:pt x="193410" y="287993"/>
                  <a:pt x="219655" y="240752"/>
                </a:cubicBezTo>
                <a:cubicBezTo>
                  <a:pt x="226551" y="228340"/>
                  <a:pt x="233112" y="215703"/>
                  <a:pt x="238705" y="202652"/>
                </a:cubicBezTo>
                <a:cubicBezTo>
                  <a:pt x="249215" y="178130"/>
                  <a:pt x="248697" y="158276"/>
                  <a:pt x="267280" y="135977"/>
                </a:cubicBezTo>
                <a:cubicBezTo>
                  <a:pt x="274609" y="127183"/>
                  <a:pt x="286330" y="123277"/>
                  <a:pt x="295855" y="116927"/>
                </a:cubicBezTo>
                <a:cubicBezTo>
                  <a:pt x="307913" y="80752"/>
                  <a:pt x="314343" y="47264"/>
                  <a:pt x="362530" y="31202"/>
                </a:cubicBezTo>
                <a:cubicBezTo>
                  <a:pt x="372055" y="28027"/>
                  <a:pt x="382125" y="26167"/>
                  <a:pt x="391105" y="21677"/>
                </a:cubicBezTo>
                <a:cubicBezTo>
                  <a:pt x="401344" y="16557"/>
                  <a:pt x="408244" y="3147"/>
                  <a:pt x="419680" y="2627"/>
                </a:cubicBezTo>
                <a:cubicBezTo>
                  <a:pt x="549721" y="-3284"/>
                  <a:pt x="680030" y="2627"/>
                  <a:pt x="810205" y="2627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175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TechCare</cp:lastModifiedBy>
  <cp:revision>10</cp:revision>
  <dcterms:created xsi:type="dcterms:W3CDTF">2021-05-24T11:16:14Z</dcterms:created>
  <dcterms:modified xsi:type="dcterms:W3CDTF">2021-07-06T10:05:00Z</dcterms:modified>
</cp:coreProperties>
</file>