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7DAF-5D30-422E-A157-58CA4D8ACA1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4E02-9606-408F-BA73-EC2D05065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4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7DAF-5D30-422E-A157-58CA4D8ACA1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4E02-9606-408F-BA73-EC2D05065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6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7DAF-5D30-422E-A157-58CA4D8ACA1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4E02-9606-408F-BA73-EC2D05065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6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7DAF-5D30-422E-A157-58CA4D8ACA1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4E02-9606-408F-BA73-EC2D05065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4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7DAF-5D30-422E-A157-58CA4D8ACA1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4E02-9606-408F-BA73-EC2D05065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5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7DAF-5D30-422E-A157-58CA4D8ACA1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4E02-9606-408F-BA73-EC2D05065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7DAF-5D30-422E-A157-58CA4D8ACA1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4E02-9606-408F-BA73-EC2D05065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1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7DAF-5D30-422E-A157-58CA4D8ACA1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4E02-9606-408F-BA73-EC2D05065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5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7DAF-5D30-422E-A157-58CA4D8ACA1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4E02-9606-408F-BA73-EC2D05065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0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7DAF-5D30-422E-A157-58CA4D8ACA1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4E02-9606-408F-BA73-EC2D05065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5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7DAF-5D30-422E-A157-58CA4D8ACA1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4E02-9606-408F-BA73-EC2D05065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2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C7DAF-5D30-422E-A157-58CA4D8ACA1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44E02-9606-408F-BA73-EC2D05065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2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ò chơi hái quả - Bài giảng khác - Nguyễn Thị Thu Hiền - Thư viện Bài 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43" y="120072"/>
            <a:ext cx="8742739" cy="65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672" y="448507"/>
            <a:ext cx="1597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Tính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7772" y="509848"/>
            <a:ext cx="683491" cy="646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133" y="1871185"/>
            <a:ext cx="2711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9 + 5 + 3 = 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1041" y="1871185"/>
            <a:ext cx="2711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6 + 3 + 4 = 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6222" y="4125157"/>
            <a:ext cx="303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10 – 2 + 5 = 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9587" y="1871185"/>
            <a:ext cx="1641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14 + 3 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6023" y="2579071"/>
            <a:ext cx="1641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17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4557" y="1871185"/>
            <a:ext cx="1641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9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+ 4 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0993" y="2579071"/>
            <a:ext cx="1641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6132" y="4125157"/>
            <a:ext cx="1641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8 + 5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2568" y="4833043"/>
            <a:ext cx="1641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7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698" b="3712"/>
          <a:stretch/>
        </p:blipFill>
        <p:spPr>
          <a:xfrm>
            <a:off x="1076325" y="1743074"/>
            <a:ext cx="9810750" cy="4216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6672" y="448507"/>
            <a:ext cx="4092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Tìm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cá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cho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mèo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7772" y="509848"/>
            <a:ext cx="683491" cy="646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Freeform 4"/>
          <p:cNvSpPr/>
          <p:nvPr/>
        </p:nvSpPr>
        <p:spPr>
          <a:xfrm>
            <a:off x="5467350" y="3105150"/>
            <a:ext cx="1447800" cy="1981200"/>
          </a:xfrm>
          <a:custGeom>
            <a:avLst/>
            <a:gdLst>
              <a:gd name="connsiteX0" fmla="*/ 0 w 1447800"/>
              <a:gd name="connsiteY0" fmla="*/ 0 h 1981200"/>
              <a:gd name="connsiteX1" fmla="*/ 85725 w 1447800"/>
              <a:gd name="connsiteY1" fmla="*/ 9525 h 1981200"/>
              <a:gd name="connsiteX2" fmla="*/ 190500 w 1447800"/>
              <a:gd name="connsiteY2" fmla="*/ 66675 h 1981200"/>
              <a:gd name="connsiteX3" fmla="*/ 295275 w 1447800"/>
              <a:gd name="connsiteY3" fmla="*/ 123825 h 1981200"/>
              <a:gd name="connsiteX4" fmla="*/ 390525 w 1447800"/>
              <a:gd name="connsiteY4" fmla="*/ 219075 h 1981200"/>
              <a:gd name="connsiteX5" fmla="*/ 457200 w 1447800"/>
              <a:gd name="connsiteY5" fmla="*/ 266700 h 1981200"/>
              <a:gd name="connsiteX6" fmla="*/ 485775 w 1447800"/>
              <a:gd name="connsiteY6" fmla="*/ 304800 h 1981200"/>
              <a:gd name="connsiteX7" fmla="*/ 590550 w 1447800"/>
              <a:gd name="connsiteY7" fmla="*/ 419100 h 1981200"/>
              <a:gd name="connsiteX8" fmla="*/ 609600 w 1447800"/>
              <a:gd name="connsiteY8" fmla="*/ 466725 h 1981200"/>
              <a:gd name="connsiteX9" fmla="*/ 628650 w 1447800"/>
              <a:gd name="connsiteY9" fmla="*/ 523875 h 1981200"/>
              <a:gd name="connsiteX10" fmla="*/ 647700 w 1447800"/>
              <a:gd name="connsiteY10" fmla="*/ 552450 h 1981200"/>
              <a:gd name="connsiteX11" fmla="*/ 685800 w 1447800"/>
              <a:gd name="connsiteY11" fmla="*/ 628650 h 1981200"/>
              <a:gd name="connsiteX12" fmla="*/ 695325 w 1447800"/>
              <a:gd name="connsiteY12" fmla="*/ 666750 h 1981200"/>
              <a:gd name="connsiteX13" fmla="*/ 714375 w 1447800"/>
              <a:gd name="connsiteY13" fmla="*/ 704850 h 1981200"/>
              <a:gd name="connsiteX14" fmla="*/ 742950 w 1447800"/>
              <a:gd name="connsiteY14" fmla="*/ 800100 h 1981200"/>
              <a:gd name="connsiteX15" fmla="*/ 752475 w 1447800"/>
              <a:gd name="connsiteY15" fmla="*/ 838200 h 1981200"/>
              <a:gd name="connsiteX16" fmla="*/ 762000 w 1447800"/>
              <a:gd name="connsiteY16" fmla="*/ 885825 h 1981200"/>
              <a:gd name="connsiteX17" fmla="*/ 781050 w 1447800"/>
              <a:gd name="connsiteY17" fmla="*/ 942975 h 1981200"/>
              <a:gd name="connsiteX18" fmla="*/ 809625 w 1447800"/>
              <a:gd name="connsiteY18" fmla="*/ 1047750 h 1981200"/>
              <a:gd name="connsiteX19" fmla="*/ 828675 w 1447800"/>
              <a:gd name="connsiteY19" fmla="*/ 1085850 h 1981200"/>
              <a:gd name="connsiteX20" fmla="*/ 838200 w 1447800"/>
              <a:gd name="connsiteY20" fmla="*/ 1114425 h 1981200"/>
              <a:gd name="connsiteX21" fmla="*/ 857250 w 1447800"/>
              <a:gd name="connsiteY21" fmla="*/ 1143000 h 1981200"/>
              <a:gd name="connsiteX22" fmla="*/ 895350 w 1447800"/>
              <a:gd name="connsiteY22" fmla="*/ 1219200 h 1981200"/>
              <a:gd name="connsiteX23" fmla="*/ 923925 w 1447800"/>
              <a:gd name="connsiteY23" fmla="*/ 1285875 h 1981200"/>
              <a:gd name="connsiteX24" fmla="*/ 933450 w 1447800"/>
              <a:gd name="connsiteY24" fmla="*/ 1323975 h 1981200"/>
              <a:gd name="connsiteX25" fmla="*/ 971550 w 1447800"/>
              <a:gd name="connsiteY25" fmla="*/ 1381125 h 1981200"/>
              <a:gd name="connsiteX26" fmla="*/ 1009650 w 1447800"/>
              <a:gd name="connsiteY26" fmla="*/ 1457325 h 1981200"/>
              <a:gd name="connsiteX27" fmla="*/ 1028700 w 1447800"/>
              <a:gd name="connsiteY27" fmla="*/ 1495425 h 1981200"/>
              <a:gd name="connsiteX28" fmla="*/ 1057275 w 1447800"/>
              <a:gd name="connsiteY28" fmla="*/ 1524000 h 1981200"/>
              <a:gd name="connsiteX29" fmla="*/ 1076325 w 1447800"/>
              <a:gd name="connsiteY29" fmla="*/ 1552575 h 1981200"/>
              <a:gd name="connsiteX30" fmla="*/ 1114425 w 1447800"/>
              <a:gd name="connsiteY30" fmla="*/ 1600200 h 1981200"/>
              <a:gd name="connsiteX31" fmla="*/ 1133475 w 1447800"/>
              <a:gd name="connsiteY31" fmla="*/ 1628775 h 1981200"/>
              <a:gd name="connsiteX32" fmla="*/ 1162050 w 1447800"/>
              <a:gd name="connsiteY32" fmla="*/ 1657350 h 1981200"/>
              <a:gd name="connsiteX33" fmla="*/ 1181100 w 1447800"/>
              <a:gd name="connsiteY33" fmla="*/ 1685925 h 1981200"/>
              <a:gd name="connsiteX34" fmla="*/ 1200150 w 1447800"/>
              <a:gd name="connsiteY34" fmla="*/ 1724025 h 1981200"/>
              <a:gd name="connsiteX35" fmla="*/ 1228725 w 1447800"/>
              <a:gd name="connsiteY35" fmla="*/ 1743075 h 1981200"/>
              <a:gd name="connsiteX36" fmla="*/ 1266825 w 1447800"/>
              <a:gd name="connsiteY36" fmla="*/ 1809750 h 1981200"/>
              <a:gd name="connsiteX37" fmla="*/ 1304925 w 1447800"/>
              <a:gd name="connsiteY37" fmla="*/ 1828800 h 1981200"/>
              <a:gd name="connsiteX38" fmla="*/ 1381125 w 1447800"/>
              <a:gd name="connsiteY38" fmla="*/ 1914525 h 1981200"/>
              <a:gd name="connsiteX39" fmla="*/ 1447800 w 1447800"/>
              <a:gd name="connsiteY39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7800" h="1981200">
                <a:moveTo>
                  <a:pt x="0" y="0"/>
                </a:moveTo>
                <a:cubicBezTo>
                  <a:pt x="28575" y="3175"/>
                  <a:pt x="57612" y="3501"/>
                  <a:pt x="85725" y="9525"/>
                </a:cubicBezTo>
                <a:cubicBezTo>
                  <a:pt x="130655" y="19153"/>
                  <a:pt x="151198" y="43094"/>
                  <a:pt x="190500" y="66675"/>
                </a:cubicBezTo>
                <a:cubicBezTo>
                  <a:pt x="229358" y="89990"/>
                  <a:pt x="256180" y="91629"/>
                  <a:pt x="295275" y="123825"/>
                </a:cubicBezTo>
                <a:cubicBezTo>
                  <a:pt x="329936" y="152369"/>
                  <a:pt x="353987" y="192977"/>
                  <a:pt x="390525" y="219075"/>
                </a:cubicBezTo>
                <a:cubicBezTo>
                  <a:pt x="412750" y="234950"/>
                  <a:pt x="436899" y="248429"/>
                  <a:pt x="457200" y="266700"/>
                </a:cubicBezTo>
                <a:cubicBezTo>
                  <a:pt x="469000" y="277320"/>
                  <a:pt x="475155" y="293000"/>
                  <a:pt x="485775" y="304800"/>
                </a:cubicBezTo>
                <a:cubicBezTo>
                  <a:pt x="653815" y="491511"/>
                  <a:pt x="439749" y="238139"/>
                  <a:pt x="590550" y="419100"/>
                </a:cubicBezTo>
                <a:cubicBezTo>
                  <a:pt x="596900" y="434975"/>
                  <a:pt x="603757" y="450657"/>
                  <a:pt x="609600" y="466725"/>
                </a:cubicBezTo>
                <a:cubicBezTo>
                  <a:pt x="616462" y="485596"/>
                  <a:pt x="620495" y="505525"/>
                  <a:pt x="628650" y="523875"/>
                </a:cubicBezTo>
                <a:cubicBezTo>
                  <a:pt x="633299" y="534336"/>
                  <a:pt x="641350" y="542925"/>
                  <a:pt x="647700" y="552450"/>
                </a:cubicBezTo>
                <a:cubicBezTo>
                  <a:pt x="671089" y="646005"/>
                  <a:pt x="637227" y="531505"/>
                  <a:pt x="685800" y="628650"/>
                </a:cubicBezTo>
                <a:cubicBezTo>
                  <a:pt x="691654" y="640359"/>
                  <a:pt x="690728" y="654493"/>
                  <a:pt x="695325" y="666750"/>
                </a:cubicBezTo>
                <a:cubicBezTo>
                  <a:pt x="700311" y="680045"/>
                  <a:pt x="709599" y="691478"/>
                  <a:pt x="714375" y="704850"/>
                </a:cubicBezTo>
                <a:cubicBezTo>
                  <a:pt x="725524" y="736067"/>
                  <a:pt x="733844" y="768227"/>
                  <a:pt x="742950" y="800100"/>
                </a:cubicBezTo>
                <a:cubicBezTo>
                  <a:pt x="746546" y="812687"/>
                  <a:pt x="749635" y="825421"/>
                  <a:pt x="752475" y="838200"/>
                </a:cubicBezTo>
                <a:cubicBezTo>
                  <a:pt x="755987" y="854004"/>
                  <a:pt x="757740" y="870206"/>
                  <a:pt x="762000" y="885825"/>
                </a:cubicBezTo>
                <a:cubicBezTo>
                  <a:pt x="767284" y="905198"/>
                  <a:pt x="775533" y="923667"/>
                  <a:pt x="781050" y="942975"/>
                </a:cubicBezTo>
                <a:cubicBezTo>
                  <a:pt x="785213" y="957544"/>
                  <a:pt x="798463" y="1021706"/>
                  <a:pt x="809625" y="1047750"/>
                </a:cubicBezTo>
                <a:cubicBezTo>
                  <a:pt x="815218" y="1060801"/>
                  <a:pt x="823082" y="1072799"/>
                  <a:pt x="828675" y="1085850"/>
                </a:cubicBezTo>
                <a:cubicBezTo>
                  <a:pt x="832630" y="1095078"/>
                  <a:pt x="833710" y="1105445"/>
                  <a:pt x="838200" y="1114425"/>
                </a:cubicBezTo>
                <a:cubicBezTo>
                  <a:pt x="843320" y="1124664"/>
                  <a:pt x="851768" y="1132950"/>
                  <a:pt x="857250" y="1143000"/>
                </a:cubicBezTo>
                <a:cubicBezTo>
                  <a:pt x="870848" y="1167931"/>
                  <a:pt x="884163" y="1193098"/>
                  <a:pt x="895350" y="1219200"/>
                </a:cubicBezTo>
                <a:cubicBezTo>
                  <a:pt x="904875" y="1241425"/>
                  <a:pt x="915662" y="1263151"/>
                  <a:pt x="923925" y="1285875"/>
                </a:cubicBezTo>
                <a:cubicBezTo>
                  <a:pt x="928399" y="1298178"/>
                  <a:pt x="927596" y="1312266"/>
                  <a:pt x="933450" y="1323975"/>
                </a:cubicBezTo>
                <a:cubicBezTo>
                  <a:pt x="943689" y="1344453"/>
                  <a:pt x="961311" y="1360647"/>
                  <a:pt x="971550" y="1381125"/>
                </a:cubicBezTo>
                <a:lnTo>
                  <a:pt x="1009650" y="1457325"/>
                </a:lnTo>
                <a:cubicBezTo>
                  <a:pt x="1016000" y="1470025"/>
                  <a:pt x="1018660" y="1485385"/>
                  <a:pt x="1028700" y="1495425"/>
                </a:cubicBezTo>
                <a:cubicBezTo>
                  <a:pt x="1038225" y="1504950"/>
                  <a:pt x="1048651" y="1513652"/>
                  <a:pt x="1057275" y="1524000"/>
                </a:cubicBezTo>
                <a:cubicBezTo>
                  <a:pt x="1064604" y="1532794"/>
                  <a:pt x="1069456" y="1543417"/>
                  <a:pt x="1076325" y="1552575"/>
                </a:cubicBezTo>
                <a:cubicBezTo>
                  <a:pt x="1088523" y="1568839"/>
                  <a:pt x="1102227" y="1583936"/>
                  <a:pt x="1114425" y="1600200"/>
                </a:cubicBezTo>
                <a:cubicBezTo>
                  <a:pt x="1121294" y="1609358"/>
                  <a:pt x="1126146" y="1619981"/>
                  <a:pt x="1133475" y="1628775"/>
                </a:cubicBezTo>
                <a:cubicBezTo>
                  <a:pt x="1142099" y="1639123"/>
                  <a:pt x="1153426" y="1647002"/>
                  <a:pt x="1162050" y="1657350"/>
                </a:cubicBezTo>
                <a:cubicBezTo>
                  <a:pt x="1169379" y="1666144"/>
                  <a:pt x="1175420" y="1675986"/>
                  <a:pt x="1181100" y="1685925"/>
                </a:cubicBezTo>
                <a:cubicBezTo>
                  <a:pt x="1188145" y="1698253"/>
                  <a:pt x="1191060" y="1713117"/>
                  <a:pt x="1200150" y="1724025"/>
                </a:cubicBezTo>
                <a:cubicBezTo>
                  <a:pt x="1207479" y="1732819"/>
                  <a:pt x="1219200" y="1736725"/>
                  <a:pt x="1228725" y="1743075"/>
                </a:cubicBezTo>
                <a:cubicBezTo>
                  <a:pt x="1233810" y="1753245"/>
                  <a:pt x="1255285" y="1800133"/>
                  <a:pt x="1266825" y="1809750"/>
                </a:cubicBezTo>
                <a:cubicBezTo>
                  <a:pt x="1277733" y="1818840"/>
                  <a:pt x="1292225" y="1822450"/>
                  <a:pt x="1304925" y="1828800"/>
                </a:cubicBezTo>
                <a:cubicBezTo>
                  <a:pt x="1338919" y="1879791"/>
                  <a:pt x="1315880" y="1849280"/>
                  <a:pt x="1381125" y="1914525"/>
                </a:cubicBezTo>
                <a:lnTo>
                  <a:pt x="1447800" y="198120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943850" y="3162300"/>
            <a:ext cx="1514475" cy="1790700"/>
          </a:xfrm>
          <a:custGeom>
            <a:avLst/>
            <a:gdLst>
              <a:gd name="connsiteX0" fmla="*/ 0 w 1514475"/>
              <a:gd name="connsiteY0" fmla="*/ 0 h 1790700"/>
              <a:gd name="connsiteX1" fmla="*/ 66675 w 1514475"/>
              <a:gd name="connsiteY1" fmla="*/ 123825 h 1790700"/>
              <a:gd name="connsiteX2" fmla="*/ 104775 w 1514475"/>
              <a:gd name="connsiteY2" fmla="*/ 219075 h 1790700"/>
              <a:gd name="connsiteX3" fmla="*/ 142875 w 1514475"/>
              <a:gd name="connsiteY3" fmla="*/ 276225 h 1790700"/>
              <a:gd name="connsiteX4" fmla="*/ 190500 w 1514475"/>
              <a:gd name="connsiteY4" fmla="*/ 371475 h 1790700"/>
              <a:gd name="connsiteX5" fmla="*/ 304800 w 1514475"/>
              <a:gd name="connsiteY5" fmla="*/ 638175 h 1790700"/>
              <a:gd name="connsiteX6" fmla="*/ 361950 w 1514475"/>
              <a:gd name="connsiteY6" fmla="*/ 790575 h 1790700"/>
              <a:gd name="connsiteX7" fmla="*/ 381000 w 1514475"/>
              <a:gd name="connsiteY7" fmla="*/ 838200 h 1790700"/>
              <a:gd name="connsiteX8" fmla="*/ 409575 w 1514475"/>
              <a:gd name="connsiteY8" fmla="*/ 885825 h 1790700"/>
              <a:gd name="connsiteX9" fmla="*/ 428625 w 1514475"/>
              <a:gd name="connsiteY9" fmla="*/ 914400 h 1790700"/>
              <a:gd name="connsiteX10" fmla="*/ 438150 w 1514475"/>
              <a:gd name="connsiteY10" fmla="*/ 942975 h 1790700"/>
              <a:gd name="connsiteX11" fmla="*/ 457200 w 1514475"/>
              <a:gd name="connsiteY11" fmla="*/ 990600 h 1790700"/>
              <a:gd name="connsiteX12" fmla="*/ 466725 w 1514475"/>
              <a:gd name="connsiteY12" fmla="*/ 1028700 h 1790700"/>
              <a:gd name="connsiteX13" fmla="*/ 495300 w 1514475"/>
              <a:gd name="connsiteY13" fmla="*/ 1066800 h 1790700"/>
              <a:gd name="connsiteX14" fmla="*/ 523875 w 1514475"/>
              <a:gd name="connsiteY14" fmla="*/ 1114425 h 1790700"/>
              <a:gd name="connsiteX15" fmla="*/ 638175 w 1514475"/>
              <a:gd name="connsiteY15" fmla="*/ 1266825 h 1790700"/>
              <a:gd name="connsiteX16" fmla="*/ 781050 w 1514475"/>
              <a:gd name="connsiteY16" fmla="*/ 1390650 h 1790700"/>
              <a:gd name="connsiteX17" fmla="*/ 857250 w 1514475"/>
              <a:gd name="connsiteY17" fmla="*/ 1428750 h 1790700"/>
              <a:gd name="connsiteX18" fmla="*/ 942975 w 1514475"/>
              <a:gd name="connsiteY18" fmla="*/ 1485900 h 1790700"/>
              <a:gd name="connsiteX19" fmla="*/ 971550 w 1514475"/>
              <a:gd name="connsiteY19" fmla="*/ 1504950 h 1790700"/>
              <a:gd name="connsiteX20" fmla="*/ 1038225 w 1514475"/>
              <a:gd name="connsiteY20" fmla="*/ 1514475 h 1790700"/>
              <a:gd name="connsiteX21" fmla="*/ 1104900 w 1514475"/>
              <a:gd name="connsiteY21" fmla="*/ 1552575 h 1790700"/>
              <a:gd name="connsiteX22" fmla="*/ 1133475 w 1514475"/>
              <a:gd name="connsiteY22" fmla="*/ 1571625 h 1790700"/>
              <a:gd name="connsiteX23" fmla="*/ 1162050 w 1514475"/>
              <a:gd name="connsiteY23" fmla="*/ 1581150 h 1790700"/>
              <a:gd name="connsiteX24" fmla="*/ 1209675 w 1514475"/>
              <a:gd name="connsiteY24" fmla="*/ 1600200 h 1790700"/>
              <a:gd name="connsiteX25" fmla="*/ 1238250 w 1514475"/>
              <a:gd name="connsiteY25" fmla="*/ 1619250 h 1790700"/>
              <a:gd name="connsiteX26" fmla="*/ 1295400 w 1514475"/>
              <a:gd name="connsiteY26" fmla="*/ 1638300 h 1790700"/>
              <a:gd name="connsiteX27" fmla="*/ 1362075 w 1514475"/>
              <a:gd name="connsiteY27" fmla="*/ 1685925 h 1790700"/>
              <a:gd name="connsiteX28" fmla="*/ 1390650 w 1514475"/>
              <a:gd name="connsiteY28" fmla="*/ 1704975 h 1790700"/>
              <a:gd name="connsiteX29" fmla="*/ 1447800 w 1514475"/>
              <a:gd name="connsiteY29" fmla="*/ 1724025 h 1790700"/>
              <a:gd name="connsiteX30" fmla="*/ 1514475 w 1514475"/>
              <a:gd name="connsiteY30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14475" h="1790700">
                <a:moveTo>
                  <a:pt x="0" y="0"/>
                </a:moveTo>
                <a:cubicBezTo>
                  <a:pt x="93701" y="249869"/>
                  <a:pt x="-31829" y="-60870"/>
                  <a:pt x="66675" y="123825"/>
                </a:cubicBezTo>
                <a:cubicBezTo>
                  <a:pt x="82767" y="153998"/>
                  <a:pt x="89482" y="188489"/>
                  <a:pt x="104775" y="219075"/>
                </a:cubicBezTo>
                <a:cubicBezTo>
                  <a:pt x="115014" y="239553"/>
                  <a:pt x="131650" y="256270"/>
                  <a:pt x="142875" y="276225"/>
                </a:cubicBezTo>
                <a:cubicBezTo>
                  <a:pt x="160278" y="307164"/>
                  <a:pt x="174625" y="339725"/>
                  <a:pt x="190500" y="371475"/>
                </a:cubicBezTo>
                <a:cubicBezTo>
                  <a:pt x="221415" y="526052"/>
                  <a:pt x="165463" y="266609"/>
                  <a:pt x="304800" y="638175"/>
                </a:cubicBezTo>
                <a:cubicBezTo>
                  <a:pt x="323850" y="688975"/>
                  <a:pt x="342636" y="739875"/>
                  <a:pt x="361950" y="790575"/>
                </a:cubicBezTo>
                <a:cubicBezTo>
                  <a:pt x="368037" y="806553"/>
                  <a:pt x="372203" y="823539"/>
                  <a:pt x="381000" y="838200"/>
                </a:cubicBezTo>
                <a:cubicBezTo>
                  <a:pt x="390525" y="854075"/>
                  <a:pt x="399763" y="870126"/>
                  <a:pt x="409575" y="885825"/>
                </a:cubicBezTo>
                <a:cubicBezTo>
                  <a:pt x="415642" y="895533"/>
                  <a:pt x="423505" y="904161"/>
                  <a:pt x="428625" y="914400"/>
                </a:cubicBezTo>
                <a:cubicBezTo>
                  <a:pt x="433115" y="923380"/>
                  <a:pt x="434625" y="933574"/>
                  <a:pt x="438150" y="942975"/>
                </a:cubicBezTo>
                <a:cubicBezTo>
                  <a:pt x="444153" y="958984"/>
                  <a:pt x="451793" y="974380"/>
                  <a:pt x="457200" y="990600"/>
                </a:cubicBezTo>
                <a:cubicBezTo>
                  <a:pt x="461340" y="1003019"/>
                  <a:pt x="460871" y="1016991"/>
                  <a:pt x="466725" y="1028700"/>
                </a:cubicBezTo>
                <a:cubicBezTo>
                  <a:pt x="473825" y="1042899"/>
                  <a:pt x="486494" y="1053591"/>
                  <a:pt x="495300" y="1066800"/>
                </a:cubicBezTo>
                <a:cubicBezTo>
                  <a:pt x="505569" y="1082204"/>
                  <a:pt x="514063" y="1098726"/>
                  <a:pt x="523875" y="1114425"/>
                </a:cubicBezTo>
                <a:cubicBezTo>
                  <a:pt x="552584" y="1160360"/>
                  <a:pt x="623402" y="1252052"/>
                  <a:pt x="638175" y="1266825"/>
                </a:cubicBezTo>
                <a:cubicBezTo>
                  <a:pt x="788294" y="1416944"/>
                  <a:pt x="677697" y="1321748"/>
                  <a:pt x="781050" y="1390650"/>
                </a:cubicBezTo>
                <a:cubicBezTo>
                  <a:pt x="839337" y="1429508"/>
                  <a:pt x="795738" y="1413372"/>
                  <a:pt x="857250" y="1428750"/>
                </a:cubicBezTo>
                <a:cubicBezTo>
                  <a:pt x="920949" y="1492449"/>
                  <a:pt x="865814" y="1447319"/>
                  <a:pt x="942975" y="1485900"/>
                </a:cubicBezTo>
                <a:cubicBezTo>
                  <a:pt x="953214" y="1491020"/>
                  <a:pt x="960585" y="1501661"/>
                  <a:pt x="971550" y="1504950"/>
                </a:cubicBezTo>
                <a:cubicBezTo>
                  <a:pt x="993054" y="1511401"/>
                  <a:pt x="1016000" y="1511300"/>
                  <a:pt x="1038225" y="1514475"/>
                </a:cubicBezTo>
                <a:cubicBezTo>
                  <a:pt x="1107843" y="1560887"/>
                  <a:pt x="1020307" y="1504236"/>
                  <a:pt x="1104900" y="1552575"/>
                </a:cubicBezTo>
                <a:cubicBezTo>
                  <a:pt x="1114839" y="1558255"/>
                  <a:pt x="1123236" y="1566505"/>
                  <a:pt x="1133475" y="1571625"/>
                </a:cubicBezTo>
                <a:cubicBezTo>
                  <a:pt x="1142455" y="1576115"/>
                  <a:pt x="1152649" y="1577625"/>
                  <a:pt x="1162050" y="1581150"/>
                </a:cubicBezTo>
                <a:cubicBezTo>
                  <a:pt x="1178059" y="1587153"/>
                  <a:pt x="1194382" y="1592554"/>
                  <a:pt x="1209675" y="1600200"/>
                </a:cubicBezTo>
                <a:cubicBezTo>
                  <a:pt x="1219914" y="1605320"/>
                  <a:pt x="1227789" y="1614601"/>
                  <a:pt x="1238250" y="1619250"/>
                </a:cubicBezTo>
                <a:cubicBezTo>
                  <a:pt x="1256600" y="1627405"/>
                  <a:pt x="1295400" y="1638300"/>
                  <a:pt x="1295400" y="1638300"/>
                </a:cubicBezTo>
                <a:cubicBezTo>
                  <a:pt x="1341944" y="1684844"/>
                  <a:pt x="1303569" y="1652493"/>
                  <a:pt x="1362075" y="1685925"/>
                </a:cubicBezTo>
                <a:cubicBezTo>
                  <a:pt x="1372014" y="1691605"/>
                  <a:pt x="1380189" y="1700326"/>
                  <a:pt x="1390650" y="1704975"/>
                </a:cubicBezTo>
                <a:cubicBezTo>
                  <a:pt x="1409000" y="1713130"/>
                  <a:pt x="1447800" y="1724025"/>
                  <a:pt x="1447800" y="1724025"/>
                </a:cubicBezTo>
                <a:lnTo>
                  <a:pt x="1514475" y="179070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86025" y="3648075"/>
            <a:ext cx="7629525" cy="1466850"/>
          </a:xfrm>
          <a:custGeom>
            <a:avLst/>
            <a:gdLst>
              <a:gd name="connsiteX0" fmla="*/ 7629525 w 7629525"/>
              <a:gd name="connsiteY0" fmla="*/ 0 h 1466850"/>
              <a:gd name="connsiteX1" fmla="*/ 7562850 w 7629525"/>
              <a:gd name="connsiteY1" fmla="*/ 28575 h 1466850"/>
              <a:gd name="connsiteX2" fmla="*/ 7524750 w 7629525"/>
              <a:gd name="connsiteY2" fmla="*/ 66675 h 1466850"/>
              <a:gd name="connsiteX3" fmla="*/ 7486650 w 7629525"/>
              <a:gd name="connsiteY3" fmla="*/ 76200 h 1466850"/>
              <a:gd name="connsiteX4" fmla="*/ 7400925 w 7629525"/>
              <a:gd name="connsiteY4" fmla="*/ 123825 h 1466850"/>
              <a:gd name="connsiteX5" fmla="*/ 7362825 w 7629525"/>
              <a:gd name="connsiteY5" fmla="*/ 133350 h 1466850"/>
              <a:gd name="connsiteX6" fmla="*/ 7334250 w 7629525"/>
              <a:gd name="connsiteY6" fmla="*/ 152400 h 1466850"/>
              <a:gd name="connsiteX7" fmla="*/ 7239000 w 7629525"/>
              <a:gd name="connsiteY7" fmla="*/ 171450 h 1466850"/>
              <a:gd name="connsiteX8" fmla="*/ 7191375 w 7629525"/>
              <a:gd name="connsiteY8" fmla="*/ 180975 h 1466850"/>
              <a:gd name="connsiteX9" fmla="*/ 7077075 w 7629525"/>
              <a:gd name="connsiteY9" fmla="*/ 219075 h 1466850"/>
              <a:gd name="connsiteX10" fmla="*/ 6991350 w 7629525"/>
              <a:gd name="connsiteY10" fmla="*/ 238125 h 1466850"/>
              <a:gd name="connsiteX11" fmla="*/ 6915150 w 7629525"/>
              <a:gd name="connsiteY11" fmla="*/ 266700 h 1466850"/>
              <a:gd name="connsiteX12" fmla="*/ 6858000 w 7629525"/>
              <a:gd name="connsiteY12" fmla="*/ 285750 h 1466850"/>
              <a:gd name="connsiteX13" fmla="*/ 6524625 w 7629525"/>
              <a:gd name="connsiteY13" fmla="*/ 333375 h 1466850"/>
              <a:gd name="connsiteX14" fmla="*/ 6372225 w 7629525"/>
              <a:gd name="connsiteY14" fmla="*/ 381000 h 1466850"/>
              <a:gd name="connsiteX15" fmla="*/ 6191250 w 7629525"/>
              <a:gd name="connsiteY15" fmla="*/ 428625 h 1466850"/>
              <a:gd name="connsiteX16" fmla="*/ 6067425 w 7629525"/>
              <a:gd name="connsiteY16" fmla="*/ 466725 h 1466850"/>
              <a:gd name="connsiteX17" fmla="*/ 6000750 w 7629525"/>
              <a:gd name="connsiteY17" fmla="*/ 476250 h 1466850"/>
              <a:gd name="connsiteX18" fmla="*/ 5934075 w 7629525"/>
              <a:gd name="connsiteY18" fmla="*/ 514350 h 1466850"/>
              <a:gd name="connsiteX19" fmla="*/ 5819775 w 7629525"/>
              <a:gd name="connsiteY19" fmla="*/ 533400 h 1466850"/>
              <a:gd name="connsiteX20" fmla="*/ 5753100 w 7629525"/>
              <a:gd name="connsiteY20" fmla="*/ 542925 h 1466850"/>
              <a:gd name="connsiteX21" fmla="*/ 5524500 w 7629525"/>
              <a:gd name="connsiteY21" fmla="*/ 561975 h 1466850"/>
              <a:gd name="connsiteX22" fmla="*/ 5476875 w 7629525"/>
              <a:gd name="connsiteY22" fmla="*/ 571500 h 1466850"/>
              <a:gd name="connsiteX23" fmla="*/ 5162550 w 7629525"/>
              <a:gd name="connsiteY23" fmla="*/ 600075 h 1466850"/>
              <a:gd name="connsiteX24" fmla="*/ 4410075 w 7629525"/>
              <a:gd name="connsiteY24" fmla="*/ 609600 h 1466850"/>
              <a:gd name="connsiteX25" fmla="*/ 2790825 w 7629525"/>
              <a:gd name="connsiteY25" fmla="*/ 619125 h 1466850"/>
              <a:gd name="connsiteX26" fmla="*/ 2762250 w 7629525"/>
              <a:gd name="connsiteY26" fmla="*/ 609600 h 1466850"/>
              <a:gd name="connsiteX27" fmla="*/ 1533525 w 7629525"/>
              <a:gd name="connsiteY27" fmla="*/ 657225 h 1466850"/>
              <a:gd name="connsiteX28" fmla="*/ 1495425 w 7629525"/>
              <a:gd name="connsiteY28" fmla="*/ 666750 h 1466850"/>
              <a:gd name="connsiteX29" fmla="*/ 1466850 w 7629525"/>
              <a:gd name="connsiteY29" fmla="*/ 685800 h 1466850"/>
              <a:gd name="connsiteX30" fmla="*/ 1381125 w 7629525"/>
              <a:gd name="connsiteY30" fmla="*/ 704850 h 1466850"/>
              <a:gd name="connsiteX31" fmla="*/ 1276350 w 7629525"/>
              <a:gd name="connsiteY31" fmla="*/ 742950 h 1466850"/>
              <a:gd name="connsiteX32" fmla="*/ 1190625 w 7629525"/>
              <a:gd name="connsiteY32" fmla="*/ 762000 h 1466850"/>
              <a:gd name="connsiteX33" fmla="*/ 1162050 w 7629525"/>
              <a:gd name="connsiteY33" fmla="*/ 771525 h 1466850"/>
              <a:gd name="connsiteX34" fmla="*/ 1123950 w 7629525"/>
              <a:gd name="connsiteY34" fmla="*/ 781050 h 1466850"/>
              <a:gd name="connsiteX35" fmla="*/ 1095375 w 7629525"/>
              <a:gd name="connsiteY35" fmla="*/ 800100 h 1466850"/>
              <a:gd name="connsiteX36" fmla="*/ 981075 w 7629525"/>
              <a:gd name="connsiteY36" fmla="*/ 828675 h 1466850"/>
              <a:gd name="connsiteX37" fmla="*/ 962025 w 7629525"/>
              <a:gd name="connsiteY37" fmla="*/ 857250 h 1466850"/>
              <a:gd name="connsiteX38" fmla="*/ 895350 w 7629525"/>
              <a:gd name="connsiteY38" fmla="*/ 876300 h 1466850"/>
              <a:gd name="connsiteX39" fmla="*/ 866775 w 7629525"/>
              <a:gd name="connsiteY39" fmla="*/ 895350 h 1466850"/>
              <a:gd name="connsiteX40" fmla="*/ 790575 w 7629525"/>
              <a:gd name="connsiteY40" fmla="*/ 923925 h 1466850"/>
              <a:gd name="connsiteX41" fmla="*/ 742950 w 7629525"/>
              <a:gd name="connsiteY41" fmla="*/ 962025 h 1466850"/>
              <a:gd name="connsiteX42" fmla="*/ 704850 w 7629525"/>
              <a:gd name="connsiteY42" fmla="*/ 971550 h 1466850"/>
              <a:gd name="connsiteX43" fmla="*/ 676275 w 7629525"/>
              <a:gd name="connsiteY43" fmla="*/ 981075 h 1466850"/>
              <a:gd name="connsiteX44" fmla="*/ 647700 w 7629525"/>
              <a:gd name="connsiteY44" fmla="*/ 1000125 h 1466850"/>
              <a:gd name="connsiteX45" fmla="*/ 571500 w 7629525"/>
              <a:gd name="connsiteY45" fmla="*/ 1028700 h 1466850"/>
              <a:gd name="connsiteX46" fmla="*/ 504825 w 7629525"/>
              <a:gd name="connsiteY46" fmla="*/ 1076325 h 1466850"/>
              <a:gd name="connsiteX47" fmla="*/ 466725 w 7629525"/>
              <a:gd name="connsiteY47" fmla="*/ 1085850 h 1466850"/>
              <a:gd name="connsiteX48" fmla="*/ 352425 w 7629525"/>
              <a:gd name="connsiteY48" fmla="*/ 1162050 h 1466850"/>
              <a:gd name="connsiteX49" fmla="*/ 323850 w 7629525"/>
              <a:gd name="connsiteY49" fmla="*/ 1171575 h 1466850"/>
              <a:gd name="connsiteX50" fmla="*/ 276225 w 7629525"/>
              <a:gd name="connsiteY50" fmla="*/ 1209675 h 1466850"/>
              <a:gd name="connsiteX51" fmla="*/ 219075 w 7629525"/>
              <a:gd name="connsiteY51" fmla="*/ 1247775 h 1466850"/>
              <a:gd name="connsiteX52" fmla="*/ 114300 w 7629525"/>
              <a:gd name="connsiteY52" fmla="*/ 1333500 h 1466850"/>
              <a:gd name="connsiteX53" fmla="*/ 47625 w 7629525"/>
              <a:gd name="connsiteY53" fmla="*/ 1419225 h 1466850"/>
              <a:gd name="connsiteX54" fmla="*/ 28575 w 7629525"/>
              <a:gd name="connsiteY54" fmla="*/ 1447800 h 1466850"/>
              <a:gd name="connsiteX55" fmla="*/ 0 w 7629525"/>
              <a:gd name="connsiteY55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629525" h="1466850">
                <a:moveTo>
                  <a:pt x="7629525" y="0"/>
                </a:moveTo>
                <a:cubicBezTo>
                  <a:pt x="7607300" y="9525"/>
                  <a:pt x="7583250" y="15593"/>
                  <a:pt x="7562850" y="28575"/>
                </a:cubicBezTo>
                <a:cubicBezTo>
                  <a:pt x="7547697" y="38218"/>
                  <a:pt x="7539980" y="57156"/>
                  <a:pt x="7524750" y="66675"/>
                </a:cubicBezTo>
                <a:cubicBezTo>
                  <a:pt x="7513649" y="73613"/>
                  <a:pt x="7498907" y="71603"/>
                  <a:pt x="7486650" y="76200"/>
                </a:cubicBezTo>
                <a:cubicBezTo>
                  <a:pt x="7427640" y="98329"/>
                  <a:pt x="7466399" y="94725"/>
                  <a:pt x="7400925" y="123825"/>
                </a:cubicBezTo>
                <a:cubicBezTo>
                  <a:pt x="7388962" y="129142"/>
                  <a:pt x="7375525" y="130175"/>
                  <a:pt x="7362825" y="133350"/>
                </a:cubicBezTo>
                <a:cubicBezTo>
                  <a:pt x="7353300" y="139700"/>
                  <a:pt x="7345191" y="149033"/>
                  <a:pt x="7334250" y="152400"/>
                </a:cubicBezTo>
                <a:cubicBezTo>
                  <a:pt x="7303303" y="161922"/>
                  <a:pt x="7270750" y="165100"/>
                  <a:pt x="7239000" y="171450"/>
                </a:cubicBezTo>
                <a:cubicBezTo>
                  <a:pt x="7223125" y="174625"/>
                  <a:pt x="7206534" y="175291"/>
                  <a:pt x="7191375" y="180975"/>
                </a:cubicBezTo>
                <a:cubicBezTo>
                  <a:pt x="7141057" y="199844"/>
                  <a:pt x="7123087" y="209873"/>
                  <a:pt x="7077075" y="219075"/>
                </a:cubicBezTo>
                <a:cubicBezTo>
                  <a:pt x="7013067" y="231877"/>
                  <a:pt x="7036663" y="221647"/>
                  <a:pt x="6991350" y="238125"/>
                </a:cubicBezTo>
                <a:cubicBezTo>
                  <a:pt x="6965856" y="247396"/>
                  <a:pt x="6940697" y="257576"/>
                  <a:pt x="6915150" y="266700"/>
                </a:cubicBezTo>
                <a:cubicBezTo>
                  <a:pt x="6896239" y="273454"/>
                  <a:pt x="6877998" y="283932"/>
                  <a:pt x="6858000" y="285750"/>
                </a:cubicBezTo>
                <a:cubicBezTo>
                  <a:pt x="6758433" y="294802"/>
                  <a:pt x="6606872" y="305959"/>
                  <a:pt x="6524625" y="333375"/>
                </a:cubicBezTo>
                <a:cubicBezTo>
                  <a:pt x="6449018" y="358577"/>
                  <a:pt x="6443269" y="361873"/>
                  <a:pt x="6372225" y="381000"/>
                </a:cubicBezTo>
                <a:cubicBezTo>
                  <a:pt x="6311991" y="397217"/>
                  <a:pt x="6250428" y="408899"/>
                  <a:pt x="6191250" y="428625"/>
                </a:cubicBezTo>
                <a:cubicBezTo>
                  <a:pt x="6156990" y="440045"/>
                  <a:pt x="6101818" y="459355"/>
                  <a:pt x="6067425" y="466725"/>
                </a:cubicBezTo>
                <a:cubicBezTo>
                  <a:pt x="6045473" y="471429"/>
                  <a:pt x="6022975" y="473075"/>
                  <a:pt x="6000750" y="476250"/>
                </a:cubicBezTo>
                <a:cubicBezTo>
                  <a:pt x="5978525" y="488950"/>
                  <a:pt x="5958484" y="506642"/>
                  <a:pt x="5934075" y="514350"/>
                </a:cubicBezTo>
                <a:cubicBezTo>
                  <a:pt x="5897242" y="525981"/>
                  <a:pt x="5857928" y="527376"/>
                  <a:pt x="5819775" y="533400"/>
                </a:cubicBezTo>
                <a:cubicBezTo>
                  <a:pt x="5797599" y="536901"/>
                  <a:pt x="5775450" y="540796"/>
                  <a:pt x="5753100" y="542925"/>
                </a:cubicBezTo>
                <a:cubicBezTo>
                  <a:pt x="5655272" y="552242"/>
                  <a:pt x="5615868" y="549793"/>
                  <a:pt x="5524500" y="561975"/>
                </a:cubicBezTo>
                <a:cubicBezTo>
                  <a:pt x="5508453" y="564115"/>
                  <a:pt x="5492750" y="568325"/>
                  <a:pt x="5476875" y="571500"/>
                </a:cubicBezTo>
                <a:cubicBezTo>
                  <a:pt x="5369828" y="642864"/>
                  <a:pt x="5452872" y="594748"/>
                  <a:pt x="5162550" y="600075"/>
                </a:cubicBezTo>
                <a:lnTo>
                  <a:pt x="4410075" y="609600"/>
                </a:lnTo>
                <a:cubicBezTo>
                  <a:pt x="3483046" y="637411"/>
                  <a:pt x="3601698" y="652449"/>
                  <a:pt x="2790825" y="619125"/>
                </a:cubicBezTo>
                <a:cubicBezTo>
                  <a:pt x="2780793" y="618713"/>
                  <a:pt x="2771775" y="612775"/>
                  <a:pt x="2762250" y="609600"/>
                </a:cubicBezTo>
                <a:cubicBezTo>
                  <a:pt x="2530995" y="615479"/>
                  <a:pt x="1920296" y="571276"/>
                  <a:pt x="1533525" y="657225"/>
                </a:cubicBezTo>
                <a:cubicBezTo>
                  <a:pt x="1520746" y="660065"/>
                  <a:pt x="1508125" y="663575"/>
                  <a:pt x="1495425" y="666750"/>
                </a:cubicBezTo>
                <a:cubicBezTo>
                  <a:pt x="1485900" y="673100"/>
                  <a:pt x="1477372" y="681291"/>
                  <a:pt x="1466850" y="685800"/>
                </a:cubicBezTo>
                <a:cubicBezTo>
                  <a:pt x="1451881" y="692215"/>
                  <a:pt x="1393557" y="701460"/>
                  <a:pt x="1381125" y="704850"/>
                </a:cubicBezTo>
                <a:cubicBezTo>
                  <a:pt x="1295513" y="728199"/>
                  <a:pt x="1353043" y="717386"/>
                  <a:pt x="1276350" y="742950"/>
                </a:cubicBezTo>
                <a:cubicBezTo>
                  <a:pt x="1247016" y="752728"/>
                  <a:pt x="1220822" y="754451"/>
                  <a:pt x="1190625" y="762000"/>
                </a:cubicBezTo>
                <a:cubicBezTo>
                  <a:pt x="1180885" y="764435"/>
                  <a:pt x="1171704" y="768767"/>
                  <a:pt x="1162050" y="771525"/>
                </a:cubicBezTo>
                <a:cubicBezTo>
                  <a:pt x="1149463" y="775121"/>
                  <a:pt x="1136650" y="777875"/>
                  <a:pt x="1123950" y="781050"/>
                </a:cubicBezTo>
                <a:cubicBezTo>
                  <a:pt x="1114425" y="787400"/>
                  <a:pt x="1106004" y="795848"/>
                  <a:pt x="1095375" y="800100"/>
                </a:cubicBezTo>
                <a:cubicBezTo>
                  <a:pt x="1060129" y="814199"/>
                  <a:pt x="1018450" y="821200"/>
                  <a:pt x="981075" y="828675"/>
                </a:cubicBezTo>
                <a:cubicBezTo>
                  <a:pt x="974725" y="838200"/>
                  <a:pt x="970964" y="850099"/>
                  <a:pt x="962025" y="857250"/>
                </a:cubicBezTo>
                <a:cubicBezTo>
                  <a:pt x="955814" y="862219"/>
                  <a:pt x="897839" y="875678"/>
                  <a:pt x="895350" y="876300"/>
                </a:cubicBezTo>
                <a:cubicBezTo>
                  <a:pt x="885825" y="882650"/>
                  <a:pt x="877014" y="890230"/>
                  <a:pt x="866775" y="895350"/>
                </a:cubicBezTo>
                <a:cubicBezTo>
                  <a:pt x="843996" y="906739"/>
                  <a:pt x="815306" y="915681"/>
                  <a:pt x="790575" y="923925"/>
                </a:cubicBezTo>
                <a:cubicBezTo>
                  <a:pt x="774700" y="936625"/>
                  <a:pt x="760722" y="952152"/>
                  <a:pt x="742950" y="962025"/>
                </a:cubicBezTo>
                <a:cubicBezTo>
                  <a:pt x="731507" y="968382"/>
                  <a:pt x="717437" y="967954"/>
                  <a:pt x="704850" y="971550"/>
                </a:cubicBezTo>
                <a:cubicBezTo>
                  <a:pt x="695196" y="974308"/>
                  <a:pt x="685255" y="976585"/>
                  <a:pt x="676275" y="981075"/>
                </a:cubicBezTo>
                <a:cubicBezTo>
                  <a:pt x="666036" y="986195"/>
                  <a:pt x="657939" y="995005"/>
                  <a:pt x="647700" y="1000125"/>
                </a:cubicBezTo>
                <a:cubicBezTo>
                  <a:pt x="562151" y="1042899"/>
                  <a:pt x="697847" y="958507"/>
                  <a:pt x="571500" y="1028700"/>
                </a:cubicBezTo>
                <a:cubicBezTo>
                  <a:pt x="560522" y="1034799"/>
                  <a:pt x="520447" y="1069630"/>
                  <a:pt x="504825" y="1076325"/>
                </a:cubicBezTo>
                <a:cubicBezTo>
                  <a:pt x="492793" y="1081482"/>
                  <a:pt x="479425" y="1082675"/>
                  <a:pt x="466725" y="1085850"/>
                </a:cubicBezTo>
                <a:cubicBezTo>
                  <a:pt x="412209" y="1126737"/>
                  <a:pt x="404146" y="1139884"/>
                  <a:pt x="352425" y="1162050"/>
                </a:cubicBezTo>
                <a:cubicBezTo>
                  <a:pt x="343197" y="1166005"/>
                  <a:pt x="333375" y="1168400"/>
                  <a:pt x="323850" y="1171575"/>
                </a:cubicBezTo>
                <a:cubicBezTo>
                  <a:pt x="288651" y="1224373"/>
                  <a:pt x="324939" y="1182612"/>
                  <a:pt x="276225" y="1209675"/>
                </a:cubicBezTo>
                <a:cubicBezTo>
                  <a:pt x="256211" y="1220794"/>
                  <a:pt x="239553" y="1237536"/>
                  <a:pt x="219075" y="1247775"/>
                </a:cubicBezTo>
                <a:cubicBezTo>
                  <a:pt x="170191" y="1272217"/>
                  <a:pt x="152658" y="1275964"/>
                  <a:pt x="114300" y="1333500"/>
                </a:cubicBezTo>
                <a:cubicBezTo>
                  <a:pt x="18005" y="1477943"/>
                  <a:pt x="122232" y="1329696"/>
                  <a:pt x="47625" y="1419225"/>
                </a:cubicBezTo>
                <a:cubicBezTo>
                  <a:pt x="40296" y="1428019"/>
                  <a:pt x="36670" y="1439705"/>
                  <a:pt x="28575" y="1447800"/>
                </a:cubicBezTo>
                <a:cubicBezTo>
                  <a:pt x="20480" y="1455895"/>
                  <a:pt x="0" y="1466850"/>
                  <a:pt x="0" y="146685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59" t="5272" r="81135" b="72045"/>
          <a:stretch/>
        </p:blipFill>
        <p:spPr>
          <a:xfrm>
            <a:off x="409575" y="352425"/>
            <a:ext cx="2527076" cy="1114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919" t="7189"/>
          <a:stretch/>
        </p:blipFill>
        <p:spPr>
          <a:xfrm>
            <a:off x="4972050" y="981074"/>
            <a:ext cx="6856312" cy="3209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791" y="2812799"/>
            <a:ext cx="386715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+         =  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51941" y="2840250"/>
            <a:ext cx="752475" cy="675421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0217" y="2826332"/>
            <a:ext cx="720955" cy="675421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13552" y="2854209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51941" y="2854168"/>
            <a:ext cx="752475" cy="675421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0217" y="2840250"/>
            <a:ext cx="720955" cy="675421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13552" y="2868127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7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0"/>
          <p:cNvSpPr>
            <a:spLocks noChangeArrowheads="1" noChangeShapeType="1" noTextEdit="1"/>
          </p:cNvSpPr>
          <p:nvPr/>
        </p:nvSpPr>
        <p:spPr bwMode="auto">
          <a:xfrm>
            <a:off x="2930707" y="3153591"/>
            <a:ext cx="60483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chemeClr val="accent2"/>
              </a:extrusionClr>
            </a:sp3d>
          </a:bodyPr>
          <a:lstStyle/>
          <a:p>
            <a:pPr algn="ctr"/>
            <a:r>
              <a:rPr lang="en-US" sz="36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CHÀO TẠM BIỆT</a:t>
            </a:r>
            <a:endParaRPr lang="en-US" sz="36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806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h vẽ một cây hoạt hình mới nhất 2021 - Vẽ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947299"/>
            <a:ext cx="64579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1781" y="2229138"/>
            <a:ext cx="4147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 + 5?</a:t>
            </a:r>
            <a:endParaRPr lang="en-US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81305" y="2139371"/>
            <a:ext cx="1152237" cy="1152237"/>
            <a:chOff x="3594967" y="4097481"/>
            <a:chExt cx="1152237" cy="1152237"/>
          </a:xfrm>
        </p:grpSpPr>
        <p:pic>
          <p:nvPicPr>
            <p:cNvPr id="2052" name="Picture 4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967" y="4097481"/>
              <a:ext cx="1152237" cy="11522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860799" y="4479637"/>
              <a:ext cx="655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856199" y="2139370"/>
            <a:ext cx="1152237" cy="1152237"/>
            <a:chOff x="3594967" y="4097481"/>
            <a:chExt cx="1152237" cy="1152237"/>
          </a:xfrm>
        </p:grpSpPr>
        <p:pic>
          <p:nvPicPr>
            <p:cNvPr id="9" name="Picture 4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967" y="4097481"/>
              <a:ext cx="1152237" cy="11522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860799" y="4479637"/>
              <a:ext cx="655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49205" y="1329168"/>
            <a:ext cx="1152237" cy="1152237"/>
            <a:chOff x="3594967" y="4097481"/>
            <a:chExt cx="1152237" cy="1152237"/>
          </a:xfrm>
        </p:grpSpPr>
        <p:pic>
          <p:nvPicPr>
            <p:cNvPr id="12" name="Picture 4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967" y="4097481"/>
              <a:ext cx="1152237" cy="11522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860799" y="4479637"/>
              <a:ext cx="655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64516" y="2351517"/>
            <a:ext cx="1152237" cy="1152237"/>
            <a:chOff x="3594967" y="4097481"/>
            <a:chExt cx="1152237" cy="1152237"/>
          </a:xfrm>
        </p:grpSpPr>
        <p:pic>
          <p:nvPicPr>
            <p:cNvPr id="15" name="Picture 4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967" y="4097481"/>
              <a:ext cx="1152237" cy="11522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860799" y="4479637"/>
              <a:ext cx="655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12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00469 0.369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ách vẽ một cây hoạt hình mới nhất 2021 - Vẽ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632955"/>
            <a:ext cx="64579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6711" y="2285567"/>
            <a:ext cx="4147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?</a:t>
            </a:r>
            <a:endParaRPr lang="en-US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65018" y="2000968"/>
            <a:ext cx="1618962" cy="1182215"/>
            <a:chOff x="3594967" y="4097481"/>
            <a:chExt cx="1152237" cy="1152237"/>
          </a:xfrm>
        </p:grpSpPr>
        <p:pic>
          <p:nvPicPr>
            <p:cNvPr id="5" name="Picture 4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967" y="4097481"/>
              <a:ext cx="1152237" cy="11522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860799" y="4572471"/>
              <a:ext cx="886405" cy="449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+ 8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89515" y="1155715"/>
            <a:ext cx="1618962" cy="1182215"/>
            <a:chOff x="3594967" y="4097481"/>
            <a:chExt cx="1152237" cy="1152237"/>
          </a:xfrm>
        </p:grpSpPr>
        <p:pic>
          <p:nvPicPr>
            <p:cNvPr id="20" name="Picture 19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967" y="4097481"/>
              <a:ext cx="1152237" cy="11522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860799" y="4572471"/>
              <a:ext cx="886405" cy="449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+ 3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803736" y="1980515"/>
            <a:ext cx="1618962" cy="1182215"/>
            <a:chOff x="3594967" y="4097481"/>
            <a:chExt cx="1152237" cy="1152237"/>
          </a:xfrm>
        </p:grpSpPr>
        <p:pic>
          <p:nvPicPr>
            <p:cNvPr id="23" name="Picture 22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967" y="4097481"/>
              <a:ext cx="1152237" cy="11522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3860799" y="4572471"/>
              <a:ext cx="886405" cy="449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+ 7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65813" y="2337930"/>
            <a:ext cx="1618962" cy="1182215"/>
            <a:chOff x="3594967" y="4097481"/>
            <a:chExt cx="1152237" cy="1152237"/>
          </a:xfrm>
        </p:grpSpPr>
        <p:pic>
          <p:nvPicPr>
            <p:cNvPr id="26" name="Picture 25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967" y="4097481"/>
              <a:ext cx="1152237" cy="11522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860799" y="4572471"/>
              <a:ext cx="886405" cy="449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+ 8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00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07982 0.358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ách vẽ một cây hoạt hình mới nhất 2021 - Vẽ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947299"/>
            <a:ext cx="64579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6022" y="2530182"/>
            <a:ext cx="4147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+ 6 ?</a:t>
            </a:r>
            <a:endParaRPr lang="en-US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096714" y="2530182"/>
            <a:ext cx="1152237" cy="1152237"/>
            <a:chOff x="3594967" y="4097481"/>
            <a:chExt cx="1152237" cy="1152237"/>
          </a:xfrm>
        </p:grpSpPr>
        <p:pic>
          <p:nvPicPr>
            <p:cNvPr id="5" name="Picture 4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967" y="4097481"/>
              <a:ext cx="1152237" cy="11522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860799" y="4479637"/>
              <a:ext cx="655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56199" y="2139370"/>
            <a:ext cx="1152237" cy="1152237"/>
            <a:chOff x="3594967" y="4097481"/>
            <a:chExt cx="1152237" cy="1152237"/>
          </a:xfrm>
        </p:grpSpPr>
        <p:pic>
          <p:nvPicPr>
            <p:cNvPr id="8" name="Picture 4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967" y="4097481"/>
              <a:ext cx="1152237" cy="11522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860799" y="4479637"/>
              <a:ext cx="655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81673" y="1455446"/>
            <a:ext cx="1152237" cy="1152237"/>
            <a:chOff x="3594967" y="4097481"/>
            <a:chExt cx="1152237" cy="1152237"/>
          </a:xfrm>
        </p:grpSpPr>
        <p:pic>
          <p:nvPicPr>
            <p:cNvPr id="11" name="Picture 4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967" y="4097481"/>
              <a:ext cx="1152237" cy="11522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860799" y="4479637"/>
              <a:ext cx="655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64516" y="2351517"/>
            <a:ext cx="1152237" cy="1152237"/>
            <a:chOff x="3594967" y="4097481"/>
            <a:chExt cx="1152237" cy="1152237"/>
          </a:xfrm>
        </p:grpSpPr>
        <p:pic>
          <p:nvPicPr>
            <p:cNvPr id="14" name="Picture 4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967" y="4097481"/>
              <a:ext cx="1152237" cy="11522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860799" y="4479637"/>
              <a:ext cx="655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15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5013 0.355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ách vẽ một cây hoạt hình mới nhất 2021 - Vẽ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632955"/>
            <a:ext cx="64579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7958" y="2409780"/>
            <a:ext cx="4147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?</a:t>
            </a:r>
            <a:endParaRPr lang="en-US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65018" y="2000968"/>
            <a:ext cx="1618962" cy="1182215"/>
            <a:chOff x="3594967" y="4097481"/>
            <a:chExt cx="1152237" cy="1152237"/>
          </a:xfrm>
        </p:grpSpPr>
        <p:pic>
          <p:nvPicPr>
            <p:cNvPr id="5" name="Picture 4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967" y="4097481"/>
              <a:ext cx="1152237" cy="11522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860799" y="4572471"/>
              <a:ext cx="886405" cy="449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+ 8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589515" y="1155715"/>
            <a:ext cx="1618962" cy="1182215"/>
            <a:chOff x="3594967" y="4097481"/>
            <a:chExt cx="1152237" cy="1152237"/>
          </a:xfrm>
        </p:grpSpPr>
        <p:pic>
          <p:nvPicPr>
            <p:cNvPr id="8" name="Picture 7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967" y="4097481"/>
              <a:ext cx="1152237" cy="11522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860799" y="4572471"/>
              <a:ext cx="886405" cy="449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+ 6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803736" y="1980515"/>
            <a:ext cx="1618962" cy="1182215"/>
            <a:chOff x="3594967" y="4097481"/>
            <a:chExt cx="1152237" cy="1152237"/>
          </a:xfrm>
        </p:grpSpPr>
        <p:pic>
          <p:nvPicPr>
            <p:cNvPr id="11" name="Picture 10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967" y="4097481"/>
              <a:ext cx="1152237" cy="11522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860799" y="4572471"/>
              <a:ext cx="886405" cy="449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+ 9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65813" y="2337930"/>
            <a:ext cx="1618962" cy="1182215"/>
            <a:chOff x="3594967" y="4097481"/>
            <a:chExt cx="1152237" cy="1152237"/>
          </a:xfrm>
        </p:grpSpPr>
        <p:pic>
          <p:nvPicPr>
            <p:cNvPr id="14" name="Picture 13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967" y="4097481"/>
              <a:ext cx="1152237" cy="11522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860799" y="4572471"/>
              <a:ext cx="886405" cy="449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+ 8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5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00248 0.3368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682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6771 0.469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858" y="2303780"/>
            <a:ext cx="86582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475" y="2259964"/>
            <a:ext cx="6480975" cy="300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673" y="448507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Tính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3 + 8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7772" y="509848"/>
            <a:ext cx="683491" cy="646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772" y="1423867"/>
            <a:ext cx="208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Cách</a:t>
            </a:r>
            <a:r>
              <a:rPr lang="en-US" sz="40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1:</a:t>
            </a:r>
            <a:endParaRPr lang="en-US" sz="4000" b="1" u="sng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6713" y="1476134"/>
            <a:ext cx="176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3 + 8 =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05484" y="1455237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53977" y="1522558"/>
            <a:ext cx="2647950" cy="682737"/>
            <a:chOff x="6766069" y="4003064"/>
            <a:chExt cx="2647950" cy="682737"/>
          </a:xfrm>
        </p:grpSpPr>
        <p:sp>
          <p:nvSpPr>
            <p:cNvPr id="8" name="TextBox 7"/>
            <p:cNvSpPr txBox="1"/>
            <p:nvPr/>
          </p:nvSpPr>
          <p:spPr>
            <a:xfrm>
              <a:off x="6766069" y="4018195"/>
              <a:ext cx="2647950" cy="66760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+ 8 =   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632595" y="4003064"/>
              <a:ext cx="720955" cy="675421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0684942" y="1513060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586480" y="2131753"/>
            <a:ext cx="447040" cy="36760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3520" y="2131753"/>
            <a:ext cx="447821" cy="37200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281680" y="2499360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38984" y="2499360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3962" y="1423867"/>
            <a:ext cx="81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10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9433" y="1423867"/>
            <a:ext cx="148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+ 1 = 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 rot="20634323">
            <a:off x="2886789" y="1496048"/>
            <a:ext cx="1003531" cy="19528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705484" y="1486607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289" y="4338517"/>
            <a:ext cx="208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Cách</a:t>
            </a:r>
            <a:r>
              <a:rPr lang="en-US" sz="40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2:</a:t>
            </a:r>
            <a:endParaRPr lang="en-US" sz="4000" b="1" u="sng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9230" y="4390784"/>
            <a:ext cx="176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3 + 8 =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38001" y="4369887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786494" y="4437208"/>
            <a:ext cx="2647950" cy="682737"/>
            <a:chOff x="6766069" y="4003064"/>
            <a:chExt cx="2647950" cy="682737"/>
          </a:xfrm>
        </p:grpSpPr>
        <p:sp>
          <p:nvSpPr>
            <p:cNvPr id="25" name="TextBox 24"/>
            <p:cNvSpPr txBox="1"/>
            <p:nvPr/>
          </p:nvSpPr>
          <p:spPr>
            <a:xfrm>
              <a:off x="6766069" y="4018195"/>
              <a:ext cx="2647950" cy="66760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+ 8 =   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632595" y="4003064"/>
              <a:ext cx="720955" cy="675421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0617459" y="4427710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709796" y="5046403"/>
            <a:ext cx="447040" cy="36760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56836" y="5046403"/>
            <a:ext cx="447821" cy="37200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411044" y="5447151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3368348" y="5447151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66479" y="4338517"/>
            <a:ext cx="4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1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19479" y="4347457"/>
            <a:ext cx="1718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+ 10 = 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 rot="1095140">
            <a:off x="3344235" y="4437576"/>
            <a:ext cx="1003531" cy="19528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638001" y="4401257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2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10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/>
      <p:bldP spid="22" grpId="0"/>
      <p:bldP spid="23" grpId="0" animBg="1"/>
      <p:bldP spid="27" grpId="0" animBg="1"/>
      <p:bldP spid="30" grpId="0" animBg="1"/>
      <p:bldP spid="31" grpId="0" animBg="1"/>
      <p:bldP spid="32" grpId="0"/>
      <p:bldP spid="33" grpId="0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2970" b="68182"/>
          <a:stretch/>
        </p:blipFill>
        <p:spPr>
          <a:xfrm>
            <a:off x="390524" y="242887"/>
            <a:ext cx="2469051" cy="105251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568690"/>
              </p:ext>
            </p:extLst>
          </p:nvPr>
        </p:nvGraphicFramePr>
        <p:xfrm>
          <a:off x="1253574" y="1891242"/>
          <a:ext cx="9462051" cy="2904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339">
                  <a:extLst>
                    <a:ext uri="{9D8B030D-6E8A-4147-A177-3AD203B41FA5}">
                      <a16:colId xmlns:a16="http://schemas.microsoft.com/office/drawing/2014/main" val="2245715742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2531971494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3294584385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3803056564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2535905473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2555360236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473278931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1418570019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3923650833"/>
                    </a:ext>
                  </a:extLst>
                </a:gridCol>
              </a:tblGrid>
              <a:tr h="835851">
                <a:tc rowSpan="2">
                  <a:txBody>
                    <a:bodyPr/>
                    <a:lstStyle/>
                    <a:p>
                      <a:pPr algn="ctr"/>
                      <a:endParaRPr lang="en-US" sz="5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43375"/>
                  </a:ext>
                </a:extLst>
              </a:tr>
              <a:tr h="8358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669148"/>
                  </a:ext>
                </a:extLst>
              </a:tr>
              <a:tr h="1075731">
                <a:tc>
                  <a:txBody>
                    <a:bodyPr/>
                    <a:lstStyle/>
                    <a:p>
                      <a:pPr algn="ctr"/>
                      <a:endParaRPr lang="en-US" sz="5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39354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09309"/>
              </p:ext>
            </p:extLst>
          </p:nvPr>
        </p:nvGraphicFramePr>
        <p:xfrm>
          <a:off x="1253574" y="1891242"/>
          <a:ext cx="9462051" cy="2904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339">
                  <a:extLst>
                    <a:ext uri="{9D8B030D-6E8A-4147-A177-3AD203B41FA5}">
                      <a16:colId xmlns:a16="http://schemas.microsoft.com/office/drawing/2014/main" val="2245715742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2531971494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3294584385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3803056564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2535905473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2555360236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473278931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1418570019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3923650833"/>
                    </a:ext>
                  </a:extLst>
                </a:gridCol>
              </a:tblGrid>
              <a:tr h="835851">
                <a:tc rowSpan="2">
                  <a:txBody>
                    <a:bodyPr/>
                    <a:lstStyle/>
                    <a:p>
                      <a:pPr algn="ctr"/>
                      <a:endParaRPr lang="en-US" sz="5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43375"/>
                  </a:ext>
                </a:extLst>
              </a:tr>
              <a:tr h="8358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669148"/>
                  </a:ext>
                </a:extLst>
              </a:tr>
              <a:tr h="1075731"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393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228</Words>
  <Application>Microsoft Office PowerPoint</Application>
  <PresentationFormat>Widescreen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TechCare</cp:lastModifiedBy>
  <cp:revision>14</cp:revision>
  <dcterms:created xsi:type="dcterms:W3CDTF">2021-05-23T12:54:32Z</dcterms:created>
  <dcterms:modified xsi:type="dcterms:W3CDTF">2021-07-06T10:08:07Z</dcterms:modified>
</cp:coreProperties>
</file>