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theme/theme5.xml" ContentType="application/vnd.openxmlformats-officedocument.theme+xml"/>
  <Override PartName="/ppt/slideLayouts/slideLayout3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44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ppt/theme/theme10.xml" ContentType="application/vnd.openxmlformats-officedocument.theme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heme/theme4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mp3" ContentType="audio/mpeg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Default Extension="wdp" ContentType="image/vnd.ms-photo"/>
  <Override PartName="/ppt/slideMasters/slideMaster9.xml" ContentType="application/vnd.openxmlformats-officedocument.presentationml.slideMaster+xml"/>
  <Override PartName="/ppt/slideLayouts/slideLayout10.xml" ContentType="application/vnd.openxmlformats-officedocument.presentationml.slideLayout+xml"/>
  <Default Extension="gif" ContentType="image/gif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notesSlides/notesSlide6.xml" ContentType="application/vnd.openxmlformats-officedocument.presentationml.notesSlide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theme/theme7.xml" ContentType="application/vnd.openxmlformats-officedocument.theme+xml"/>
  <Override PartName="/ppt/theme/theme11.xml" ContentType="application/vnd.openxmlformats-officedocument.them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4" r:id="rId3"/>
    <p:sldMasterId id="2147483668" r:id="rId4"/>
    <p:sldMasterId id="2147483672" r:id="rId5"/>
    <p:sldMasterId id="2147483676" r:id="rId6"/>
    <p:sldMasterId id="2147483680" r:id="rId7"/>
    <p:sldMasterId id="2147483684" r:id="rId8"/>
    <p:sldMasterId id="2147483688" r:id="rId9"/>
    <p:sldMasterId id="2147483692" r:id="rId10"/>
  </p:sldMasterIdLst>
  <p:notesMasterIdLst>
    <p:notesMasterId r:id="rId26"/>
  </p:notesMasterIdLst>
  <p:sldIdLst>
    <p:sldId id="518" r:id="rId11"/>
    <p:sldId id="535" r:id="rId12"/>
    <p:sldId id="269" r:id="rId13"/>
    <p:sldId id="270" r:id="rId14"/>
    <p:sldId id="256" r:id="rId15"/>
    <p:sldId id="275" r:id="rId16"/>
    <p:sldId id="534" r:id="rId17"/>
    <p:sldId id="526" r:id="rId18"/>
    <p:sldId id="533" r:id="rId19"/>
    <p:sldId id="525" r:id="rId20"/>
    <p:sldId id="297" r:id="rId21"/>
    <p:sldId id="265" r:id="rId22"/>
    <p:sldId id="266" r:id="rId23"/>
    <p:sldId id="267" r:id="rId24"/>
    <p:sldId id="532" r:id="rId25"/>
  </p:sldIdLst>
  <p:sldSz cx="12190413" cy="6859588"/>
  <p:notesSz cx="6858000" cy="9144000"/>
  <p:custDataLst>
    <p:tags r:id="rId2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9900"/>
    <a:srgbClr val="E28C00"/>
    <a:srgbClr val="E1697D"/>
    <a:srgbClr val="E68393"/>
    <a:srgbClr val="FFE575"/>
    <a:srgbClr val="FFE05B"/>
    <a:srgbClr val="FFDD4F"/>
    <a:srgbClr val="56AFBC"/>
    <a:srgbClr val="77C571"/>
    <a:srgbClr val="5BBC58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62" autoAdjust="0"/>
    <p:restoredTop sz="92369" autoAdjust="0"/>
  </p:normalViewPr>
  <p:slideViewPr>
    <p:cSldViewPr snapToGrid="0" showGuides="1">
      <p:cViewPr varScale="1">
        <p:scale>
          <a:sx n="51" d="100"/>
          <a:sy n="51" d="100"/>
        </p:scale>
        <p:origin x="-725" y="-77"/>
      </p:cViewPr>
      <p:guideLst>
        <p:guide orient="horz" pos="216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12C8C0-A3D3-487B-AECC-CB6663EAE28D}" type="datetimeFigureOut">
              <a:rPr lang="zh-CN" altLang="en-US" smtClean="0"/>
              <a:pPr/>
              <a:t>2022/9/18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49D3E0-124D-4DFF-AE99-4EA4CC201DB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941777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0200264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Ghi</a:t>
            </a:r>
            <a:r>
              <a:rPr lang="en-US" dirty="0"/>
              <a:t> </a:t>
            </a:r>
            <a:r>
              <a:rPr lang="en-US" dirty="0" err="1"/>
              <a:t>âm</a:t>
            </a:r>
            <a:r>
              <a:rPr lang="en-US" dirty="0"/>
              <a:t>: </a:t>
            </a:r>
            <a:r>
              <a:rPr lang="en-US" dirty="0" err="1"/>
              <a:t>Chào</a:t>
            </a:r>
            <a:r>
              <a:rPr lang="en-US" dirty="0"/>
              <a:t> </a:t>
            </a:r>
            <a:r>
              <a:rPr lang="en-US" dirty="0" err="1"/>
              <a:t>tất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lớp</a:t>
            </a:r>
            <a:r>
              <a:rPr lang="en-US" dirty="0"/>
              <a:t> …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Doraemon </a:t>
            </a:r>
            <a:r>
              <a:rPr lang="en-US" dirty="0" err="1"/>
              <a:t>đây</a:t>
            </a:r>
            <a:r>
              <a:rPr lang="en-US" dirty="0"/>
              <a:t>. </a:t>
            </a:r>
            <a:r>
              <a:rPr lang="en-US" dirty="0" err="1"/>
              <a:t>Hôm</a:t>
            </a:r>
            <a:r>
              <a:rPr lang="en-US" dirty="0"/>
              <a:t> nay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Nobita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cá</a:t>
            </a:r>
            <a:r>
              <a:rPr lang="en-US" dirty="0"/>
              <a:t>. </a:t>
            </a:r>
            <a:r>
              <a:rPr lang="en-US" dirty="0" err="1"/>
              <a:t>Chúng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rất</a:t>
            </a:r>
            <a:r>
              <a:rPr lang="en-US" dirty="0"/>
              <a:t> </a:t>
            </a:r>
            <a:r>
              <a:rPr lang="en-US" dirty="0" err="1"/>
              <a:t>nhiều</a:t>
            </a:r>
            <a:r>
              <a:rPr lang="en-US" dirty="0"/>
              <a:t> con </a:t>
            </a:r>
            <a:r>
              <a:rPr lang="en-US" dirty="0" err="1"/>
              <a:t>cá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nhau</a:t>
            </a:r>
            <a:r>
              <a:rPr lang="en-US" dirty="0"/>
              <a:t>. </a:t>
            </a:r>
            <a:r>
              <a:rPr lang="en-US" dirty="0" err="1"/>
              <a:t>Tuy</a:t>
            </a:r>
            <a:r>
              <a:rPr lang="en-US" dirty="0"/>
              <a:t> </a:t>
            </a:r>
            <a:r>
              <a:rPr lang="en-US" dirty="0" err="1"/>
              <a:t>nhiên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còn</a:t>
            </a:r>
            <a:r>
              <a:rPr lang="en-US" dirty="0"/>
              <a:t> 4 con </a:t>
            </a:r>
            <a:r>
              <a:rPr lang="en-US" dirty="0" err="1"/>
              <a:t>cá</a:t>
            </a:r>
            <a:r>
              <a:rPr lang="en-US" dirty="0"/>
              <a:t> </a:t>
            </a:r>
            <a:r>
              <a:rPr lang="en-US" dirty="0" err="1"/>
              <a:t>chưa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.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hãy</a:t>
            </a:r>
            <a:r>
              <a:rPr lang="en-US" dirty="0"/>
              <a:t> </a:t>
            </a:r>
            <a:r>
              <a:rPr lang="en-US" dirty="0" err="1"/>
              <a:t>giúp</a:t>
            </a:r>
            <a:r>
              <a:rPr lang="en-US" dirty="0"/>
              <a:t> </a:t>
            </a:r>
            <a:r>
              <a:rPr lang="en-US" dirty="0" err="1"/>
              <a:t>chúng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con </a:t>
            </a:r>
            <a:r>
              <a:rPr lang="en-US" dirty="0" err="1"/>
              <a:t>cá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nhé</a:t>
            </a:r>
            <a:r>
              <a:rPr lang="en-US" dirty="0"/>
              <a:t>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3756535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8896452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giỏi</a:t>
            </a:r>
            <a:r>
              <a:rPr lang="en-US" dirty="0"/>
              <a:t> </a:t>
            </a:r>
            <a:r>
              <a:rPr lang="en-US" dirty="0" err="1"/>
              <a:t>quá</a:t>
            </a:r>
            <a:r>
              <a:rPr lang="en-US" dirty="0"/>
              <a:t>. </a:t>
            </a:r>
            <a:r>
              <a:rPr lang="en-US" dirty="0" err="1"/>
              <a:t>Chúng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ơn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. </a:t>
            </a:r>
            <a:r>
              <a:rPr lang="en-US" dirty="0" err="1"/>
              <a:t>Bây</a:t>
            </a:r>
            <a:r>
              <a:rPr lang="en-US" dirty="0"/>
              <a:t> </a:t>
            </a:r>
            <a:r>
              <a:rPr lang="en-US" dirty="0" err="1"/>
              <a:t>giờ</a:t>
            </a:r>
            <a:r>
              <a:rPr lang="en-US" dirty="0"/>
              <a:t> </a:t>
            </a:r>
            <a:r>
              <a:rPr lang="en-US" dirty="0" err="1"/>
              <a:t>tớ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Nobita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rồi</a:t>
            </a:r>
            <a:r>
              <a:rPr lang="en-US" dirty="0"/>
              <a:t>. </a:t>
            </a:r>
            <a:r>
              <a:rPr lang="en-US" dirty="0" err="1"/>
              <a:t>Tạm</a:t>
            </a:r>
            <a:r>
              <a:rPr lang="en-US" dirty="0"/>
              <a:t> </a:t>
            </a:r>
            <a:r>
              <a:rPr lang="en-US" dirty="0" err="1"/>
              <a:t>iệt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hẹn</a:t>
            </a:r>
            <a:r>
              <a:rPr lang="en-US" dirty="0"/>
              <a:t> </a:t>
            </a:r>
            <a:r>
              <a:rPr lang="en-US" dirty="0" err="1"/>
              <a:t>gặp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ở </a:t>
            </a:r>
            <a:r>
              <a:rPr lang="en-US" dirty="0" err="1"/>
              <a:t>buổi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9856452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819202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7852300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microsoft.com/office/2007/relationships/hdphoto" Target="../media/hdphoto1.wdp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microsoft.com/office/2007/relationships/hdphoto" Target="../media/hdphoto1.wdp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microsoft.com/office/2007/relationships/hdphoto" Target="../media/hdphoto1.wdp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4" Type="http://schemas.microsoft.com/office/2007/relationships/hdphoto" Target="../media/hdphoto1.wdp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4" Type="http://schemas.microsoft.com/office/2007/relationships/hdphoto" Target="../media/hdphoto1.wdp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4" Type="http://schemas.microsoft.com/office/2007/relationships/hdphoto" Target="../media/hdphoto1.wdp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Relationship Id="rId4" Type="http://schemas.microsoft.com/office/2007/relationships/hdphoto" Target="../media/hdphoto1.wdp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Relationship Id="rId4" Type="http://schemas.microsoft.com/office/2007/relationships/hdphoto" Target="../media/hdphoto1.wdp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4"/>
            <a:ext cx="9142810" cy="238815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802" y="3602873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pPr/>
              <a:t>2022/9/18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0369155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pPr/>
              <a:t>2022/9/18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873770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3764" y="365209"/>
            <a:ext cx="2628558" cy="581318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092" y="365209"/>
            <a:ext cx="7733293" cy="5813184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pPr/>
              <a:t>2022/9/18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2927235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327981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 cstate="print">
                <a:grayscl/>
                <a:extLst>
                  <a:ext uri="{BEBA8EAE-BF5A-486C-A8C5-ECC9F3942E4B}">
                    <a14:imgProps xmlns:a14="http://schemas.microsoft.com/office/drawing/2010/main" xmlns="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xmlns="" val="83489971"/>
      </p:ext>
    </p:extLst>
  </p:cSld>
  <p:clrMapOvr>
    <a:masterClrMapping/>
  </p:clrMapOvr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554970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464534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 cstate="print">
                <a:grayscl/>
                <a:extLst>
                  <a:ext uri="{BEBA8EAE-BF5A-486C-A8C5-ECC9F3942E4B}">
                    <a14:imgProps xmlns:a14="http://schemas.microsoft.com/office/drawing/2010/main" xmlns="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xmlns="" val="2170962210"/>
      </p:ext>
    </p:extLst>
  </p:cSld>
  <p:clrMapOvr>
    <a:masterClrMapping/>
  </p:clrMapOvr>
  <p:hf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181684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289329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 cstate="print">
                <a:grayscl/>
                <a:extLst>
                  <a:ext uri="{BEBA8EAE-BF5A-486C-A8C5-ECC9F3942E4B}">
                    <a14:imgProps xmlns:a14="http://schemas.microsoft.com/office/drawing/2010/main" xmlns="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xmlns="" val="1697907939"/>
      </p:ext>
    </p:extLst>
  </p:cSld>
  <p:clrMapOvr>
    <a:masterClrMapping/>
  </p:clrMapOvr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pPr/>
              <a:t>2022/9/18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8756786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147381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03039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 cstate="print">
                <a:grayscl/>
                <a:extLst>
                  <a:ext uri="{BEBA8EAE-BF5A-486C-A8C5-ECC9F3942E4B}">
                    <a14:imgProps xmlns:a14="http://schemas.microsoft.com/office/drawing/2010/main" xmlns="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xmlns="" val="2945302849"/>
      </p:ext>
    </p:extLst>
  </p:cSld>
  <p:clrMapOvr>
    <a:masterClrMapping/>
  </p:clrMapOvr>
  <p:hf hd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629907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372922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 cstate="print">
                <a:grayscl/>
                <a:extLst>
                  <a:ext uri="{BEBA8EAE-BF5A-486C-A8C5-ECC9F3942E4B}">
                    <a14:imgProps xmlns:a14="http://schemas.microsoft.com/office/drawing/2010/main" xmlns="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xmlns="" val="1174124145"/>
      </p:ext>
    </p:extLst>
  </p:cSld>
  <p:clrMapOvr>
    <a:masterClrMapping/>
  </p:clrMapOvr>
  <p:hf hd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184742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469444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 cstate="print">
                <a:grayscl/>
                <a:extLst>
                  <a:ext uri="{BEBA8EAE-BF5A-486C-A8C5-ECC9F3942E4B}">
                    <a14:imgProps xmlns:a14="http://schemas.microsoft.com/office/drawing/2010/main" xmlns="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xmlns="" val="1502747024"/>
      </p:ext>
    </p:extLst>
  </p:cSld>
  <p:clrMapOvr>
    <a:masterClrMapping/>
  </p:clrMapOvr>
  <p:hf hd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801515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743" y="1710135"/>
            <a:ext cx="10514231" cy="285339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743" y="4590527"/>
            <a:ext cx="10514231" cy="150053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pPr/>
              <a:t>2022/9/18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5682619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212940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 cstate="print">
                <a:grayscl/>
                <a:extLst>
                  <a:ext uri="{BEBA8EAE-BF5A-486C-A8C5-ECC9F3942E4B}">
                    <a14:imgProps xmlns:a14="http://schemas.microsoft.com/office/drawing/2010/main" xmlns="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xmlns="" val="218163827"/>
      </p:ext>
    </p:extLst>
  </p:cSld>
  <p:clrMapOvr>
    <a:masterClrMapping/>
  </p:clrMapOvr>
  <p:hf hd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321362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639507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 cstate="print">
                <a:grayscl/>
                <a:extLst>
                  <a:ext uri="{BEBA8EAE-BF5A-486C-A8C5-ECC9F3942E4B}">
                    <a14:imgProps xmlns:a14="http://schemas.microsoft.com/office/drawing/2010/main" xmlns="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xmlns="" val="3552026902"/>
      </p:ext>
    </p:extLst>
  </p:cSld>
  <p:clrMapOvr>
    <a:masterClrMapping/>
  </p:clrMapOvr>
  <p:hf hd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159256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2" y="2130922"/>
            <a:ext cx="10361851" cy="147036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3" y="3887100"/>
            <a:ext cx="8533289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8962629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1156281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60" y="4407923"/>
            <a:ext cx="10361851" cy="1362390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60" y="2907387"/>
            <a:ext cx="10361851" cy="1500534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515700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2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4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96614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091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1396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pPr/>
              <a:t>2022/9/18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82890231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2" y="1535469"/>
            <a:ext cx="5386216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2" y="2175380"/>
            <a:ext cx="5386216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7" y="1535469"/>
            <a:ext cx="5388332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7" y="2175380"/>
            <a:ext cx="5388332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4941432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4011746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968874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57532150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4" y="273113"/>
            <a:ext cx="4010562" cy="116232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117"/>
            <a:ext cx="6814780" cy="5854468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4" y="1435437"/>
            <a:ext cx="4010562" cy="4692149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7129334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1714"/>
            <a:ext cx="7314248" cy="56687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918"/>
            <a:ext cx="7314248" cy="4115753"/>
          </a:xfrm>
        </p:spPr>
        <p:txBody>
          <a:bodyPr/>
          <a:lstStyle>
            <a:lvl1pPr marL="0" indent="0">
              <a:buNone/>
              <a:defRPr sz="4300"/>
            </a:lvl1pPr>
            <a:lvl2pPr marL="609585" indent="0">
              <a:buNone/>
              <a:defRPr sz="38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8584"/>
            <a:ext cx="7314248" cy="805049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3732670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83853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50" y="274704"/>
            <a:ext cx="2742843" cy="58528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2" y="274704"/>
            <a:ext cx="8025355" cy="58528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0467118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8711259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80" y="365211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679" y="1681553"/>
            <a:ext cx="5157116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679" y="2505656"/>
            <a:ext cx="5157116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1398" y="1681553"/>
            <a:ext cx="5182513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1398" y="2505656"/>
            <a:ext cx="5182513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pPr/>
              <a:t>2022/9/18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8591911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pPr/>
              <a:t>2022/9/18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8687504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pPr/>
              <a:t>2022/9/18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239858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pPr/>
              <a:t>2022/9/18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0884354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pPr/>
              <a:t>2022/9/18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2265051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1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092" y="365211"/>
            <a:ext cx="10514231" cy="132587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092" y="1826048"/>
            <a:ext cx="10514231" cy="4352346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092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4388EF-52D1-4258-9BE5-BCD010C7D4DE}" type="datetimeFigureOut">
              <a:rPr lang="zh-CN" altLang="en-US" smtClean="0"/>
              <a:pPr/>
              <a:t>2022/9/18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075" y="6357823"/>
            <a:ext cx="4114264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9480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EE65E-57D2-4566-898C-4F2076833F8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93402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70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2"/>
            <a:ext cx="10971372" cy="4527011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5782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59065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</p:sldLayoutIdLst>
  <p:hf hdr="0" ftr="0" dt="0"/>
  <p:txStyles>
    <p:titleStyle>
      <a:lvl1pPr algn="ctr" defTabSz="121917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51570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17608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04781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39413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89209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88393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48486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84714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notesSlide" Target="../notesSlides/notesSlide6.xml"/><Relationship Id="rId7" Type="http://schemas.openxmlformats.org/officeDocument/2006/relationships/slide" Target="slide5.xml"/><Relationship Id="rId12" Type="http://schemas.openxmlformats.org/officeDocument/2006/relationships/image" Target="../media/image13.png"/><Relationship Id="rId2" Type="http://schemas.openxmlformats.org/officeDocument/2006/relationships/slideLayout" Target="../slideLayouts/slideLayout37.xml"/><Relationship Id="rId1" Type="http://schemas.openxmlformats.org/officeDocument/2006/relationships/audio" Target="../media/media5.mp3"/><Relationship Id="rId6" Type="http://schemas.openxmlformats.org/officeDocument/2006/relationships/image" Target="../media/image32.jpeg"/><Relationship Id="rId11" Type="http://schemas.microsoft.com/office/2007/relationships/media" Target="../media/media5.mp3"/><Relationship Id="rId5" Type="http://schemas.openxmlformats.org/officeDocument/2006/relationships/audio" Target="../media/audio2.wav"/><Relationship Id="rId10" Type="http://schemas.microsoft.com/office/2007/relationships/hdphoto" Target="../media/hdphoto5.wdp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37.xml"/><Relationship Id="rId1" Type="http://schemas.openxmlformats.org/officeDocument/2006/relationships/audio" Target="../media/media6.mp3"/><Relationship Id="rId6" Type="http://schemas.openxmlformats.org/officeDocument/2006/relationships/slide" Target="slide5.xml"/><Relationship Id="rId11" Type="http://schemas.openxmlformats.org/officeDocument/2006/relationships/image" Target="../media/image13.png"/><Relationship Id="rId5" Type="http://schemas.openxmlformats.org/officeDocument/2006/relationships/image" Target="../media/image32.jpeg"/><Relationship Id="rId10" Type="http://schemas.microsoft.com/office/2007/relationships/media" Target="../media/media6.mp3"/><Relationship Id="rId4" Type="http://schemas.openxmlformats.org/officeDocument/2006/relationships/audio" Target="../media/audio2.wav"/><Relationship Id="rId9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37.xml"/><Relationship Id="rId1" Type="http://schemas.openxmlformats.org/officeDocument/2006/relationships/audio" Target="../media/media7.mp3"/><Relationship Id="rId6" Type="http://schemas.openxmlformats.org/officeDocument/2006/relationships/slide" Target="slide5.xml"/><Relationship Id="rId11" Type="http://schemas.openxmlformats.org/officeDocument/2006/relationships/image" Target="../media/image13.png"/><Relationship Id="rId5" Type="http://schemas.openxmlformats.org/officeDocument/2006/relationships/image" Target="../media/image32.jpeg"/><Relationship Id="rId10" Type="http://schemas.microsoft.com/office/2007/relationships/media" Target="../media/media7.mp3"/><Relationship Id="rId4" Type="http://schemas.openxmlformats.org/officeDocument/2006/relationships/audio" Target="../media/audio2.wav"/><Relationship Id="rId9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37.xml"/><Relationship Id="rId1" Type="http://schemas.openxmlformats.org/officeDocument/2006/relationships/audio" Target="../media/media8.mp3"/><Relationship Id="rId6" Type="http://schemas.openxmlformats.org/officeDocument/2006/relationships/slide" Target="slide5.xml"/><Relationship Id="rId11" Type="http://schemas.openxmlformats.org/officeDocument/2006/relationships/image" Target="../media/image13.png"/><Relationship Id="rId5" Type="http://schemas.openxmlformats.org/officeDocument/2006/relationships/image" Target="../media/image32.jpeg"/><Relationship Id="rId10" Type="http://schemas.microsoft.com/office/2007/relationships/media" Target="../media/media8.mp3"/><Relationship Id="rId4" Type="http://schemas.openxmlformats.org/officeDocument/2006/relationships/audio" Target="../media/audio2.wav"/><Relationship Id="rId9" Type="http://schemas.microsoft.com/office/2007/relationships/hdphoto" Target="../media/hdphoto5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media" Target="../media/media1.mp3"/><Relationship Id="rId3" Type="http://schemas.openxmlformats.org/officeDocument/2006/relationships/image" Target="../media/image10.jpeg"/><Relationship Id="rId7" Type="http://schemas.microsoft.com/office/2007/relationships/hdphoto" Target="../media/hdphoto2.wdp"/><Relationship Id="rId2" Type="http://schemas.openxmlformats.org/officeDocument/2006/relationships/slideLayout" Target="../slideLayouts/slideLayout36.xml"/><Relationship Id="rId1" Type="http://schemas.openxmlformats.org/officeDocument/2006/relationships/audio" Target="../media/media1.mp3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13" Type="http://schemas.microsoft.com/office/2007/relationships/media" Target="../media/media2.mp3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7.png"/><Relationship Id="rId12" Type="http://schemas.openxmlformats.org/officeDocument/2006/relationships/image" Target="../media/image19.png"/><Relationship Id="rId2" Type="http://schemas.openxmlformats.org/officeDocument/2006/relationships/slideLayout" Target="../slideLayouts/slideLayout37.xml"/><Relationship Id="rId1" Type="http://schemas.openxmlformats.org/officeDocument/2006/relationships/audio" Target="../media/media2.mp3"/><Relationship Id="rId6" Type="http://schemas.openxmlformats.org/officeDocument/2006/relationships/image" Target="../media/image16.png"/><Relationship Id="rId11" Type="http://schemas.openxmlformats.org/officeDocument/2006/relationships/slide" Target="slide5.xml"/><Relationship Id="rId5" Type="http://schemas.openxmlformats.org/officeDocument/2006/relationships/image" Target="../media/image15.png"/><Relationship Id="rId10" Type="http://schemas.openxmlformats.org/officeDocument/2006/relationships/image" Target="../media/image18.png"/><Relationship Id="rId4" Type="http://schemas.openxmlformats.org/officeDocument/2006/relationships/image" Target="../media/image14.png"/><Relationship Id="rId9" Type="http://schemas.microsoft.com/office/2007/relationships/hdphoto" Target="../media/hdphoto3.wdp"/><Relationship Id="rId1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slide" Target="slide15.xml"/><Relationship Id="rId18" Type="http://schemas.openxmlformats.org/officeDocument/2006/relationships/image" Target="../media/image28.gif"/><Relationship Id="rId3" Type="http://schemas.openxmlformats.org/officeDocument/2006/relationships/notesSlide" Target="../notesSlides/notesSlide3.xml"/><Relationship Id="rId21" Type="http://schemas.openxmlformats.org/officeDocument/2006/relationships/image" Target="../media/image30.gif"/><Relationship Id="rId12" Type="http://schemas.openxmlformats.org/officeDocument/2006/relationships/image" Target="../media/image24.gif"/><Relationship Id="rId17" Type="http://schemas.openxmlformats.org/officeDocument/2006/relationships/image" Target="../media/image27.png"/><Relationship Id="rId2" Type="http://schemas.openxmlformats.org/officeDocument/2006/relationships/slideLayout" Target="../slideLayouts/slideLayout36.xml"/><Relationship Id="rId16" Type="http://schemas.openxmlformats.org/officeDocument/2006/relationships/image" Target="../media/image26.gif"/><Relationship Id="rId20" Type="http://schemas.openxmlformats.org/officeDocument/2006/relationships/slide" Target="slide10.xml"/><Relationship Id="rId1" Type="http://schemas.openxmlformats.org/officeDocument/2006/relationships/audio" Target="../media/media1.mp3"/><Relationship Id="rId6" Type="http://schemas.openxmlformats.org/officeDocument/2006/relationships/image" Target="../media/image22.png"/><Relationship Id="rId11" Type="http://schemas.openxmlformats.org/officeDocument/2006/relationships/slide" Target="slide13.xml"/><Relationship Id="rId5" Type="http://schemas.openxmlformats.org/officeDocument/2006/relationships/image" Target="../media/image21.png"/><Relationship Id="rId15" Type="http://schemas.openxmlformats.org/officeDocument/2006/relationships/slide" Target="slide12.xml"/><Relationship Id="rId23" Type="http://schemas.openxmlformats.org/officeDocument/2006/relationships/image" Target="../media/image13.png"/><Relationship Id="rId10" Type="http://schemas.openxmlformats.org/officeDocument/2006/relationships/image" Target="../media/image23.gif"/><Relationship Id="rId19" Type="http://schemas.openxmlformats.org/officeDocument/2006/relationships/image" Target="../media/image29.gif"/><Relationship Id="rId4" Type="http://schemas.openxmlformats.org/officeDocument/2006/relationships/image" Target="../media/image20.jpeg"/><Relationship Id="rId9" Type="http://schemas.openxmlformats.org/officeDocument/2006/relationships/slide" Target="slide14.xml"/><Relationship Id="rId14" Type="http://schemas.openxmlformats.org/officeDocument/2006/relationships/image" Target="../media/image25.gif"/><Relationship Id="rId22" Type="http://schemas.microsoft.com/office/2007/relationships/media" Target="../media/media1.mp3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14.png"/><Relationship Id="rId12" Type="http://schemas.microsoft.com/office/2007/relationships/hdphoto" Target="../media/hdphoto3.wdp"/><Relationship Id="rId2" Type="http://schemas.openxmlformats.org/officeDocument/2006/relationships/audio" Target="../media/media4.mp3"/><Relationship Id="rId1" Type="http://schemas.openxmlformats.org/officeDocument/2006/relationships/video" Target="NULL" TargetMode="External"/><Relationship Id="rId6" Type="http://schemas.openxmlformats.org/officeDocument/2006/relationships/image" Target="../media/image13.png"/><Relationship Id="rId5" Type="http://schemas.microsoft.com/office/2007/relationships/media" Target="../media/media3.mp3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6.png"/><Relationship Id="rId14" Type="http://schemas.microsoft.com/office/2007/relationships/media" Target="../media/media4.mp3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04714BCA-BDEB-4E21-957E-243FA4BD20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B838AB8A-46FD-4DE5-B6B9-4F7C787966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5605" y="4217099"/>
            <a:ext cx="3189457" cy="267179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AA5D89A8-B22B-4149-AE80-8C3929F779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23911" y="-245268"/>
            <a:ext cx="3173852" cy="342776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12B4AFD8-2B92-4929-9BBB-BD3D388C9B1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91663" y="4161317"/>
            <a:ext cx="3598750" cy="2800566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DB62CEBD-6534-409D-B545-34C538096DC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391038" y="266434"/>
            <a:ext cx="1695088" cy="2162406"/>
          </a:xfrm>
          <a:prstGeom prst="rect">
            <a:avLst/>
          </a:prstGeom>
        </p:spPr>
      </p:pic>
      <p:sp>
        <p:nvSpPr>
          <p:cNvPr id="13" name="TextBox 10">
            <a:extLst>
              <a:ext uri="{FF2B5EF4-FFF2-40B4-BE49-F238E27FC236}">
                <a16:creationId xmlns:a16="http://schemas.microsoft.com/office/drawing/2014/main" xmlns="" id="{56932BC4-6C29-44E4-BD8C-0568D71C190D}"/>
              </a:ext>
            </a:extLst>
          </p:cNvPr>
          <p:cNvSpPr txBox="1"/>
          <p:nvPr/>
        </p:nvSpPr>
        <p:spPr>
          <a:xfrm>
            <a:off x="2697480" y="1279742"/>
            <a:ext cx="7326630" cy="70788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  ÔN TẬP VÀ BỔ SUNG</a:t>
            </a:r>
          </a:p>
        </p:txBody>
      </p:sp>
      <p:sp>
        <p:nvSpPr>
          <p:cNvPr id="15" name="TextBox 10">
            <a:extLst>
              <a:ext uri="{FF2B5EF4-FFF2-40B4-BE49-F238E27FC236}">
                <a16:creationId xmlns:a16="http://schemas.microsoft.com/office/drawing/2014/main" xmlns="" id="{CF35E831-FC0A-4DE4-AA3E-B6D900CEA067}"/>
              </a:ext>
            </a:extLst>
          </p:cNvPr>
          <p:cNvSpPr txBox="1"/>
          <p:nvPr/>
        </p:nvSpPr>
        <p:spPr>
          <a:xfrm>
            <a:off x="2676556" y="2976234"/>
            <a:ext cx="75209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 err="1">
                <a:solidFill>
                  <a:schemeClr val="accent3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dirty="0">
                <a:solidFill>
                  <a:schemeClr val="accent3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6: LUYỆN TẬP CHUNG</a:t>
            </a:r>
          </a:p>
        </p:txBody>
      </p:sp>
      <p:sp>
        <p:nvSpPr>
          <p:cNvPr id="16" name="文本框 22">
            <a:extLst>
              <a:ext uri="{FF2B5EF4-FFF2-40B4-BE49-F238E27FC236}">
                <a16:creationId xmlns:a16="http://schemas.microsoft.com/office/drawing/2014/main" xmlns="" id="{3484A4AF-0DC2-465C-BFB4-7DC16C96227B}"/>
              </a:ext>
            </a:extLst>
          </p:cNvPr>
          <p:cNvSpPr txBox="1"/>
          <p:nvPr/>
        </p:nvSpPr>
        <p:spPr>
          <a:xfrm>
            <a:off x="5445288" y="4696799"/>
            <a:ext cx="17953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400" dirty="0" err="1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Tiết</a:t>
            </a:r>
            <a:r>
              <a:rPr lang="en-US" altLang="zh-CN" sz="5400" dirty="0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 2</a:t>
            </a:r>
            <a:endParaRPr lang="zh-CN" altLang="en-US" sz="5400" dirty="0">
              <a:solidFill>
                <a:srgbClr val="FF0000"/>
              </a:solidFill>
              <a:latin typeface="Times New Roman" pitchFamily="18" charset="0"/>
              <a:ea typeface="思源黑体 CN Bold" panose="020B0800000000000000" pitchFamily="34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83211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25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AD7F8977-17A2-4661-ABB8-1022A010BDA0}"/>
              </a:ext>
            </a:extLst>
          </p:cNvPr>
          <p:cNvGrpSpPr/>
          <p:nvPr/>
        </p:nvGrpSpPr>
        <p:grpSpPr>
          <a:xfrm>
            <a:off x="0" y="-195221"/>
            <a:ext cx="3957736" cy="2242458"/>
            <a:chOff x="358880" y="-528402"/>
            <a:chExt cx="4001978" cy="251506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xmlns="" id="{7926FEA9-E22A-49CF-ADC5-352831D59E8A}"/>
                </a:ext>
              </a:extLst>
            </p:cNvPr>
            <p:cNvSpPr/>
            <p:nvPr/>
          </p:nvSpPr>
          <p:spPr>
            <a:xfrm>
              <a:off x="1051562" y="480059"/>
              <a:ext cx="3309296" cy="776517"/>
            </a:xfrm>
            <a:prstGeom prst="roundRect">
              <a:avLst/>
            </a:prstGeom>
            <a:solidFill>
              <a:srgbClr val="FFE575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b="1" dirty="0">
                  <a:solidFill>
                    <a:srgbClr val="009900"/>
                  </a:solidFill>
                </a:rPr>
                <a:t>	</a:t>
              </a:r>
              <a:r>
                <a:rPr lang="en-US" sz="3200" b="1" dirty="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3. &gt;; &lt;; = ?</a:t>
              </a:r>
              <a:endParaRPr lang="en-US" sz="28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" name="图片 9">
              <a:extLst>
                <a:ext uri="{FF2B5EF4-FFF2-40B4-BE49-F238E27FC236}">
                  <a16:creationId xmlns:a16="http://schemas.microsoft.com/office/drawing/2014/main" xmlns="" id="{059A931E-99E7-4E83-977B-52D7E547B4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58880" y="-528402"/>
              <a:ext cx="1909679" cy="2515060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2AE2243-4CC6-4D50-A9F8-C5DC637D27C0}"/>
              </a:ext>
            </a:extLst>
          </p:cNvPr>
          <p:cNvSpPr txBox="1"/>
          <p:nvPr/>
        </p:nvSpPr>
        <p:spPr>
          <a:xfrm>
            <a:off x="1462133" y="2767107"/>
            <a:ext cx="35380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 + 5		41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12E54DE5-C6B1-4DB5-BDDA-2871C202E8F1}"/>
              </a:ext>
            </a:extLst>
          </p:cNvPr>
          <p:cNvSpPr/>
          <p:nvPr/>
        </p:nvSpPr>
        <p:spPr>
          <a:xfrm>
            <a:off x="3276140" y="3880693"/>
            <a:ext cx="548640" cy="50017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166E20FD-54E2-44AC-B769-6E5D75665F38}"/>
              </a:ext>
            </a:extLst>
          </p:cNvPr>
          <p:cNvSpPr/>
          <p:nvPr/>
        </p:nvSpPr>
        <p:spPr>
          <a:xfrm>
            <a:off x="3276140" y="2767106"/>
            <a:ext cx="548640" cy="50017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607F9AF-00EB-4AD9-85C5-290D0C10C4CF}"/>
              </a:ext>
            </a:extLst>
          </p:cNvPr>
          <p:cNvSpPr txBox="1"/>
          <p:nvPr/>
        </p:nvSpPr>
        <p:spPr>
          <a:xfrm>
            <a:off x="3163306" y="2767106"/>
            <a:ext cx="730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5C08B77-F61A-40FB-8283-5F8116D3C82C}"/>
              </a:ext>
            </a:extLst>
          </p:cNvPr>
          <p:cNvSpPr txBox="1"/>
          <p:nvPr/>
        </p:nvSpPr>
        <p:spPr>
          <a:xfrm>
            <a:off x="3276140" y="3880693"/>
            <a:ext cx="730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F30589C8-2ACC-427A-8D2C-3A4196FD258E}"/>
              </a:ext>
            </a:extLst>
          </p:cNvPr>
          <p:cNvSpPr txBox="1"/>
          <p:nvPr/>
        </p:nvSpPr>
        <p:spPr>
          <a:xfrm>
            <a:off x="1492862" y="3844848"/>
            <a:ext cx="35380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98 - 5		89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3951A35E-0037-45AB-9550-AEF8079228FC}"/>
              </a:ext>
            </a:extLst>
          </p:cNvPr>
          <p:cNvSpPr txBox="1"/>
          <p:nvPr/>
        </p:nvSpPr>
        <p:spPr>
          <a:xfrm>
            <a:off x="6788513" y="2767107"/>
            <a:ext cx="4409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87 - 32		50 + 5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25F7B25B-D1D2-4DDB-9C20-D9918D08CCF7}"/>
              </a:ext>
            </a:extLst>
          </p:cNvPr>
          <p:cNvSpPr txBox="1"/>
          <p:nvPr/>
        </p:nvSpPr>
        <p:spPr>
          <a:xfrm>
            <a:off x="6819242" y="3844848"/>
            <a:ext cx="43790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 + 53		76 – 4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CCE44D8A-8E1E-4ED1-973A-E6F6E1F824B3}"/>
              </a:ext>
            </a:extLst>
          </p:cNvPr>
          <p:cNvSpPr txBox="1"/>
          <p:nvPr/>
        </p:nvSpPr>
        <p:spPr>
          <a:xfrm>
            <a:off x="547264" y="2767107"/>
            <a:ext cx="85440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endParaRPr lang="en-US" sz="32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7A0FD46C-3BB9-4005-8CFD-A278A282D23C}"/>
              </a:ext>
            </a:extLst>
          </p:cNvPr>
          <p:cNvSpPr txBox="1"/>
          <p:nvPr/>
        </p:nvSpPr>
        <p:spPr>
          <a:xfrm>
            <a:off x="5972534" y="2767107"/>
            <a:ext cx="85440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endParaRPr lang="en-US" sz="3200" dirty="0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EAF82D2E-96D3-4779-860D-5025712A2845}"/>
              </a:ext>
            </a:extLst>
          </p:cNvPr>
          <p:cNvSpPr/>
          <p:nvPr/>
        </p:nvSpPr>
        <p:spPr>
          <a:xfrm>
            <a:off x="8866375" y="3880693"/>
            <a:ext cx="548640" cy="50017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42D56E80-8828-4AB6-BE69-10FBFA0D83DA}"/>
              </a:ext>
            </a:extLst>
          </p:cNvPr>
          <p:cNvSpPr/>
          <p:nvPr/>
        </p:nvSpPr>
        <p:spPr>
          <a:xfrm>
            <a:off x="8866375" y="2767106"/>
            <a:ext cx="548640" cy="50017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9DA5F63E-F338-4EEE-B8B3-60FED56A9250}"/>
              </a:ext>
            </a:extLst>
          </p:cNvPr>
          <p:cNvSpPr txBox="1"/>
          <p:nvPr/>
        </p:nvSpPr>
        <p:spPr>
          <a:xfrm>
            <a:off x="8835101" y="3880693"/>
            <a:ext cx="730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BFEF93B0-41E0-4371-A16E-76E15FECDD8B}"/>
              </a:ext>
            </a:extLst>
          </p:cNvPr>
          <p:cNvSpPr txBox="1"/>
          <p:nvPr/>
        </p:nvSpPr>
        <p:spPr>
          <a:xfrm>
            <a:off x="8726034" y="2767106"/>
            <a:ext cx="730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xmlns="" val="2192290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  <p:bldP spid="10" grpId="1" animBg="1"/>
      <p:bldP spid="11" grpId="0" animBg="1"/>
      <p:bldP spid="11" grpId="1" animBg="1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 animBg="1"/>
      <p:bldP spid="19" grpId="1" animBg="1"/>
      <p:bldP spid="20" grpId="0" animBg="1"/>
      <p:bldP spid="20" grpId="1" animBg="1"/>
      <p:bldP spid="21" grpId="0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32962A5F-9D3B-4E06-98DF-A6BE07D9C2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9C451C29-9C6A-4839-88EB-EB295B9655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5605" y="4217099"/>
            <a:ext cx="3189457" cy="2671796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7F9BE7B2-611A-477D-931F-582F4AEB4F4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240"/>
            <a:ext cx="3173852" cy="342776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6DFFEC04-AA47-4161-922E-BED0D3152E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91663" y="4161317"/>
            <a:ext cx="3598750" cy="2800566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xmlns="" id="{C129CC75-0F96-40BE-94F4-63C9ADDE568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81247" y="917944"/>
            <a:ext cx="1695088" cy="2162406"/>
          </a:xfrm>
          <a:prstGeom prst="rect">
            <a:avLst/>
          </a:prstGeom>
        </p:spPr>
      </p:pic>
      <p:sp>
        <p:nvSpPr>
          <p:cNvPr id="13" name="文本框 22">
            <a:extLst>
              <a:ext uri="{FF2B5EF4-FFF2-40B4-BE49-F238E27FC236}">
                <a16:creationId xmlns:a16="http://schemas.microsoft.com/office/drawing/2014/main" xmlns="" id="{48A423C0-33F9-4F4B-8234-37BAB255A8A9}"/>
              </a:ext>
            </a:extLst>
          </p:cNvPr>
          <p:cNvSpPr txBox="1"/>
          <p:nvPr/>
        </p:nvSpPr>
        <p:spPr>
          <a:xfrm>
            <a:off x="2313497" y="2843938"/>
            <a:ext cx="7563417" cy="923330"/>
          </a:xfrm>
          <a:prstGeom prst="rect">
            <a:avLst/>
          </a:prstGeom>
          <a:noFill/>
        </p:spPr>
        <p:txBody>
          <a:bodyPr wrap="none" rtlCol="0">
            <a:prstTxWarp prst="textWave2">
              <a:avLst/>
            </a:prstTxWarp>
            <a:spAutoFit/>
          </a:bodyPr>
          <a:lstStyle/>
          <a:p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CHÀO TẠM BIỆT </a:t>
            </a:r>
            <a:r>
              <a:rPr lang="en-US" altLang="zh-CN" sz="54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các</a:t>
            </a:r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 con!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924042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37470" y="584627"/>
            <a:ext cx="10971371" cy="1341407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t">
            <a:normAutofit/>
          </a:bodyPr>
          <a:lstStyle/>
          <a:p>
            <a:r>
              <a:rPr lang="en-US" b="1" dirty="0" err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b="1" dirty="0" err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32 </a:t>
            </a:r>
            <a:r>
              <a:rPr lang="en-US" b="1" dirty="0" err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en-US" b="1" dirty="0" err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223156" y="2767348"/>
            <a:ext cx="5093192" cy="1341406"/>
          </a:xfrm>
          <a:prstGeom prst="roundRect">
            <a:avLst>
              <a:gd name="adj" fmla="val 25961"/>
            </a:avLst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04" tIns="60952" rIns="121904" bIns="60952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B. 38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25804" y="2731552"/>
            <a:ext cx="5093192" cy="1341406"/>
          </a:xfrm>
          <a:prstGeom prst="roundRect">
            <a:avLst>
              <a:gd name="adj" fmla="val 25961"/>
            </a:avLst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04" tIns="60952" rIns="121904" bIns="60952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A. 92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249062" y="4610429"/>
            <a:ext cx="5093192" cy="1341406"/>
          </a:xfrm>
          <a:prstGeom prst="roundRect">
            <a:avLst>
              <a:gd name="adj" fmla="val 25961"/>
            </a:avLst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04" tIns="60952" rIns="121904" bIns="60952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C. 82</a:t>
            </a:r>
          </a:p>
        </p:txBody>
      </p:sp>
      <p:pic>
        <p:nvPicPr>
          <p:cNvPr id="7" name="Picture 2" descr="C:\Users\ADMIN\Desktop\Tai nguyen thiet ke tro choi\Bảng gỗ\1a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962008" y="6291475"/>
            <a:ext cx="1228404" cy="578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Câu 32 + 6">
            <a:hlinkClick r:id="" action="ppaction://media"/>
            <a:extLst>
              <a:ext uri="{FF2B5EF4-FFF2-40B4-BE49-F238E27FC236}">
                <a16:creationId xmlns:a16="http://schemas.microsoft.com/office/drawing/2014/main" xmlns="" id="{321423F7-DE27-4E05-9193-2112F460E37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1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-915987" y="64531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69117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-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-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09521" y="275844"/>
            <a:ext cx="10971371" cy="1438656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t">
            <a:normAutofit/>
          </a:bodyPr>
          <a:lstStyle/>
          <a:p>
            <a:r>
              <a:rPr lang="en-US" b="1" dirty="0" err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5466" b="1" dirty="0" err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5466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66" b="1" dirty="0" err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5466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47 </a:t>
            </a:r>
            <a:r>
              <a:rPr lang="en-US" sz="5466" b="1" dirty="0" err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5466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22 </a:t>
            </a:r>
            <a:r>
              <a:rPr lang="en-US" sz="5466" b="1" dirty="0" err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5466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694066" y="5039779"/>
            <a:ext cx="5093192" cy="1341406"/>
          </a:xfrm>
          <a:prstGeom prst="roundRect">
            <a:avLst>
              <a:gd name="adj" fmla="val 25961"/>
            </a:avLst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04" tIns="60952" rIns="121904" bIns="60952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C. 25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521" y="3126741"/>
            <a:ext cx="5093192" cy="1341406"/>
          </a:xfrm>
          <a:prstGeom prst="roundRect">
            <a:avLst>
              <a:gd name="adj" fmla="val 25961"/>
            </a:avLst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04" tIns="60952" rIns="121904" bIns="60952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A. 69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399968" y="3125034"/>
            <a:ext cx="5093192" cy="1341406"/>
          </a:xfrm>
          <a:prstGeom prst="roundRect">
            <a:avLst>
              <a:gd name="adj" fmla="val 25961"/>
            </a:avLst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04" tIns="60952" rIns="121904" bIns="60952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B. 24</a:t>
            </a:r>
          </a:p>
        </p:txBody>
      </p:sp>
      <p:pic>
        <p:nvPicPr>
          <p:cNvPr id="9" name="Picture 2" descr="C:\Users\ADMIN\Desktop\Tai nguyen thiet ke tro choi\Bảng gỗ\1a.png">
            <a:hlinkClick r:id="rId6" action="ppaction://hlinksldjump"/>
            <a:extLst>
              <a:ext uri="{FF2B5EF4-FFF2-40B4-BE49-F238E27FC236}">
                <a16:creationId xmlns:a16="http://schemas.microsoft.com/office/drawing/2014/main" xmlns="" id="{606D1C41-A95A-4EB8-A5B5-922F3C60A7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962008" y="6291475"/>
            <a:ext cx="1228404" cy="578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Câu 2">
            <a:hlinkClick r:id="" action="ppaction://media"/>
            <a:extLst>
              <a:ext uri="{FF2B5EF4-FFF2-40B4-BE49-F238E27FC236}">
                <a16:creationId xmlns:a16="http://schemas.microsoft.com/office/drawing/2014/main" xmlns="" id="{A8838FE7-858A-4ECC-9F53-7153A7D8D1E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10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-674687" y="639467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76553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-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-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29432" y="323276"/>
            <a:ext cx="10971371" cy="1654114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t">
            <a:normAutofit fontScale="90000"/>
          </a:bodyPr>
          <a:lstStyle/>
          <a:p>
            <a:pPr algn="l"/>
            <a:r>
              <a:rPr lang="en-US" sz="4800" b="1" dirty="0" err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800" b="1" dirty="0" err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liền</a:t>
            </a:r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12695" y="3122368"/>
            <a:ext cx="5093192" cy="1341406"/>
          </a:xfrm>
          <a:prstGeom prst="roundRect">
            <a:avLst>
              <a:gd name="adj" fmla="val 25961"/>
            </a:avLst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04" tIns="60952" rIns="121904" bIns="60952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A. 9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507611" y="3163439"/>
            <a:ext cx="5093192" cy="1341406"/>
          </a:xfrm>
          <a:prstGeom prst="roundRect">
            <a:avLst>
              <a:gd name="adj" fmla="val 25961"/>
            </a:avLst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04" tIns="60952" rIns="121904" bIns="60952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B. 10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739463" y="4950069"/>
            <a:ext cx="5093192" cy="1341406"/>
          </a:xfrm>
          <a:prstGeom prst="roundRect">
            <a:avLst>
              <a:gd name="adj" fmla="val 25961"/>
            </a:avLst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04" tIns="60952" rIns="121904" bIns="60952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C. 11</a:t>
            </a:r>
          </a:p>
        </p:txBody>
      </p:sp>
      <p:pic>
        <p:nvPicPr>
          <p:cNvPr id="8" name="Picture 2" descr="C:\Users\ADMIN\Desktop\Tai nguyen thiet ke tro choi\Bảng gỗ\1a.png">
            <a:hlinkClick r:id="rId6" action="ppaction://hlinksldjump"/>
            <a:extLst>
              <a:ext uri="{FF2B5EF4-FFF2-40B4-BE49-F238E27FC236}">
                <a16:creationId xmlns:a16="http://schemas.microsoft.com/office/drawing/2014/main" xmlns="" id="{A4311EE6-FDA9-4E59-9228-376C443C3C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962008" y="6291475"/>
            <a:ext cx="1228404" cy="578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Câu 3">
            <a:hlinkClick r:id="" action="ppaction://media"/>
            <a:extLst>
              <a:ext uri="{FF2B5EF4-FFF2-40B4-BE49-F238E27FC236}">
                <a16:creationId xmlns:a16="http://schemas.microsoft.com/office/drawing/2014/main" xmlns="" id="{5E99DF43-6418-4206-A9A4-AE749A154D9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10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-763587" y="62914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21087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-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-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25804" y="279653"/>
            <a:ext cx="10971371" cy="1599392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t">
            <a:normAutofit fontScale="90000"/>
          </a:bodyPr>
          <a:lstStyle/>
          <a:p>
            <a:pPr algn="l"/>
            <a:r>
              <a:rPr lang="en-US" sz="4800" b="1" dirty="0" err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800" b="1" dirty="0" err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liền</a:t>
            </a:r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313403" y="4950069"/>
            <a:ext cx="5093192" cy="1341406"/>
          </a:xfrm>
          <a:prstGeom prst="roundRect">
            <a:avLst>
              <a:gd name="adj" fmla="val 25961"/>
            </a:avLst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04" tIns="60952" rIns="121904" bIns="60952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C. 100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496936" y="3104257"/>
            <a:ext cx="5093192" cy="1341406"/>
          </a:xfrm>
          <a:prstGeom prst="roundRect">
            <a:avLst>
              <a:gd name="adj" fmla="val 25961"/>
            </a:avLst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04" tIns="60952" rIns="121904" bIns="60952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B. 99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00285" y="3104257"/>
            <a:ext cx="5093192" cy="1341406"/>
          </a:xfrm>
          <a:prstGeom prst="roundRect">
            <a:avLst>
              <a:gd name="adj" fmla="val 25961"/>
            </a:avLst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04" tIns="60952" rIns="121904" bIns="60952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A. 98</a:t>
            </a:r>
          </a:p>
        </p:txBody>
      </p:sp>
      <p:pic>
        <p:nvPicPr>
          <p:cNvPr id="9" name="Picture 2" descr="C:\Users\ADMIN\Desktop\Tai nguyen thiet ke tro choi\Bảng gỗ\1a.png">
            <a:hlinkClick r:id="rId6" action="ppaction://hlinksldjump"/>
            <a:extLst>
              <a:ext uri="{FF2B5EF4-FFF2-40B4-BE49-F238E27FC236}">
                <a16:creationId xmlns:a16="http://schemas.microsoft.com/office/drawing/2014/main" xmlns="" id="{D8AFE8C6-CAE1-4285-AA6B-5C19B353E5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962008" y="6291475"/>
            <a:ext cx="1228404" cy="578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Câu 4">
            <a:hlinkClick r:id="" action="ppaction://media"/>
            <a:extLst>
              <a:ext uri="{FF2B5EF4-FFF2-40B4-BE49-F238E27FC236}">
                <a16:creationId xmlns:a16="http://schemas.microsoft.com/office/drawing/2014/main" xmlns="" id="{E10F4215-73EC-4E02-AF28-CDF9EC92BE6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10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-903287" y="658077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95660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-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-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YÊU CẦU CẦN ĐẠT:</a:t>
            </a:r>
            <a:endParaRPr lang="vi-VN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vi-VN" dirty="0" smtClean="0">
                <a:latin typeface="+mj-lt"/>
              </a:rPr>
              <a:t>- Hs thực hiện được phép cộng, phép trừ và so sánh các số.</a:t>
            </a:r>
          </a:p>
          <a:p>
            <a:pPr>
              <a:buNone/>
            </a:pPr>
            <a:r>
              <a:rPr lang="vi-VN" dirty="0" smtClean="0">
                <a:latin typeface="+mj-lt"/>
              </a:rPr>
              <a:t>- Lập được các số có hai chữ số từ các chữ số đã cho.</a:t>
            </a:r>
          </a:p>
          <a:p>
            <a:pPr>
              <a:buNone/>
            </a:pPr>
            <a:r>
              <a:rPr lang="vi-VN" dirty="0" smtClean="0">
                <a:latin typeface="+mj-lt"/>
              </a:rPr>
              <a:t>- Tìm được số lớn nhất, số bé nhất trong các số đã cho.</a:t>
            </a:r>
          </a:p>
          <a:p>
            <a:pPr>
              <a:buNone/>
            </a:pPr>
            <a:r>
              <a:rPr lang="vi-VN" dirty="0" smtClean="0">
                <a:latin typeface="+mj-lt"/>
              </a:rPr>
              <a:t>- Qua thực hành, luyện tập sẽ phát triển năng lực tư duy và lập luận.</a:t>
            </a:r>
          </a:p>
          <a:p>
            <a:pPr>
              <a:buNone/>
            </a:pPr>
            <a:r>
              <a:rPr lang="vi-VN" dirty="0" smtClean="0">
                <a:latin typeface="+mj-lt"/>
              </a:rPr>
              <a:t>- Qua thực hiện trò chơi phát triển năng lực giao tiếp và hợp tác.</a:t>
            </a:r>
          </a:p>
          <a:p>
            <a:pPr>
              <a:buNone/>
            </a:pPr>
            <a:r>
              <a:rPr lang="vi-VN" dirty="0" smtClean="0">
                <a:latin typeface="+mj-lt"/>
              </a:rPr>
              <a:t>- Qua giải bài toán thực tiễn sẽ phát triển năng lực giải quyết vấn đề.</a:t>
            </a:r>
          </a:p>
          <a:p>
            <a:pPr>
              <a:buNone/>
            </a:pPr>
            <a:r>
              <a:rPr lang="vi-VN" dirty="0" smtClean="0">
                <a:latin typeface="+mj-lt"/>
              </a:rPr>
              <a:t>- Yêu thích môn học, có niềm hứng thú, say mê các con số để giải quyết bài toán.</a:t>
            </a:r>
          </a:p>
          <a:p>
            <a:pPr>
              <a:buNone/>
            </a:pPr>
            <a:r>
              <a:rPr lang="vi-VN" dirty="0" smtClean="0">
                <a:latin typeface="+mj-lt"/>
              </a:rPr>
              <a:t>- Rèn phẩm chất chăm chỉ, trách nhiệm.</a:t>
            </a:r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875628f2c63ac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8097"/>
            <a:ext cx="12225936" cy="6857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 descr="C:\Users\ADMIN\Desktop\Doreamon cau ca\0x0ss-85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57125" y="1731842"/>
            <a:ext cx="5050317" cy="5050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7" descr="Kết quả hình ảnh cho fish cartoon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0" b="100000" l="0" r="100000">
                        <a14:foregroundMark x1="10297" y1="44282" x2="72079" y2="47214"/>
                        <a14:foregroundMark x1="21980" y1="28446" x2="28317" y2="68915"/>
                        <a14:foregroundMark x1="26139" y1="25513" x2="32475" y2="78886"/>
                        <a14:foregroundMark x1="26733" y1="26100" x2="34851" y2="53666"/>
                        <a14:foregroundMark x1="41386" y1="25220" x2="62772" y2="58065"/>
                        <a14:foregroundMark x1="52475" y1="25220" x2="59406" y2="43109"/>
                        <a14:foregroundMark x1="58614" y1="29619" x2="39406" y2="50147"/>
                        <a14:foregroundMark x1="52277" y1="30205" x2="38218" y2="43988"/>
                        <a14:foregroundMark x1="56040" y1="23754" x2="63168" y2="53079"/>
                        <a14:foregroundMark x1="29901" y1="21994" x2="14455" y2="29912"/>
                        <a14:foregroundMark x1="16634" y1="36070" x2="11287" y2="56012"/>
                        <a14:foregroundMark x1="14455" y1="34604" x2="12871" y2="43695"/>
                        <a14:foregroundMark x1="80000" y1="46628" x2="91881" y2="404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4154894">
            <a:off x="3064378" y="2449219"/>
            <a:ext cx="3281118" cy="2215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717792" y="18097"/>
            <a:ext cx="4754828" cy="17334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332" dirty="0">
                <a:solidFill>
                  <a:srgbClr val="0033CC"/>
                </a:solidFill>
                <a:latin typeface="iCiel Pony" panose="02000000000000000000" pitchFamily="2" charset="0"/>
              </a:rPr>
              <a:t>CÂU CÁ CÙNG </a:t>
            </a:r>
          </a:p>
          <a:p>
            <a:pPr algn="ctr"/>
            <a:r>
              <a:rPr lang="en-US" sz="5332" dirty="0">
                <a:solidFill>
                  <a:srgbClr val="0033CC"/>
                </a:solidFill>
                <a:latin typeface="iCiel Pony" panose="02000000000000000000" pitchFamily="2" charset="0"/>
              </a:rPr>
              <a:t>DORAEMON</a:t>
            </a:r>
          </a:p>
        </p:txBody>
      </p:sp>
      <p:pic>
        <p:nvPicPr>
          <p:cNvPr id="2" name="Doremon-Beat_vy46">
            <a:hlinkClick r:id="" action="ppaction://media"/>
            <a:extLst>
              <a:ext uri="{FF2B5EF4-FFF2-40B4-BE49-F238E27FC236}">
                <a16:creationId xmlns:a16="http://schemas.microsoft.com/office/drawing/2014/main" xmlns="" id="{6392EECB-6A29-47D9-94DD-51D8BC43F0E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-782445" y="17459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50265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2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9CAA0910-A74F-45DA-8E22-F3E0B8C175E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37324877" y="0"/>
            <a:ext cx="49515290" cy="6859588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xmlns="" id="{6F0F4ADD-626F-48A9-A995-3A1963D75866}"/>
              </a:ext>
            </a:extLst>
          </p:cNvPr>
          <p:cNvGrpSpPr/>
          <p:nvPr/>
        </p:nvGrpSpPr>
        <p:grpSpPr>
          <a:xfrm>
            <a:off x="2390017" y="290173"/>
            <a:ext cx="8228528" cy="6840250"/>
            <a:chOff x="2107585" y="133042"/>
            <a:chExt cx="8229600" cy="6841141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xmlns="" id="{718037DC-75FC-4990-8B68-1D98A6711353}"/>
                </a:ext>
              </a:extLst>
            </p:cNvPr>
            <p:cNvGrpSpPr/>
            <p:nvPr/>
          </p:nvGrpSpPr>
          <p:grpSpPr>
            <a:xfrm>
              <a:off x="2107585" y="133042"/>
              <a:ext cx="8229600" cy="6841141"/>
              <a:chOff x="3200400" y="133350"/>
              <a:chExt cx="6172200" cy="5130856"/>
            </a:xfrm>
          </p:grpSpPr>
          <p:pic>
            <p:nvPicPr>
              <p:cNvPr id="52" name="Picture 51">
                <a:extLst>
                  <a:ext uri="{FF2B5EF4-FFF2-40B4-BE49-F238E27FC236}">
                    <a16:creationId xmlns:a16="http://schemas.microsoft.com/office/drawing/2014/main" xmlns="" id="{554D6591-B823-43BE-9AFB-0E8A80741B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3200400" y="133350"/>
                <a:ext cx="6172200" cy="5130856"/>
              </a:xfrm>
              <a:prstGeom prst="rect">
                <a:avLst/>
              </a:prstGeom>
            </p:spPr>
          </p:pic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xmlns="" id="{1E559024-030F-4CBF-B41B-9E5D65B9511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b="15945"/>
              <a:stretch/>
            </p:blipFill>
            <p:spPr>
              <a:xfrm>
                <a:off x="4783560" y="1200150"/>
                <a:ext cx="2230374" cy="2225731"/>
              </a:xfrm>
              <a:prstGeom prst="rect">
                <a:avLst/>
              </a:prstGeom>
            </p:spPr>
          </p:pic>
        </p:grpSp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xmlns="" id="{D20ED5A8-1658-4A7C-9362-4123280D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 xmlns="">
                    <a14:imgLayer r:embed="rId9">
                      <a14:imgEffect>
                        <a14:backgroundRemoval t="9756" b="100000" l="9864" r="89796">
                          <a14:backgroundMark x1="34354" y1="48780" x2="37755" y2="46951"/>
                          <a14:backgroundMark x1="35034" y1="75610" x2="31293" y2="9969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194479" flipH="1">
              <a:off x="6499532" y="1632111"/>
              <a:ext cx="2800350" cy="3124200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xmlns="" id="{62AAFDDD-32D4-4E07-8380-782659D8A2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57672"/>
            <a:stretch/>
          </p:blipFill>
          <p:spPr>
            <a:xfrm>
              <a:off x="2107585" y="4078471"/>
              <a:ext cx="8229600" cy="2895712"/>
            </a:xfrm>
            <a:prstGeom prst="rect">
              <a:avLst/>
            </a:prstGeom>
          </p:spPr>
        </p:pic>
      </p:grpSp>
      <p:pic>
        <p:nvPicPr>
          <p:cNvPr id="54" name="Picture 3" descr="C:\Users\ADMIN\Desktop\Tai nguyen thiet ke tro choi\Angry birds epic birds\1505573783630 (2).png">
            <a:hlinkClick r:id="rId11" action="ppaction://hlinksldjump"/>
            <a:extLst>
              <a:ext uri="{FF2B5EF4-FFF2-40B4-BE49-F238E27FC236}">
                <a16:creationId xmlns:a16="http://schemas.microsoft.com/office/drawing/2014/main" xmlns="" id="{29057C5B-8129-4B18-9760-6CE7FA0AE2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618545" y="5818561"/>
            <a:ext cx="1371421" cy="750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Doremon">
            <a:hlinkClick r:id="" action="ppaction://media"/>
            <a:extLst>
              <a:ext uri="{FF2B5EF4-FFF2-40B4-BE49-F238E27FC236}">
                <a16:creationId xmlns:a16="http://schemas.microsoft.com/office/drawing/2014/main" xmlns="" id="{5FF080CF-49EE-4A7E-B914-3519B20EDCC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13"/>
              </p:ext>
            </p:extLst>
          </p:nvPr>
        </p:nvPicPr>
        <p:blipFill>
          <a:blip r:embed="rId14" cstate="print"/>
          <a:stretch>
            <a:fillRect/>
          </a:stretch>
        </p:blipFill>
        <p:spPr>
          <a:xfrm>
            <a:off x="-1106487" y="636621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79611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9367E-6 7.63712E-8 L 2.03086 7.63712E-8 " pathEditMode="relative" rAng="0" ptsTypes="AA">
                                      <p:cBhvr>
                                        <p:cTn id="8" dur="2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550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0" fill="hold">
                                          <p:stCondLst>
                                            <p:cond delay="60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0" fill="hold">
                                          <p:stCondLst>
                                            <p:cond delay="80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ame_scree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" y="1240"/>
            <a:ext cx="12190411" cy="6857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ết quả hình ảnh cho nobita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7517421" y="1208917"/>
            <a:ext cx="1219041" cy="1672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Kết quả hình ảnh cho fish box carto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0" b="100000" l="117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60222" y="1784088"/>
            <a:ext cx="1219041" cy="1097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C:\Users\ADMIN\Desktop\Doreamon cau ca\giphy (4).gif">
            <a:hlinkClick r:id="rId9" action="ppaction://hlinksldjump"/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11332197" y="3648248"/>
            <a:ext cx="1079361" cy="994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7" descr="C:\Users\ADMIN\Desktop\Doreamon cau ca\animated-tropical-fish-5-2.gif">
            <a:hlinkClick r:id="rId11" action="ppaction://hlinksldjump"/>
          </p:cNvPr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777563" y="4861417"/>
            <a:ext cx="1066162" cy="838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C:\Users\ADMIN\Desktop\Doreamon cau ca\largemouth_bass_swimming_hg_clr1.gif">
            <a:hlinkClick r:id="rId13" action="ppaction://hlinksldjump"/>
          </p:cNvPr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11836511" y="5280419"/>
            <a:ext cx="1875553" cy="1099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Doreamon cau ca\animated-emperor-fish.gif">
            <a:hlinkClick r:id="rId15" action="ppaction://hlinksldjump"/>
          </p:cNvPr>
          <p:cNvPicPr>
            <a:picLocks noChangeAspect="1" noChangeArrowheads="1" noCrop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1587" y="3670997"/>
            <a:ext cx="1371421" cy="97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Dore 2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54254" y="1453933"/>
            <a:ext cx="1569514" cy="1569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Doreamon cau ca\seahorse-animated-clipart-1.jpg"/>
          <p:cNvPicPr>
            <a:picLocks noChangeAspect="1" noChangeArrowheads="1" noCrop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1587" y="5698565"/>
            <a:ext cx="812694" cy="1083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3" descr="C:\Users\ADMIN\Desktop\Doreamon cau ca\allison-mcgrath-crayonsswimming.gif">
            <a:extLst>
              <a:ext uri="{FF2B5EF4-FFF2-40B4-BE49-F238E27FC236}">
                <a16:creationId xmlns:a16="http://schemas.microsoft.com/office/drawing/2014/main" xmlns="" id="{04EB9A82-7B43-48C1-AA6E-0E6BE69D106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85769" y="5809052"/>
            <a:ext cx="1087992" cy="1142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5" descr="C:\Users\ADMIN\Desktop\Doreamon cau ca\source (1).gif">
            <a:hlinkClick r:id="rId20" action="ppaction://hlinksldjump"/>
            <a:extLst>
              <a:ext uri="{FF2B5EF4-FFF2-40B4-BE49-F238E27FC236}">
                <a16:creationId xmlns:a16="http://schemas.microsoft.com/office/drawing/2014/main" xmlns="" id="{EC1C51D7-5C56-414F-8DA7-0BA8BE0BBE7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86947" y="5906050"/>
            <a:ext cx="1121229" cy="1009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Doremon-Beat_vy46">
            <a:hlinkClick r:id="" action="ppaction://media"/>
            <a:extLst>
              <a:ext uri="{FF2B5EF4-FFF2-40B4-BE49-F238E27FC236}">
                <a16:creationId xmlns:a16="http://schemas.microsoft.com/office/drawing/2014/main" xmlns="" id="{3A5E3CD5-2459-4684-BA2E-E31B2377055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22"/>
              </p:ext>
            </p:extLst>
          </p:nvPr>
        </p:nvPicPr>
        <p:blipFill>
          <a:blip r:embed="rId23" cstate="print"/>
          <a:stretch>
            <a:fillRect/>
          </a:stretch>
        </p:blipFill>
        <p:spPr>
          <a:xfrm>
            <a:off x="-627543" y="9745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61079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2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69462E-6 7.70655E-7 L 1.1271 0.00347 " pathEditMode="relative" rAng="0" ptsTypes="AA">
                                      <p:cBhvr>
                                        <p:cTn id="20" dur="2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48" y="162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0663E-6 0.02245 L 1.16669 0.00717 " pathEditMode="relative" rAng="0" ptsTypes="AA">
                                      <p:cBhvr>
                                        <p:cTn id="22" dur="20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28" y="-76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0.00579 L -1.14428 0.00532 " pathEditMode="relative" rAng="0" ptsTypes="AA">
                                      <p:cBhvr>
                                        <p:cTn id="24" dur="2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43" y="555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0663E-6 -3.28628E-6 L -1.1564 0.02453 " pathEditMode="relative" rAng="0" ptsTypes="AA">
                                      <p:cBhvr>
                                        <p:cTn id="26" dur="2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820" y="1227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8" presetClass="path" presetSubtype="0" repeatCount="556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6032E-6 -0.0287 L 0.01602 0.0324 L 0.03112 -0.0287 L 0.04701 0.0324 L 0.06303 -0.0287 L 0.078 0.0324 L 0.09389 -0.0287 L 0.109 0.0324 L 0.12501 -0.0287 L 0.14103 0.0324 L 0.15601 -0.0287 L 0.17203 0.0324 L 0.187 -0.0287 L 0.20289 0.0324 L 0.21891 -0.0287 L 0.23401 0.0324 L 0.25003 -0.0287 " pathEditMode="relative" rAng="0" ptsTypes="AAAAAAAAAAAAAAAAA">
                                      <p:cBhvr>
                                        <p:cTn id="34" dur="18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2" y="30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3961 0.02175 C -0.24078 0.04166 -0.23896 0.05184 -0.24912 0.06526 C -0.25198 0.07614 -0.2499 0.06943 -0.25693 0.08378 C -0.25992 0.08979 -0.25719 0.09095 -0.26188 0.09627 C -0.26357 0.09836 -0.26605 0.09882 -0.26813 0.10021 C -0.27152 0.11247 -0.27516 0.12474 -0.28089 0.13538 C -0.28324 0.14487 -0.28636 0.15575 -0.29027 0.16431 C -0.29222 0.16848 -0.2947 0.17264 -0.29678 0.17658 C -0.29782 0.17889 -0.2999 0.18329 -0.2999 0.18352 C -0.3016 0.19231 -0.30524 0.19879 -0.30785 0.20805 C -0.3111 0.21916 -0.31866 0.24346 -0.32543 0.25341 C -0.32712 0.25596 -0.32973 0.25711 -0.33168 0.25966 C -0.33949 0.26984 -0.34574 0.2828 -0.35538 0.29044 C -0.36411 0.29761 -0.37309 0.30016 -0.38247 0.30479 C -0.39315 0.31104 -0.40317 0.31844 -0.41424 0.32168 C -0.42193 0.32701 -0.42948 0.32793 -0.43807 0.33001 C -0.44797 0.33673 -0.45891 0.33835 -0.46985 0.34066 C -0.48196 0.33973 -0.49433 0.3402 -0.50631 0.33811 C -0.5235 0.33534 -0.54043 0.31705 -0.55697 0.30919 C -0.56413 0.30016 -0.57351 0.29437 -0.58249 0.28882 C -0.59031 0.27817 -0.59148 0.28188 -0.59825 0.27424 C -0.60333 0.26845 -0.60945 0.26313 -0.61258 0.25573 C -0.61362 0.25295 -0.61427 0.24948 -0.61583 0.24716 C -0.62052 0.23976 -0.62768 0.2349 -0.63159 0.22633 C -0.6381 0.21337 -0.64201 0.20065 -0.64761 0.18722 C -0.66323 0.14973 -0.64604 0.19417 -0.65867 0.16663 C -0.66063 0.16269 -0.66167 0.15829 -0.66336 0.15413 C -0.66532 0.14996 -0.66779 0.1458 -0.66987 0.14163 C -0.6704 0.13955 -0.67053 0.13724 -0.67144 0.13538 C -0.67417 0.12937 -0.67847 0.12497 -0.68094 0.11872 C -0.6842 0.11016 -0.68654 0.10252 -0.69032 0.09419 C -0.69462 0.06827 -0.68837 0.0965 -0.6967 0.07753 C -0.69774 0.07498 -0.69748 0.07174 -0.69826 0.0692 C -0.69957 0.06549 -0.70165 0.06225 -0.70321 0.05878 C -0.70738 0.0398 -0.71076 0.01851 -0.71741 0.00092 C -0.72131 -0.02638 -0.71545 0.00602 -0.72366 -0.01782 C -0.72522 -0.02222 -0.72626 -0.03911 -0.72691 -0.04258 C -0.72939 -0.05531 -0.73056 -0.05115 -0.73473 -0.06318 C -0.74124 -0.08123 -0.74202 -0.10137 -0.74918 -0.11919 C -0.75205 -0.14326 -0.7566 -0.16524 -0.75869 -0.18954 C -0.7583 -0.21592 -0.76858 -0.29392 -0.75543 -0.34066 C -0.75244 -0.35062 -0.74866 -0.37237 -0.7428 -0.38001 C -0.73746 -0.38672 -0.73225 -0.38949 -0.72535 -0.39227 C -0.70634 -0.39181 -0.68719 -0.39181 -0.66805 -0.39042 C -0.66336 -0.38996 -0.66271 -0.38672 -0.65867 -0.38394 C -0.65503 -0.38139 -0.64748 -0.3807 -0.64435 -0.38001 C -0.63862 -0.37515 -0.63185 -0.37029 -0.62534 -0.36751 C -0.62117 -0.36219 -0.61635 -0.36057 -0.61101 -0.35733 C -0.6019 -0.34529 -0.60658 -0.3483 -0.59825 -0.34483 C -0.59304 -0.33812 -0.5877 -0.33094 -0.58249 -0.324 C -0.58093 -0.32215 -0.57976 -0.31868 -0.57767 -0.31798 C -0.57611 -0.31729 -0.57299 -0.3159 -0.57299 -0.31567 " pathEditMode="relative" rAng="0" ptsTypes="AAAAAAAAAAAAAAAAAAAAAAAAAAAAAAAAAAAAAAAAAAAAAAAAAAAA">
                                      <p:cBhvr>
                                        <p:cTn id="3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136" y="-47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4784 -0.25503 C -0.45032 -0.243 -0.44901 -0.22865 -0.45409 -0.21846 C -0.45631 -0.21106 -0.45943 -0.20458 -0.46191 -0.19833 C -0.46855 -0.162 -0.46008 -0.20111 -0.47076 -0.16848 C -0.47258 -0.162 -0.47389 -0.15528 -0.47558 -0.1495 C -0.47727 -0.14348 -0.47923 -0.13793 -0.4817 -0.13237 C -0.4886 -0.08933 -0.48105 -0.12126 -0.49772 -0.08377 C -0.51061 -0.05369 -0.52298 -0.02175 -0.53613 0.00833 C -0.61414 0.12405 -0.5739 0.08517 -0.62833 0.11456 C -0.65868 0.10183 -0.68681 0.07244 -0.71441 0.04189 C -0.73082 0.01319 -0.74879 -0.01481 -0.76481 -0.04559 C -0.77054 -0.0567 -0.77028 -0.08262 -0.76963 -0.09049 C -0.76455 -0.13399 -0.74879 -0.162 -0.73291 -0.1944 C -0.70035 -0.23605 -0.69423 -0.27817 -0.65177 -0.25642 C -0.64344 -0.24716 -0.63289 -0.23582 -0.62352 -0.22356 C -0.60177 -0.18768 -0.57442 -0.16362 -0.57077 -0.11872 C -0.56231 -0.0965 -0.5713 -0.07591 -0.57703 -0.0604 C -0.60229 -0.02869 -0.62703 0.00556 -0.65438 0.03379 C -0.66128 0.04073 -0.67105 0.0405 -0.6786 0.04583 C -0.71845 0.07221 -0.75869 0.10831 -0.80635 0.1097 C -0.81586 0.11016 -0.82536 0.10438 -0.83526 0.10253 C -0.84425 0.09443 -0.85297 0.08378 -0.86222 0.07684 C -0.89608 0.04976 -0.85297 0.08378 -0.87941 0.06758 C -0.89009 0.06041 -0.89998 0.04745 -0.91014 0.03587 C -0.93827 -0.01018 -0.9858 -0.05137 -0.99114 -0.109 C -0.99726 -0.1245 -0.99726 -0.13584 -0.99869 -0.1539 C -1.00169 -0.1893 -0.99127 -0.20111 -0.98085 -0.22818 C -0.972 -0.24971 -0.96262 -0.27007 -0.95481 -0.29275 C -0.94231 -0.31127 -0.93085 -0.33117 -0.91626 -0.34644 C -0.9134 -0.34968 -0.90832 -0.34644 -0.90376 -0.34737 C -0.89829 -0.34853 -0.89321 -0.352 -0.88787 -0.35408 C -0.88162 -0.35246 -0.87785 -0.35478 -0.87199 -0.34853 C -0.85063 -0.31289 -0.83526 -0.30201 -0.84672 -0.26706 C -0.85336 -0.25758 -0.87094 -0.2217 -0.88722 -0.21407 C -0.89295 -0.21175 -0.89907 -0.20921 -0.90558 -0.20805 C -0.90845 -0.20689 -0.91144 -0.2062 -0.91444 -0.20504 C -0.91756 -0.20574 -0.92043 -0.20226 -0.9203 -0.20226 C -0.93957 -0.22032 -0.94035 -0.21846 -0.9595 -0.26197 C -0.9621 -0.26753 -0.96015 -0.27424 -0.96119 -0.27817 C -0.96301 -0.29784 -0.9621 -0.31011 -0.9595 -0.32677 C -0.95754 -0.33858 -0.95364 -0.34968 -0.9522 -0.36195 C -0.95064 -0.36982 -0.95233 -0.37884 -0.95077 -0.38648 C -0.94986 -0.39157 -0.94726 -0.39435 -0.94556 -0.39921 C -0.93827 -0.41726 -0.9341 -0.43624 -0.92551 -0.45244 C -0.90324 -0.5184 -0.86587 -0.55751 -0.83227 -0.61004 C -0.82536 -0.61444 -0.81924 -0.61883 -0.81247 -0.623 C -0.80648 -0.62624 -0.7919 -0.62508 -0.79151 -0.62485 C -0.77484 -0.61721 -0.80245 -0.62948 -0.77718 -0.62231 C -0.75791 -0.61675 -0.77067 -0.61837 -0.75765 -0.61166 C -0.74827 -0.6068 -0.7385 -0.60495 -0.72926 -0.60032 C -0.71975 -0.59338 -0.70972 -0.58551 -0.70009 -0.5781 " pathEditMode="relative" rAng="18900000" ptsTypes="AAAAAAAAAAAAAAAAAAAAAAAAAAAAAAAAAAAAAAAAAAAAAAAAAAA">
                                      <p:cBhvr>
                                        <p:cTn id="47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340" y="45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728 -0.04999 C 0.33858 -0.03356 0.33923 -0.02037 0.34223 -0.00486 C 0.34379 0.01273 0.34744 0.02222 0.35173 0.03749 C 0.35642 0.05369 0.35291 0.0486 0.35798 0.06295 C 0.36176 0.07452 0.36645 0.08563 0.37062 0.09674 C 0.37517 0.10877 0.38156 0.10993 0.3882 0.11641 C 0.39536 0.12335 0.40174 0.13191 0.4089 0.13909 C 0.42101 0.15112 0.43664 0.15482 0.45018 0.15876 C 0.45865 0.16431 0.46829 0.16686 0.47701 0.17033 C 0.54421 0.16848 0.6114 0.16894 0.6786 0.16454 C 0.69683 0.16339 0.7148 0.14325 0.73264 0.13909 C 0.75309 0.12705 0.77392 0.1171 0.79463 0.1053 C 0.80023 0.10229 0.81039 0.09118 0.81039 0.09141 C 0.81247 0.08748 0.81442 0.08285 0.8169 0.07961 C 0.8182 0.07776 0.82015 0.07868 0.82159 0.07683 C 0.83227 0.06272 0.83513 0.05415 0.84841 0.04605 C 0.86521 0.02569 0.88006 0.00254 0.89777 -0.01597 C 0.90584 -0.0243 0.91079 -0.04027 0.91834 -0.04999 C 0.9259 -0.07035 0.92186 -0.06249 0.92954 -0.07545 C 0.93293 -0.09442 0.93019 -0.08146 0.94061 -0.11224 C 0.94283 -0.11895 0.94335 -0.12752 0.9453 -0.13469 C 0.94804 -0.1458 0.95194 -0.1576 0.95481 -0.16871 C 0.95871 -0.20505 0.95611 -0.18815 0.96288 -0.21963 C 0.96861 -0.30988 0.96705 -0.26475 0.96288 -0.4087 C 0.96236 -0.42328 0.96249 -0.42097 0.95793 -0.42837 C 0.95585 -0.45082 0.95246 -0.46887 0.9453 -0.48785 C 0.93996 -0.51771 0.93228 -0.54177 0.91834 -0.56121 C 0.91509 -0.56584 0.91444 -0.56931 0.9104 -0.57278 C 0.8979 -0.58274 0.88501 -0.59014 0.87237 -0.59801 C 0.85063 -0.61166 0.82888 -0.62486 0.8057 -0.62902 C 0.78265 -0.64592 0.75296 -0.64383 0.72795 -0.64592 C 0.65021 -0.64476 0.59994 -0.6679 0.5373 -0.63203 C 0.53197 -0.62185 0.52467 -0.623 0.51842 -0.61514 C 0.508 -0.60171 0.51894 -0.60958 0.50879 -0.60356 C 0.50045 -0.58922 0.49876 -0.57579 0.4929 -0.55844 C 0.48548 -0.53668 0.47558 -0.51747 0.4675 -0.49641 C 0.46529 -0.48438 0.46282 -0.48507 0.458 -0.47674 C 0.45487 -0.45962 0.44693 -0.46054 0.44693 -0.44272 " pathEditMode="relative" rAng="0" ptsTypes="AAAAAAAAAAAAAAAAAAAAAAAAAAAAAAAAAAAAAA">
                                      <p:cBhvr>
                                        <p:cTn id="5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462" y="-19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392 0.04698 C 0.28806 0.06272 0.28246 0.07591 0.27178 0.081 C 0.25928 0.0972 0.24183 0.09488 0.22725 0.10345 C 0.19834 0.10252 0.16318 0.11201 0.13348 0.09512 C 0.12658 0.08239 0.11825 0.08146 0.10978 0.0722 C 0.10314 0.06503 0.09676 0.05809 0.09051 0.04976 C 0.08843 0.04652 0.08699 0.04096 0.08439 0.03865 C 0.08139 0.0361 0.07788 0.0368 0.07488 0.03587 C 0.07019 0.02777 0.06681 0.01759 0.06199 0.01018 C 0.05639 0.00185 0.04467 -0.0125 0.04467 -0.01204 C 0.04076 -0.03286 0.04688 -0.00648 0.03503 -0.02939 C 0.02761 -0.0442 0.02383 -0.07198 0.01459 -0.08285 C 0.00482 -0.11062 0.00977 -0.09882 0.00013 -0.11965 C -0.00195 -0.13099 -0.00664 -0.13654 -0.00937 -0.14812 C -0.01315 -0.16339 -0.01354 -0.18144 -0.02044 -0.19324 C -0.02552 -0.21199 -0.02774 -0.23259 -0.03164 -0.25249 C -0.03763 -0.324 -0.05065 -0.41796 -0.02513 -0.47836 C -0.025 -0.48021 -0.02305 -0.50266 -0.02201 -0.5066 C -0.02135 -0.50937 -0.01966 -0.51007 -0.01875 -0.51215 C -0.01341 -0.52419 -0.01028 -0.53761 -0.00299 -0.54617 C 0.00625 -0.5707 -0.00625 -0.54131 0.00508 -0.55728 C 0.00651 -0.55959 0.00651 -0.56422 0.00821 -0.56607 C 0.01706 -0.57718 0.02305 -0.57533 0.03191 -0.58297 C 0.04636 -0.5957 0.02592 -0.58112 0.04311 -0.59408 C 0.05926 -0.60657 0.07814 -0.61329 0.09546 -0.61676 C 0.11929 -0.61583 0.14286 -0.61606 0.16682 -0.61398 C 0.17542 -0.61305 0.20315 -0.60148 0.2098 -0.59408 C 0.21292 -0.59014 0.21553 -0.58459 0.21917 -0.58297 C 0.22152 -0.58204 0.22803 -0.5795 0.23024 -0.57718 C 0.23688 -0.57024 0.24235 -0.55867 0.24951 -0.5545 C 0.26032 -0.53506 0.25524 -0.54201 0.26371 -0.53205 C 0.26566 -0.52696 0.2684 -0.52303 0.27022 -0.51771 C 0.27725 -0.49711 0.2641 -0.52303 0.27647 -0.50104 C 0.28272 -0.4661 0.299 -0.43925 0.30668 -0.405 C 0.31228 -0.37931 0.31293 -0.35663 0.31293 -0.32863 " pathEditMode="relative" rAng="0" ptsTypes="AAAAAAAAAAAAAAAAAAAAAAAAAAAAAAAAAAA">
                                      <p:cBhvr>
                                        <p:cTn id="63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70" y="-302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audio>
              <p:cMediaNode vol="2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et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>
                  <p14:trim st="2965"/>
                </p14:media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1819589" y="6468857"/>
            <a:ext cx="406347" cy="40634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30B140AD-1335-4DF3-A79A-CEB5FEB2D027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-37289354" y="8384"/>
            <a:ext cx="49515290" cy="6859588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62623244-B019-4367-B287-67561FBEF9EE}"/>
              </a:ext>
            </a:extLst>
          </p:cNvPr>
          <p:cNvGrpSpPr/>
          <p:nvPr/>
        </p:nvGrpSpPr>
        <p:grpSpPr>
          <a:xfrm>
            <a:off x="3121905" y="34954"/>
            <a:ext cx="8228528" cy="6840250"/>
            <a:chOff x="2107585" y="133042"/>
            <a:chExt cx="8229600" cy="6841141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xmlns="" id="{30B2C5EF-4C98-4F4E-BFDB-8BB35AED6062}"/>
                </a:ext>
              </a:extLst>
            </p:cNvPr>
            <p:cNvGrpSpPr/>
            <p:nvPr/>
          </p:nvGrpSpPr>
          <p:grpSpPr>
            <a:xfrm>
              <a:off x="2107585" y="133042"/>
              <a:ext cx="8229600" cy="6841141"/>
              <a:chOff x="3200400" y="133350"/>
              <a:chExt cx="6172200" cy="5130856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xmlns="" id="{DDA6CD00-CFF2-4494-94B6-BF368DC372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3200400" y="133350"/>
                <a:ext cx="6172200" cy="5130856"/>
              </a:xfrm>
              <a:prstGeom prst="rect">
                <a:avLst/>
              </a:prstGeom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xmlns="" id="{F04E8B83-53A7-4342-B7AA-1210111A0D6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b="15945"/>
              <a:stretch/>
            </p:blipFill>
            <p:spPr>
              <a:xfrm>
                <a:off x="4783560" y="1200150"/>
                <a:ext cx="2230374" cy="2225731"/>
              </a:xfrm>
              <a:prstGeom prst="rect">
                <a:avLst/>
              </a:prstGeom>
            </p:spPr>
          </p:pic>
        </p:grp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29BC0921-1D71-4D71-BEF8-329B4CBE4D4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 xmlns="">
                    <a14:imgLayer r:embed="rId12">
                      <a14:imgEffect>
                        <a14:backgroundRemoval t="9756" b="100000" l="9864" r="89796">
                          <a14:backgroundMark x1="34354" y1="48780" x2="37755" y2="46951"/>
                          <a14:backgroundMark x1="35034" y1="75610" x2="31293" y2="9969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194479" flipH="1">
              <a:off x="6499532" y="1632111"/>
              <a:ext cx="2800350" cy="3124200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CE454DE0-D972-4E12-BA06-05A3190478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57672"/>
            <a:stretch/>
          </p:blipFill>
          <p:spPr>
            <a:xfrm>
              <a:off x="2107585" y="4078471"/>
              <a:ext cx="8229600" cy="2895712"/>
            </a:xfrm>
            <a:prstGeom prst="rect">
              <a:avLst/>
            </a:prstGeom>
          </p:spPr>
        </p:pic>
      </p:grpSp>
      <p:pic>
        <p:nvPicPr>
          <p:cNvPr id="2" name="Chào">
            <a:hlinkClick r:id="" action="ppaction://media"/>
            <a:extLst>
              <a:ext uri="{FF2B5EF4-FFF2-40B4-BE49-F238E27FC236}">
                <a16:creationId xmlns:a16="http://schemas.microsoft.com/office/drawing/2014/main" xmlns="" id="{6985C0D6-C98E-487C-9E26-B9786DF069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embed="rId14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-1220787" y="522433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95922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627E-6 -1.4256E-6 L 2.03086 -1.4256E-6 " pathEditMode="relative" rAng="0" ptsTypes="AA">
                                      <p:cBhvr>
                                        <p:cTn id="8" dur="1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5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3035"/>
                            </p:stCondLst>
                            <p:childTnLst>
                              <p:par>
                                <p:cTn id="1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931E-6 2.86739E-6 L -0.8854 -0.01319 " pathEditMode="relative" rAng="0" ptsTypes="AA">
                                      <p:cBhvr>
                                        <p:cTn id="11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277" y="-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674C867-2B2A-4702-A222-4D6321F4C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3663" y="6268925"/>
            <a:ext cx="2844430" cy="365210"/>
          </a:xfr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z="3200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</a:t>
            </a:fld>
            <a:endParaRPr lang="en-US" sz="320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5630624F-B046-4D08-BD15-0968C5510E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8371" y="1039497"/>
            <a:ext cx="6323087" cy="781186"/>
          </a:xfrm>
          <a:prstGeom prst="roundRect">
            <a:avLst/>
          </a:prstGeom>
          <a:noFill/>
          <a:ln w="76200"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t">
            <a:normAutofit/>
          </a:bodyPr>
          <a:lstStyle/>
          <a:p>
            <a:r>
              <a:rPr lang="en-US" sz="3200" b="1" dirty="0" err="1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b="1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200" b="1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b="1" dirty="0" err="1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3200" b="1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32 </a:t>
            </a:r>
            <a:r>
              <a:rPr lang="en-US" sz="3200" b="1" dirty="0" err="1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en-US" sz="3200" b="1" dirty="0" err="1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D0E5DE38-ED0D-4BA8-8A7D-41DE4BCDBD0C}"/>
              </a:ext>
            </a:extLst>
          </p:cNvPr>
          <p:cNvSpPr txBox="1">
            <a:spLocks/>
          </p:cNvSpPr>
          <p:nvPr/>
        </p:nvSpPr>
        <p:spPr>
          <a:xfrm>
            <a:off x="5002027" y="1701600"/>
            <a:ext cx="2121591" cy="644477"/>
          </a:xfrm>
          <a:prstGeom prst="roundRect">
            <a:avLst>
              <a:gd name="adj" fmla="val 25961"/>
            </a:avLst>
          </a:prstGeom>
          <a:noFill/>
          <a:ln w="76200"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04" tIns="60952" rIns="121904" bIns="60952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38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EB3C4565-B357-45F5-9F20-240FADF9380A}"/>
              </a:ext>
            </a:extLst>
          </p:cNvPr>
          <p:cNvSpPr txBox="1">
            <a:spLocks/>
          </p:cNvSpPr>
          <p:nvPr/>
        </p:nvSpPr>
        <p:spPr>
          <a:xfrm>
            <a:off x="1584671" y="1738518"/>
            <a:ext cx="2121591" cy="644477"/>
          </a:xfrm>
          <a:prstGeom prst="roundRect">
            <a:avLst>
              <a:gd name="adj" fmla="val 25961"/>
            </a:avLst>
          </a:prstGeom>
          <a:noFill/>
          <a:ln w="76200"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04" tIns="60952" rIns="121904" bIns="60952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92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280C6B5C-D3DC-4A5E-9CD0-B280DA27AC24}"/>
              </a:ext>
            </a:extLst>
          </p:cNvPr>
          <p:cNvSpPr txBox="1">
            <a:spLocks/>
          </p:cNvSpPr>
          <p:nvPr/>
        </p:nvSpPr>
        <p:spPr>
          <a:xfrm>
            <a:off x="8419383" y="1701600"/>
            <a:ext cx="2121591" cy="644477"/>
          </a:xfrm>
          <a:prstGeom prst="roundRect">
            <a:avLst>
              <a:gd name="adj" fmla="val 25961"/>
            </a:avLst>
          </a:prstGeom>
          <a:noFill/>
          <a:ln w="76200"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04" tIns="60952" rIns="121904" bIns="60952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82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1AA4088D-9703-430A-BE43-11CE2CC7EFDD}"/>
              </a:ext>
            </a:extLst>
          </p:cNvPr>
          <p:cNvSpPr txBox="1">
            <a:spLocks/>
          </p:cNvSpPr>
          <p:nvPr/>
        </p:nvSpPr>
        <p:spPr>
          <a:xfrm>
            <a:off x="1287082" y="2417477"/>
            <a:ext cx="6056897" cy="615407"/>
          </a:xfrm>
          <a:prstGeom prst="roundRect">
            <a:avLst/>
          </a:prstGeom>
          <a:noFill/>
          <a:ln w="76200" cap="flat" cmpd="sng" algn="ctr">
            <a:noFill/>
            <a:prstDash val="solid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36" tIns="45718" rIns="91436" bIns="45718" rtlCol="0" anchor="t">
            <a:normAutofit lnSpcReduction="10000"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 err="1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b="1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200" b="1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b="1" dirty="0" err="1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3200" b="1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47 </a:t>
            </a:r>
            <a:r>
              <a:rPr lang="en-US" sz="3200" b="1" dirty="0" err="1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22 </a:t>
            </a:r>
            <a:r>
              <a:rPr lang="en-US" sz="3200" b="1" dirty="0" err="1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8EFDE4DD-0095-47CC-8197-D0268BD8959E}"/>
              </a:ext>
            </a:extLst>
          </p:cNvPr>
          <p:cNvSpPr txBox="1">
            <a:spLocks/>
          </p:cNvSpPr>
          <p:nvPr/>
        </p:nvSpPr>
        <p:spPr>
          <a:xfrm>
            <a:off x="8074294" y="2986584"/>
            <a:ext cx="2811767" cy="573807"/>
          </a:xfrm>
          <a:prstGeom prst="roundRect">
            <a:avLst>
              <a:gd name="adj" fmla="val 25961"/>
            </a:avLst>
          </a:prstGeom>
          <a:noFill/>
          <a:ln w="76200"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04" tIns="60952" rIns="121904" bIns="60952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25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EE360768-1B7E-4337-8478-8AEC644B881B}"/>
              </a:ext>
            </a:extLst>
          </p:cNvPr>
          <p:cNvSpPr txBox="1">
            <a:spLocks/>
          </p:cNvSpPr>
          <p:nvPr/>
        </p:nvSpPr>
        <p:spPr>
          <a:xfrm>
            <a:off x="1239582" y="2986585"/>
            <a:ext cx="2811767" cy="573807"/>
          </a:xfrm>
          <a:prstGeom prst="roundRect">
            <a:avLst>
              <a:gd name="adj" fmla="val 25961"/>
            </a:avLst>
          </a:prstGeom>
          <a:noFill/>
          <a:ln w="76200"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04" tIns="60952" rIns="121904" bIns="60952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69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9403BCB6-B671-405E-B023-EACE57518650}"/>
              </a:ext>
            </a:extLst>
          </p:cNvPr>
          <p:cNvSpPr txBox="1">
            <a:spLocks/>
          </p:cNvSpPr>
          <p:nvPr/>
        </p:nvSpPr>
        <p:spPr>
          <a:xfrm>
            <a:off x="4656938" y="3032884"/>
            <a:ext cx="2811767" cy="573807"/>
          </a:xfrm>
          <a:prstGeom prst="roundRect">
            <a:avLst>
              <a:gd name="adj" fmla="val 25961"/>
            </a:avLst>
          </a:prstGeom>
          <a:noFill/>
          <a:ln w="76200"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04" tIns="60952" rIns="121904" bIns="60952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24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xmlns="" id="{250BD815-D972-405F-B117-C2789708563A}"/>
              </a:ext>
            </a:extLst>
          </p:cNvPr>
          <p:cNvSpPr txBox="1">
            <a:spLocks/>
          </p:cNvSpPr>
          <p:nvPr/>
        </p:nvSpPr>
        <p:spPr>
          <a:xfrm>
            <a:off x="1359059" y="3732797"/>
            <a:ext cx="10679034" cy="573807"/>
          </a:xfrm>
          <a:prstGeom prst="roundRect">
            <a:avLst/>
          </a:prstGeom>
          <a:noFill/>
          <a:ln w="76200" cap="flat" cmpd="sng" algn="ctr">
            <a:noFill/>
            <a:prstDash val="solid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36" tIns="45718" rIns="91436" bIns="45718" rtlCol="0" anchor="t">
            <a:normAutofit fontScale="97500" lnSpcReduction="10000"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200" b="1" dirty="0" err="1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b="1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200" b="1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b="1" dirty="0" err="1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liền</a:t>
            </a:r>
            <a:r>
              <a:rPr lang="en-US" sz="3200" b="1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3200" b="1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3200" b="1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200" b="1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200" b="1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200" b="1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xmlns="" id="{B4D62181-05B7-4F86-8570-AF42AE1C3C9E}"/>
              </a:ext>
            </a:extLst>
          </p:cNvPr>
          <p:cNvSpPr txBox="1">
            <a:spLocks/>
          </p:cNvSpPr>
          <p:nvPr/>
        </p:nvSpPr>
        <p:spPr>
          <a:xfrm>
            <a:off x="1561060" y="4330617"/>
            <a:ext cx="2145202" cy="712694"/>
          </a:xfrm>
          <a:prstGeom prst="roundRect">
            <a:avLst>
              <a:gd name="adj" fmla="val 25961"/>
            </a:avLst>
          </a:prstGeom>
          <a:noFill/>
          <a:ln w="76200"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04" tIns="60952" rIns="121904" bIns="60952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9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xmlns="" id="{74F448ED-1D85-4EE8-8B63-FBEE3F9CBD0B}"/>
              </a:ext>
            </a:extLst>
          </p:cNvPr>
          <p:cNvSpPr txBox="1">
            <a:spLocks/>
          </p:cNvSpPr>
          <p:nvPr/>
        </p:nvSpPr>
        <p:spPr>
          <a:xfrm>
            <a:off x="5055978" y="4330617"/>
            <a:ext cx="2013688" cy="701300"/>
          </a:xfrm>
          <a:prstGeom prst="roundRect">
            <a:avLst>
              <a:gd name="adj" fmla="val 25961"/>
            </a:avLst>
          </a:prstGeom>
          <a:noFill/>
          <a:ln w="76200"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04" tIns="60952" rIns="121904" bIns="60952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10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xmlns="" id="{5ACE0954-B09A-45F6-9A60-A1F6AB04A3A5}"/>
              </a:ext>
            </a:extLst>
          </p:cNvPr>
          <p:cNvSpPr txBox="1">
            <a:spLocks/>
          </p:cNvSpPr>
          <p:nvPr/>
        </p:nvSpPr>
        <p:spPr>
          <a:xfrm>
            <a:off x="8419383" y="4335787"/>
            <a:ext cx="2260018" cy="696130"/>
          </a:xfrm>
          <a:prstGeom prst="roundRect">
            <a:avLst>
              <a:gd name="adj" fmla="val 25961"/>
            </a:avLst>
          </a:prstGeom>
          <a:noFill/>
          <a:ln w="76200"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04" tIns="60952" rIns="121904" bIns="60952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11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xmlns="" id="{628BBCBB-1D33-4A20-97E5-FFECEC63131A}"/>
              </a:ext>
            </a:extLst>
          </p:cNvPr>
          <p:cNvSpPr txBox="1">
            <a:spLocks/>
          </p:cNvSpPr>
          <p:nvPr/>
        </p:nvSpPr>
        <p:spPr>
          <a:xfrm>
            <a:off x="1414561" y="5069611"/>
            <a:ext cx="10396196" cy="573807"/>
          </a:xfrm>
          <a:prstGeom prst="roundRect">
            <a:avLst/>
          </a:prstGeom>
          <a:noFill/>
          <a:ln w="76200" cap="flat" cmpd="sng" algn="ctr">
            <a:noFill/>
            <a:prstDash val="solid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36" tIns="45718" rIns="91436" bIns="45718" rtlCol="0" anchor="t">
            <a:normAutofit fontScale="97500" lnSpcReduction="10000"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200" b="1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hỏi: Số liền sau của số lớn nhất có hai chữ số là:</a:t>
            </a:r>
            <a:endParaRPr lang="en-US" sz="3200" b="1" dirty="0">
              <a:solidFill>
                <a:srgbClr val="009A4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xmlns="" id="{59F64358-C2E4-4588-9813-358473F17095}"/>
              </a:ext>
            </a:extLst>
          </p:cNvPr>
          <p:cNvSpPr txBox="1">
            <a:spLocks/>
          </p:cNvSpPr>
          <p:nvPr/>
        </p:nvSpPr>
        <p:spPr>
          <a:xfrm>
            <a:off x="8773279" y="5703633"/>
            <a:ext cx="1842599" cy="505077"/>
          </a:xfrm>
          <a:prstGeom prst="roundRect">
            <a:avLst>
              <a:gd name="adj" fmla="val 25961"/>
            </a:avLst>
          </a:prstGeom>
          <a:noFill/>
          <a:ln w="76200"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04" tIns="60952" rIns="121904" bIns="60952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100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xmlns="" id="{6F449875-89C0-4679-8E89-97748DBF7608}"/>
              </a:ext>
            </a:extLst>
          </p:cNvPr>
          <p:cNvSpPr txBox="1">
            <a:spLocks/>
          </p:cNvSpPr>
          <p:nvPr/>
        </p:nvSpPr>
        <p:spPr>
          <a:xfrm>
            <a:off x="4948717" y="5775073"/>
            <a:ext cx="2355208" cy="505077"/>
          </a:xfrm>
          <a:prstGeom prst="roundRect">
            <a:avLst>
              <a:gd name="adj" fmla="val 25961"/>
            </a:avLst>
          </a:prstGeom>
          <a:noFill/>
          <a:ln w="76200"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04" tIns="60952" rIns="121904" bIns="60952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99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xmlns="" id="{1F501E66-0070-4153-878B-D0AD1D327977}"/>
              </a:ext>
            </a:extLst>
          </p:cNvPr>
          <p:cNvSpPr txBox="1">
            <a:spLocks/>
          </p:cNvSpPr>
          <p:nvPr/>
        </p:nvSpPr>
        <p:spPr>
          <a:xfrm>
            <a:off x="1973595" y="5695118"/>
            <a:ext cx="1520859" cy="573807"/>
          </a:xfrm>
          <a:prstGeom prst="roundRect">
            <a:avLst>
              <a:gd name="adj" fmla="val 25961"/>
            </a:avLst>
          </a:prstGeom>
          <a:noFill/>
          <a:ln w="76200"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04" tIns="60952" rIns="121904" bIns="60952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98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25844BB6-ABD9-43E6-BAC4-E7AD65BC7F2D}"/>
              </a:ext>
            </a:extLst>
          </p:cNvPr>
          <p:cNvGrpSpPr/>
          <p:nvPr/>
        </p:nvGrpSpPr>
        <p:grpSpPr>
          <a:xfrm>
            <a:off x="0" y="-670764"/>
            <a:ext cx="6794501" cy="2242458"/>
            <a:chOff x="358880" y="-528402"/>
            <a:chExt cx="6870453" cy="2515060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xmlns="" id="{16FC969C-109F-4F12-8725-8B03019B648C}"/>
                </a:ext>
              </a:extLst>
            </p:cNvPr>
            <p:cNvSpPr/>
            <p:nvPr/>
          </p:nvSpPr>
          <p:spPr>
            <a:xfrm>
              <a:off x="1051562" y="480059"/>
              <a:ext cx="6177771" cy="776517"/>
            </a:xfrm>
            <a:prstGeom prst="roundRect">
              <a:avLst/>
            </a:prstGeom>
            <a:solidFill>
              <a:srgbClr val="FFE575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b="1" dirty="0">
                  <a:solidFill>
                    <a:srgbClr val="009900"/>
                  </a:solidFill>
                </a:rPr>
                <a:t>	</a:t>
              </a:r>
              <a:r>
                <a:rPr lang="en-US" sz="3200" b="1" dirty="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 </a:t>
              </a:r>
              <a:r>
                <a:rPr lang="en-US" sz="3200" b="1" dirty="0" err="1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Chọn</a:t>
              </a:r>
              <a:r>
                <a:rPr lang="en-US" sz="3200" b="1" dirty="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3200" b="1" dirty="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trả</a:t>
              </a:r>
              <a:r>
                <a:rPr lang="en-US" sz="3200" b="1" dirty="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lời</a:t>
              </a:r>
              <a:r>
                <a:rPr lang="en-US" sz="3200" b="1" dirty="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đúng</a:t>
              </a:r>
              <a:r>
                <a:rPr lang="en-US" sz="3200" b="1" dirty="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endParaRPr lang="en-US" sz="28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3" name="图片 9">
              <a:extLst>
                <a:ext uri="{FF2B5EF4-FFF2-40B4-BE49-F238E27FC236}">
                  <a16:creationId xmlns:a16="http://schemas.microsoft.com/office/drawing/2014/main" xmlns="" id="{C6A2E597-EAD0-4586-A5C1-82A41B45B1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58880" y="-528402"/>
              <a:ext cx="1909679" cy="25150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1224861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3C18CEEE-34F7-4B2B-BB28-502B68F86409}"/>
              </a:ext>
            </a:extLst>
          </p:cNvPr>
          <p:cNvSpPr/>
          <p:nvPr/>
        </p:nvSpPr>
        <p:spPr>
          <a:xfrm>
            <a:off x="8248749" y="1969242"/>
            <a:ext cx="734100" cy="1066854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B233B137-09D0-4F0C-8985-B97EBEE66933}"/>
              </a:ext>
            </a:extLst>
          </p:cNvPr>
          <p:cNvSpPr/>
          <p:nvPr/>
        </p:nvSpPr>
        <p:spPr>
          <a:xfrm>
            <a:off x="9573349" y="1969241"/>
            <a:ext cx="734100" cy="1066854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611B5981-0D15-436A-9F1E-0B24E9E8E7DB}"/>
              </a:ext>
            </a:extLst>
          </p:cNvPr>
          <p:cNvSpPr/>
          <p:nvPr/>
        </p:nvSpPr>
        <p:spPr>
          <a:xfrm>
            <a:off x="10897949" y="1969241"/>
            <a:ext cx="734100" cy="1066854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B5BADF7B-B8CE-4478-ABD6-3BA6D83A2724}"/>
              </a:ext>
            </a:extLst>
          </p:cNvPr>
          <p:cNvGrpSpPr/>
          <p:nvPr/>
        </p:nvGrpSpPr>
        <p:grpSpPr>
          <a:xfrm>
            <a:off x="-71536" y="-715208"/>
            <a:ext cx="2243236" cy="2242458"/>
            <a:chOff x="358880" y="-528402"/>
            <a:chExt cx="2268312" cy="251506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xmlns="" id="{EB5DBE17-FEA2-4EFB-BF18-25A485792D1A}"/>
                </a:ext>
              </a:extLst>
            </p:cNvPr>
            <p:cNvSpPr/>
            <p:nvPr/>
          </p:nvSpPr>
          <p:spPr>
            <a:xfrm>
              <a:off x="1051562" y="480059"/>
              <a:ext cx="1575630" cy="776517"/>
            </a:xfrm>
            <a:prstGeom prst="roundRect">
              <a:avLst/>
            </a:prstGeom>
            <a:solidFill>
              <a:srgbClr val="FFE575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b="1" dirty="0">
                  <a:solidFill>
                    <a:srgbClr val="009900"/>
                  </a:solidFill>
                </a:rPr>
                <a:t>	</a:t>
              </a:r>
              <a:r>
                <a:rPr lang="en-US" sz="3200" b="1" dirty="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 </a:t>
              </a:r>
              <a:endParaRPr lang="en-US" sz="28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" name="图片 9">
              <a:extLst>
                <a:ext uri="{FF2B5EF4-FFF2-40B4-BE49-F238E27FC236}">
                  <a16:creationId xmlns:a16="http://schemas.microsoft.com/office/drawing/2014/main" xmlns="" id="{53B60D9A-B643-48AD-BEA3-9BD3D70FF6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58880" y="-528402"/>
              <a:ext cx="1909679" cy="2515060"/>
            </a:xfrm>
            <a:prstGeom prst="rect">
              <a:avLst/>
            </a:prstGeom>
          </p:spPr>
        </p:pic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AE0C8BA1-43BB-45E4-A9BF-F7069376DC13}"/>
              </a:ext>
            </a:extLst>
          </p:cNvPr>
          <p:cNvSpPr/>
          <p:nvPr/>
        </p:nvSpPr>
        <p:spPr>
          <a:xfrm>
            <a:off x="1202413" y="183948"/>
            <a:ext cx="11095911" cy="249597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Ghép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thẻ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0" lvl="1"/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b)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ghép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b="1" dirty="0">
              <a:solidFill>
                <a:srgbClr val="00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CBC9FE55-2551-486A-BD20-D3B0BEE547C5}"/>
              </a:ext>
            </a:extLst>
          </p:cNvPr>
          <p:cNvCxnSpPr/>
          <p:nvPr/>
        </p:nvCxnSpPr>
        <p:spPr>
          <a:xfrm>
            <a:off x="474230" y="3057583"/>
            <a:ext cx="7253287" cy="0"/>
          </a:xfrm>
          <a:prstGeom prst="line">
            <a:avLst/>
          </a:prstGeom>
          <a:ln w="3810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A6D7F01F-2CC3-4199-B988-FCC8AF4C7F1D}"/>
              </a:ext>
            </a:extLst>
          </p:cNvPr>
          <p:cNvSpPr/>
          <p:nvPr/>
        </p:nvSpPr>
        <p:spPr>
          <a:xfrm>
            <a:off x="1196300" y="4570499"/>
            <a:ext cx="487700" cy="699294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5AEF25CA-C0AF-426A-8928-4CF83FECC7AE}"/>
              </a:ext>
            </a:extLst>
          </p:cNvPr>
          <p:cNvSpPr/>
          <p:nvPr/>
        </p:nvSpPr>
        <p:spPr>
          <a:xfrm>
            <a:off x="1684000" y="3480377"/>
            <a:ext cx="487700" cy="699294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121548C8-E76B-4C59-8A6A-04EEE31E5B9C}"/>
              </a:ext>
            </a:extLst>
          </p:cNvPr>
          <p:cNvSpPr/>
          <p:nvPr/>
        </p:nvSpPr>
        <p:spPr>
          <a:xfrm>
            <a:off x="2168407" y="4570499"/>
            <a:ext cx="487700" cy="699294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F59FDE8E-BB6B-4135-B3E0-3A9D6A373E42}"/>
              </a:ext>
            </a:extLst>
          </p:cNvPr>
          <p:cNvSpPr/>
          <p:nvPr/>
        </p:nvSpPr>
        <p:spPr>
          <a:xfrm>
            <a:off x="4588574" y="3502528"/>
            <a:ext cx="487700" cy="699294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3BFB81A6-67FF-4545-88EC-B1CA8D9A5D27}"/>
              </a:ext>
            </a:extLst>
          </p:cNvPr>
          <p:cNvSpPr/>
          <p:nvPr/>
        </p:nvSpPr>
        <p:spPr>
          <a:xfrm>
            <a:off x="4100874" y="4570499"/>
            <a:ext cx="487700" cy="699294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7DCBC4BC-255E-42B9-BADA-3BD62444B7B9}"/>
              </a:ext>
            </a:extLst>
          </p:cNvPr>
          <p:cNvSpPr/>
          <p:nvPr/>
        </p:nvSpPr>
        <p:spPr>
          <a:xfrm>
            <a:off x="5076274" y="4570499"/>
            <a:ext cx="487700" cy="699294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xmlns="" id="{97B08A73-87EB-400D-9ED4-57DCA1D84202}"/>
              </a:ext>
            </a:extLst>
          </p:cNvPr>
          <p:cNvCxnSpPr>
            <a:stCxn id="13" idx="2"/>
            <a:endCxn id="12" idx="0"/>
          </p:cNvCxnSpPr>
          <p:nvPr/>
        </p:nvCxnSpPr>
        <p:spPr>
          <a:xfrm flipH="1">
            <a:off x="1440150" y="4179671"/>
            <a:ext cx="487700" cy="390828"/>
          </a:xfrm>
          <a:prstGeom prst="straightConnector1">
            <a:avLst/>
          </a:prstGeom>
          <a:ln w="38100">
            <a:solidFill>
              <a:srgbClr val="009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xmlns="" id="{2776A31B-93F7-4DFE-BEF3-928B40F931D7}"/>
              </a:ext>
            </a:extLst>
          </p:cNvPr>
          <p:cNvCxnSpPr/>
          <p:nvPr/>
        </p:nvCxnSpPr>
        <p:spPr>
          <a:xfrm flipH="1">
            <a:off x="4344724" y="4190747"/>
            <a:ext cx="487700" cy="390828"/>
          </a:xfrm>
          <a:prstGeom prst="straightConnector1">
            <a:avLst/>
          </a:prstGeom>
          <a:ln w="38100">
            <a:solidFill>
              <a:srgbClr val="009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xmlns="" id="{D27D3E50-4946-4DF5-AA93-87BF11F6BE05}"/>
              </a:ext>
            </a:extLst>
          </p:cNvPr>
          <p:cNvCxnSpPr>
            <a:cxnSpLocks/>
            <a:stCxn id="13" idx="2"/>
            <a:endCxn id="14" idx="0"/>
          </p:cNvCxnSpPr>
          <p:nvPr/>
        </p:nvCxnSpPr>
        <p:spPr>
          <a:xfrm>
            <a:off x="1927850" y="4179671"/>
            <a:ext cx="484407" cy="390828"/>
          </a:xfrm>
          <a:prstGeom prst="straightConnector1">
            <a:avLst/>
          </a:prstGeom>
          <a:ln w="38100">
            <a:solidFill>
              <a:srgbClr val="009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xmlns="" id="{09D8944F-419E-489D-A527-7C7B1638F37C}"/>
              </a:ext>
            </a:extLst>
          </p:cNvPr>
          <p:cNvCxnSpPr>
            <a:cxnSpLocks/>
            <a:endCxn id="17" idx="0"/>
          </p:cNvCxnSpPr>
          <p:nvPr/>
        </p:nvCxnSpPr>
        <p:spPr>
          <a:xfrm>
            <a:off x="4832424" y="4202705"/>
            <a:ext cx="487700" cy="367794"/>
          </a:xfrm>
          <a:prstGeom prst="straightConnector1">
            <a:avLst/>
          </a:prstGeom>
          <a:ln w="38100">
            <a:solidFill>
              <a:srgbClr val="009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F16F24B9-EDF8-45F1-A227-01C3F97D96FA}"/>
              </a:ext>
            </a:extLst>
          </p:cNvPr>
          <p:cNvSpPr txBox="1"/>
          <p:nvPr/>
        </p:nvSpPr>
        <p:spPr>
          <a:xfrm>
            <a:off x="229136" y="3701778"/>
            <a:ext cx="85440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endParaRPr lang="en-US" sz="3200" dirty="0"/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xmlns="" id="{F0785BA9-014C-4AD3-9FF1-6B490AC9B139}"/>
              </a:ext>
            </a:extLst>
          </p:cNvPr>
          <p:cNvSpPr/>
          <p:nvPr/>
        </p:nvSpPr>
        <p:spPr>
          <a:xfrm>
            <a:off x="6130857" y="4535613"/>
            <a:ext cx="5903556" cy="8087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30, 35, 50, 53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54859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00"/>
                            </p:stCondLst>
                            <p:childTnLst>
                              <p:par>
                                <p:cTn id="6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9" grpId="0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28" grpId="0"/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F37561D-22B1-4F7D-839E-F8E186BF80C6}"/>
              </a:ext>
            </a:extLst>
          </p:cNvPr>
          <p:cNvSpPr txBox="1"/>
          <p:nvPr/>
        </p:nvSpPr>
        <p:spPr>
          <a:xfrm>
            <a:off x="329550" y="1087588"/>
            <a:ext cx="85440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endParaRPr lang="en-US" sz="3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14DF964-5A11-42B8-AC7E-6810BF6B8514}"/>
              </a:ext>
            </a:extLst>
          </p:cNvPr>
          <p:cNvSpPr txBox="1"/>
          <p:nvPr/>
        </p:nvSpPr>
        <p:spPr>
          <a:xfrm>
            <a:off x="1183955" y="1108462"/>
            <a:ext cx="1080057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ghép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53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A0E5EF1-8DDD-4E1F-BC17-53D51082A8E6}"/>
              </a:ext>
            </a:extLst>
          </p:cNvPr>
          <p:cNvSpPr txBox="1"/>
          <p:nvPr/>
        </p:nvSpPr>
        <p:spPr>
          <a:xfrm>
            <a:off x="4785912" y="3925526"/>
            <a:ext cx="39662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53 – 30 = 23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83CDA20-D262-4BBA-87DA-585159F98E32}"/>
              </a:ext>
            </a:extLst>
          </p:cNvPr>
          <p:cNvSpPr txBox="1"/>
          <p:nvPr/>
        </p:nvSpPr>
        <p:spPr>
          <a:xfrm>
            <a:off x="1183955" y="1960851"/>
            <a:ext cx="85696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ghép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3F8E482-7E5E-4ED5-8371-063054D3A7C7}"/>
              </a:ext>
            </a:extLst>
          </p:cNvPr>
          <p:cNvSpPr txBox="1"/>
          <p:nvPr/>
        </p:nvSpPr>
        <p:spPr>
          <a:xfrm>
            <a:off x="4025126" y="3250362"/>
            <a:ext cx="472698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54C1F90-F5C8-4B69-8D36-745D791C188B}"/>
              </a:ext>
            </a:extLst>
          </p:cNvPr>
          <p:cNvSpPr txBox="1"/>
          <p:nvPr/>
        </p:nvSpPr>
        <p:spPr>
          <a:xfrm>
            <a:off x="5210454" y="4600690"/>
            <a:ext cx="251840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23</a:t>
            </a:r>
            <a:endParaRPr lang="en-US" sz="3200" dirty="0">
              <a:solidFill>
                <a:srgbClr val="00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2926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TRACKING_SLIDES" val="1"/>
  <p:tag name="GENSWF_OUTPUT_FILE_NAME" val="33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7079</TotalTime>
  <Words>543</Words>
  <Application>Microsoft Office PowerPoint</Application>
  <PresentationFormat>Custom</PresentationFormat>
  <Paragraphs>94</Paragraphs>
  <Slides>15</Slides>
  <Notes>6</Notes>
  <HiddenSlides>0</HiddenSlides>
  <MMClips>9</MMClips>
  <ScaleCrop>false</ScaleCrop>
  <HeadingPairs>
    <vt:vector size="4" baseType="variant">
      <vt:variant>
        <vt:lpstr>Theme</vt:lpstr>
      </vt:variant>
      <vt:variant>
        <vt:i4>10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Office 主题​​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Office Theme</vt:lpstr>
      <vt:lpstr>Slide 1</vt:lpstr>
      <vt:lpstr>YÊU CẦU CẦN ĐẠT:</vt:lpstr>
      <vt:lpstr>Slide 3</vt:lpstr>
      <vt:lpstr>Slide 4</vt:lpstr>
      <vt:lpstr>Slide 5</vt:lpstr>
      <vt:lpstr>Slide 6</vt:lpstr>
      <vt:lpstr>Câu hỏi: Tổng của 32 và 6 là: </vt:lpstr>
      <vt:lpstr>Slide 8</vt:lpstr>
      <vt:lpstr>Slide 9</vt:lpstr>
      <vt:lpstr>Slide 10</vt:lpstr>
      <vt:lpstr>Slide 11</vt:lpstr>
      <vt:lpstr>Câu hỏi: Tổng của 32 và 6 là: </vt:lpstr>
      <vt:lpstr>Câu hỏi: Hiệu của 47 và 22 là: </vt:lpstr>
      <vt:lpstr>Câu hỏi: Số liền trước của số bé nhất có hai chữ số là:</vt:lpstr>
      <vt:lpstr>Câu hỏi: Số liền sau của số lớn nhất có hai chữ số là: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商务ppt</dc:title>
  <dc:creator>lzj</dc:creator>
  <cp:lastModifiedBy>Windows 7</cp:lastModifiedBy>
  <cp:revision>3757</cp:revision>
  <dcterms:created xsi:type="dcterms:W3CDTF">2015-12-01T09:06:39Z</dcterms:created>
  <dcterms:modified xsi:type="dcterms:W3CDTF">2022-09-18T03:00:10Z</dcterms:modified>
</cp:coreProperties>
</file>