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66" r:id="rId4"/>
    <p:sldId id="274" r:id="rId5"/>
    <p:sldId id="275" r:id="rId6"/>
    <p:sldId id="273" r:id="rId7"/>
    <p:sldId id="265" r:id="rId8"/>
    <p:sldId id="27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  <a:srgbClr val="66CCFF"/>
    <a:srgbClr val="3399FF"/>
    <a:srgbClr val="FF99CC"/>
    <a:srgbClr val="FBE2D1"/>
    <a:srgbClr val="53D2FF"/>
    <a:srgbClr val="EAEAEA"/>
    <a:srgbClr val="25C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0" autoAdjust="0"/>
    <p:restoredTop sz="94660"/>
  </p:normalViewPr>
  <p:slideViewPr>
    <p:cSldViewPr snapToGrid="0">
      <p:cViewPr>
        <p:scale>
          <a:sx n="77" d="100"/>
          <a:sy n="77" d="100"/>
        </p:scale>
        <p:origin x="341" y="9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=""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191097" y="1807578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06670" y="2481629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ÔN TẬP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CỘNG, PHÉP TRỪ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(không nhớ) trong phạm vi 100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430164" y="3401700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 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3: 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 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384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Hs thực hiện được phép cộng, phép trừ và so sánh được các số để tìm số lớn nhất, số bé nhất.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Giải và trình bày được bài giải của bài toán có lời văn.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thực hành, luyện tập sẽ phát triển năng lực tư duy và lập luận, năng lực giải quyết vấn đề.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quan sát, nhận xét, khái quát hóa để giải bài toán sẽ hình thành và phát triển năng lực giải quyết vấn đề và sáng tạo.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Yêu thích môn học, có niềm hứng thú, say mê các con số để giải quyết bài toán.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Rèn phẩm chất chăm chỉ, trách nhiệm.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Những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1544852" y="2473506"/>
            <a:ext cx="1379565" cy="1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375" b="49479" l="54118" r="63603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1469553" y="1119164"/>
            <a:ext cx="1415470" cy="1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52" t="33108" r="54881" b="51521"/>
          <a:stretch/>
        </p:blipFill>
        <p:spPr bwMode="auto">
          <a:xfrm>
            <a:off x="1555033" y="3919675"/>
            <a:ext cx="1312035" cy="12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3594" b="48047" l="36471" r="44706">
                        <a14:foregroundMark x1="39044" y1="44531" x2="39044" y2="44531"/>
                        <a14:foregroundMark x1="38750" y1="42578" x2="38750" y2="42578"/>
                        <a14:foregroundMark x1="38309" y1="42708" x2="38309" y2="42708"/>
                        <a14:foregroundMark x1="38309" y1="42708" x2="40221" y2="44010"/>
                        <a14:foregroundMark x1="41176" y1="43490" x2="41176" y2="43490"/>
                        <a14:foregroundMark x1="41912" y1="43229" x2="41912" y2="43229"/>
                        <a14:foregroundMark x1="42279" y1="43099" x2="42279" y2="43099"/>
                        <a14:foregroundMark x1="42500" y1="42969" x2="42500" y2="42969"/>
                        <a14:foregroundMark x1="42500" y1="42969" x2="42500" y2="42969"/>
                        <a14:foregroundMark x1="42941" y1="42969" x2="43235" y2="43359"/>
                        <a14:foregroundMark x1="43235" y1="43359" x2="43235" y2="43359"/>
                        <a14:foregroundMark x1="43309" y1="43359" x2="43309" y2="43359"/>
                        <a14:foregroundMark x1="43309" y1="43359" x2="43309" y2="43359"/>
                        <a14:foregroundMark x1="38235" y1="43490" x2="38235" y2="43490"/>
                        <a14:foregroundMark x1="38235" y1="43620" x2="38235" y2="43620"/>
                        <a14:foregroundMark x1="38382" y1="42318" x2="38382" y2="42318"/>
                        <a14:foregroundMark x1="38603" y1="41667" x2="38603" y2="41667"/>
                        <a14:foregroundMark x1="38603" y1="41667" x2="38603" y2="41667"/>
                        <a14:foregroundMark x1="40147" y1="42578" x2="40147" y2="42578"/>
                        <a14:foregroundMark x1="40147" y1="42578" x2="40147" y2="42578"/>
                        <a14:foregroundMark x1="40809" y1="42839" x2="40809" y2="42839"/>
                        <a14:foregroundMark x1="40809" y1="42839" x2="40809" y2="42839"/>
                        <a14:foregroundMark x1="40441" y1="42839" x2="40441" y2="42839"/>
                        <a14:foregroundMark x1="40441" y1="42839" x2="40441" y2="42839"/>
                        <a14:foregroundMark x1="40441" y1="42839" x2="40441" y2="42839"/>
                        <a14:foregroundMark x1="40441" y1="42708" x2="40441" y2="42708"/>
                        <a14:foregroundMark x1="40441" y1="42708" x2="4044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52" t="33262" r="54881" b="51521"/>
          <a:stretch/>
        </p:blipFill>
        <p:spPr bwMode="auto">
          <a:xfrm>
            <a:off x="10211285" y="3626707"/>
            <a:ext cx="1010124" cy="96809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635" b="48568" l="54779" r="62941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7440033" y="2959444"/>
            <a:ext cx="1005467" cy="9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9987601" y="2397211"/>
            <a:ext cx="929968" cy="9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1319" y="30048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2061" y="16527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9131" y="43518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887758" y="864564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1303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Phép tính nào dưới đây có kết quả bé nhất?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2192999" y="1163175"/>
            <a:ext cx="1278166" cy="1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185" y="170218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36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2204314" y="2665323"/>
            <a:ext cx="1284092" cy="1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2232322" y="4267491"/>
            <a:ext cx="1256084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5185" y="32103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5185" y="47230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39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973475" y="858589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7745192" y="3502727"/>
            <a:ext cx="807137" cy="8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9404588" y="2999576"/>
            <a:ext cx="716565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10980906" y="3383311"/>
            <a:ext cx="844510" cy="9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745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9" y="787560"/>
            <a:ext cx="3664752" cy="2620212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7" y="3595630"/>
            <a:ext cx="3664752" cy="2620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30992" y="1770092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30 - 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5" y="827947"/>
            <a:ext cx="3664752" cy="2620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2640" y="1805279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10 +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6742" y="1875257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10" y="3509326"/>
            <a:ext cx="3664752" cy="2620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2640" y="468889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50 +       = 70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0993" y="470713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80 -        = 40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2712397" y="1849462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7542205" y="18123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7447320" y="476509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2716325" y="472723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2814" y="4754798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08663" y="1846291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08663" y="4795826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07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4" grpId="0" animBg="1"/>
      <p:bldP spid="26" grpId="0"/>
      <p:bldP spid="28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404404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Tính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5864" y="1252339"/>
            <a:ext cx="299312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+ 18 – 45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074" y="3309565"/>
            <a:ext cx="297389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76 – 56 + 27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6062" y="1299367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68 – 45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 23 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697" y="3346632"/>
            <a:ext cx="1917513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20 + 27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47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2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2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6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268" y="1866480"/>
            <a:ext cx="2448732" cy="4925179"/>
          </a:xfrm>
          <a:prstGeom prst="rect">
            <a:avLst/>
          </a:prstGeom>
        </p:spPr>
      </p:pic>
      <p:pic>
        <p:nvPicPr>
          <p:cNvPr id="1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8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39673" y="353996"/>
            <a:ext cx="936274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256797"/>
            <a:ext cx="12093856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rạp xiếc có 96 ghế, trong đó 62 ghế đã có khán giả ngồi. Hỏi trong rạp xiếc còn bao nhiêu ghế trống?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474324" y="847077"/>
            <a:ext cx="1844505" cy="6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335755" y="890278"/>
            <a:ext cx="4340905" cy="1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194465" y="1595708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20885" y="1355375"/>
            <a:ext cx="854660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082142" y="1340794"/>
            <a:ext cx="554824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81703" y="1336388"/>
            <a:ext cx="4815148" cy="22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05794" y="2143017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: 96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25124" y="4293355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0906" y="2624731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 ngồi          : 62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480279" y="3109814"/>
            <a:ext cx="672371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Trong rạp xiếc: ..........ghế trống?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54" t="22406" r="23286" b="25236"/>
          <a:stretch/>
        </p:blipFill>
        <p:spPr bwMode="auto">
          <a:xfrm>
            <a:off x="7860699" y="1601190"/>
            <a:ext cx="4094391" cy="31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1937" y="4893767"/>
            <a:ext cx="769974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rạp xiếc còn số ghế trống là: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96 – 62 = 34 ( ghế) 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Đáp số: 34 ghế trống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9" y="6481482"/>
            <a:ext cx="8399733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0" t="28538" r="14362" b="35731"/>
          <a:stretch/>
        </p:blipFill>
        <p:spPr bwMode="auto">
          <a:xfrm>
            <a:off x="1059722" y="1499648"/>
            <a:ext cx="8712679" cy="26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5</a:t>
            </a:r>
            <a:endParaRPr lang="zh-CN" altLang="en-US" sz="43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7938737" y="2669232"/>
            <a:ext cx="871155" cy="702121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Pony"/>
              </a:rPr>
              <a:t>59</a:t>
            </a:r>
            <a:endParaRPr lang="en-US" sz="2000" b="1" dirty="0">
              <a:solidFill>
                <a:schemeClr val="tx1"/>
              </a:solidFill>
              <a:latin typeface="Pony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596" y="2030135"/>
            <a:ext cx="2448732" cy="492517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481629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355</Words>
  <Application>Microsoft Office PowerPoint</Application>
  <PresentationFormat>Custom</PresentationFormat>
  <Paragraphs>59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YÊU CẦU CẦN ĐẠT: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7</cp:lastModifiedBy>
  <cp:revision>82</cp:revision>
  <dcterms:created xsi:type="dcterms:W3CDTF">2021-05-23T15:59:21Z</dcterms:created>
  <dcterms:modified xsi:type="dcterms:W3CDTF">2022-09-18T02:52:23Z</dcterms:modified>
</cp:coreProperties>
</file>