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 id="2147483684" r:id="rId7"/>
    <p:sldMasterId id="2147483696" r:id="rId8"/>
    <p:sldMasterId id="214748371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Lst>
  <p:sldSz cy="6858000" cx="12192000"/>
  <p:notesSz cx="6858000" cy="9144000"/>
  <p:embeddedFontLst>
    <p:embeddedFont>
      <p:font typeface="Tahoma"/>
      <p:regular r:id="rId26"/>
      <p:bold r:id="rId27"/>
    </p:embeddedFont>
    <p:embeddedFont>
      <p:font typeface="Questrial"/>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9" roundtripDataSignature="AMtx7mjiSSd38NCrXCRsuXA5EVPjK5vW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Tahoma-regular.fntdata"/><Relationship Id="rId25" Type="http://schemas.openxmlformats.org/officeDocument/2006/relationships/slide" Target="slides/slide15.xml"/><Relationship Id="rId28" Type="http://schemas.openxmlformats.org/officeDocument/2006/relationships/font" Target="fonts/Questrial-regular.fntdata"/><Relationship Id="rId27" Type="http://schemas.openxmlformats.org/officeDocument/2006/relationships/font" Target="fonts/Tahoma-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Bài giảng được thiết kế bởi: Phạm Duyên</a:t>
            </a:r>
            <a:endParaRPr/>
          </a:p>
        </p:txBody>
      </p:sp>
      <p:sp>
        <p:nvSpPr>
          <p:cNvPr id="539" name="Google Shape;5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7"/>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8016875" y="1028701"/>
            <a:ext cx="4387851"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2428875" y="-1612899"/>
            <a:ext cx="4387851"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0" name="Shape 90"/>
        <p:cNvGrpSpPr/>
        <p:nvPr/>
      </p:nvGrpSpPr>
      <p:grpSpPr>
        <a:xfrm>
          <a:off x="0" y="0"/>
          <a:ext cx="0" cy="0"/>
          <a:chOff x="0" y="0"/>
          <a:chExt cx="0" cy="0"/>
        </a:xfrm>
      </p:grpSpPr>
      <p:sp>
        <p:nvSpPr>
          <p:cNvPr id="91" name="Google Shape;91;p1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3" name="Google Shape;93;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6" name="Shape 96"/>
        <p:cNvGrpSpPr/>
        <p:nvPr/>
      </p:nvGrpSpPr>
      <p:grpSpPr>
        <a:xfrm>
          <a:off x="0" y="0"/>
          <a:ext cx="0" cy="0"/>
          <a:chOff x="0" y="0"/>
          <a:chExt cx="0" cy="0"/>
        </a:xfrm>
      </p:grpSpPr>
      <p:sp>
        <p:nvSpPr>
          <p:cNvPr id="97" name="Google Shape;97;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5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5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2" name="Shape 102"/>
        <p:cNvGrpSpPr/>
        <p:nvPr/>
      </p:nvGrpSpPr>
      <p:grpSpPr>
        <a:xfrm>
          <a:off x="0" y="0"/>
          <a:ext cx="0" cy="0"/>
          <a:chOff x="0" y="0"/>
          <a:chExt cx="0" cy="0"/>
        </a:xfrm>
      </p:grpSpPr>
      <p:sp>
        <p:nvSpPr>
          <p:cNvPr id="103" name="Google Shape;103;p5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5" name="Google Shape;105;p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8" name="Shape 108"/>
        <p:cNvGrpSpPr/>
        <p:nvPr/>
      </p:nvGrpSpPr>
      <p:grpSpPr>
        <a:xfrm>
          <a:off x="0" y="0"/>
          <a:ext cx="0" cy="0"/>
          <a:chOff x="0" y="0"/>
          <a:chExt cx="0" cy="0"/>
        </a:xfrm>
      </p:grpSpPr>
      <p:sp>
        <p:nvSpPr>
          <p:cNvPr id="109" name="Google Shape;109;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1" name="Google Shape;111;p5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2" name="Google Shape;112;p5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5" name="Shape 115"/>
        <p:cNvGrpSpPr/>
        <p:nvPr/>
      </p:nvGrpSpPr>
      <p:grpSpPr>
        <a:xfrm>
          <a:off x="0" y="0"/>
          <a:ext cx="0" cy="0"/>
          <a:chOff x="0" y="0"/>
          <a:chExt cx="0" cy="0"/>
        </a:xfrm>
      </p:grpSpPr>
      <p:sp>
        <p:nvSpPr>
          <p:cNvPr id="116" name="Google Shape;116;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18" name="Google Shape;118;p5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19" name="Google Shape;119;p5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0" name="Google Shape;120;p5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1" name="Google Shape;121;p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24" name="Shape 124"/>
        <p:cNvGrpSpPr/>
        <p:nvPr/>
      </p:nvGrpSpPr>
      <p:grpSpPr>
        <a:xfrm>
          <a:off x="0" y="0"/>
          <a:ext cx="0" cy="0"/>
          <a:chOff x="0" y="0"/>
          <a:chExt cx="0" cy="0"/>
        </a:xfrm>
      </p:grpSpPr>
      <p:sp>
        <p:nvSpPr>
          <p:cNvPr id="125" name="Google Shape;125;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29" name="Shape 129"/>
        <p:cNvGrpSpPr/>
        <p:nvPr/>
      </p:nvGrpSpPr>
      <p:grpSpPr>
        <a:xfrm>
          <a:off x="0" y="0"/>
          <a:ext cx="0" cy="0"/>
          <a:chOff x="0" y="0"/>
          <a:chExt cx="0" cy="0"/>
        </a:xfrm>
      </p:grpSpPr>
      <p:sp>
        <p:nvSpPr>
          <p:cNvPr id="130" name="Google Shape;130;p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33" name="Shape 133"/>
        <p:cNvGrpSpPr/>
        <p:nvPr/>
      </p:nvGrpSpPr>
      <p:grpSpPr>
        <a:xfrm>
          <a:off x="0" y="0"/>
          <a:ext cx="0" cy="0"/>
          <a:chOff x="0" y="0"/>
          <a:chExt cx="0" cy="0"/>
        </a:xfrm>
      </p:grpSpPr>
      <p:sp>
        <p:nvSpPr>
          <p:cNvPr id="134" name="Google Shape;134;p5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p5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p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853"/>
              </a:spcBef>
              <a:spcAft>
                <a:spcPts val="0"/>
              </a:spcAft>
              <a:buClr>
                <a:srgbClr val="888888"/>
              </a:buClr>
              <a:buSzPts val="4265"/>
              <a:buNone/>
              <a:defRPr>
                <a:solidFill>
                  <a:srgbClr val="888888"/>
                </a:solidFill>
              </a:defRPr>
            </a:lvl1pPr>
            <a:lvl2pPr lvl="1" algn="ctr">
              <a:spcBef>
                <a:spcPts val="747"/>
              </a:spcBef>
              <a:spcAft>
                <a:spcPts val="0"/>
              </a:spcAft>
              <a:buClr>
                <a:srgbClr val="888888"/>
              </a:buClr>
              <a:buSzPts val="3735"/>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5"/>
              <a:buNone/>
              <a:defRPr>
                <a:solidFill>
                  <a:srgbClr val="888888"/>
                </a:solidFill>
              </a:defRPr>
            </a:lvl4pPr>
            <a:lvl5pPr lvl="4" algn="ctr">
              <a:spcBef>
                <a:spcPts val="533"/>
              </a:spcBef>
              <a:spcAft>
                <a:spcPts val="0"/>
              </a:spcAft>
              <a:buClr>
                <a:srgbClr val="888888"/>
              </a:buClr>
              <a:buSzPts val="2665"/>
              <a:buNone/>
              <a:defRPr>
                <a:solidFill>
                  <a:srgbClr val="888888"/>
                </a:solidFill>
              </a:defRPr>
            </a:lvl5pPr>
            <a:lvl6pPr lvl="5" algn="ctr">
              <a:spcBef>
                <a:spcPts val="533"/>
              </a:spcBef>
              <a:spcAft>
                <a:spcPts val="0"/>
              </a:spcAft>
              <a:buClr>
                <a:srgbClr val="888888"/>
              </a:buClr>
              <a:buSzPts val="2665"/>
              <a:buNone/>
              <a:defRPr>
                <a:solidFill>
                  <a:srgbClr val="888888"/>
                </a:solidFill>
              </a:defRPr>
            </a:lvl6pPr>
            <a:lvl7pPr lvl="6" algn="ctr">
              <a:spcBef>
                <a:spcPts val="533"/>
              </a:spcBef>
              <a:spcAft>
                <a:spcPts val="0"/>
              </a:spcAft>
              <a:buClr>
                <a:srgbClr val="888888"/>
              </a:buClr>
              <a:buSzPts val="2665"/>
              <a:buNone/>
              <a:defRPr>
                <a:solidFill>
                  <a:srgbClr val="888888"/>
                </a:solidFill>
              </a:defRPr>
            </a:lvl7pPr>
            <a:lvl8pPr lvl="7" algn="ctr">
              <a:spcBef>
                <a:spcPts val="533"/>
              </a:spcBef>
              <a:spcAft>
                <a:spcPts val="0"/>
              </a:spcAft>
              <a:buClr>
                <a:srgbClr val="888888"/>
              </a:buClr>
              <a:buSzPts val="2665"/>
              <a:buNone/>
              <a:defRPr>
                <a:solidFill>
                  <a:srgbClr val="888888"/>
                </a:solidFill>
              </a:defRPr>
            </a:lvl8pPr>
            <a:lvl9pPr lvl="8" algn="ctr">
              <a:spcBef>
                <a:spcPts val="533"/>
              </a:spcBef>
              <a:spcAft>
                <a:spcPts val="0"/>
              </a:spcAft>
              <a:buClr>
                <a:srgbClr val="888888"/>
              </a:buClr>
              <a:buSzPts val="2665"/>
              <a:buNone/>
              <a:defRPr>
                <a:solidFill>
                  <a:srgbClr val="888888"/>
                </a:solidFill>
              </a:defRPr>
            </a:lvl9pPr>
          </a:lstStyle>
          <a:p/>
        </p:txBody>
      </p:sp>
      <p:sp>
        <p:nvSpPr>
          <p:cNvPr id="24" name="Google Shape;24;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0" name="Shape 140"/>
        <p:cNvGrpSpPr/>
        <p:nvPr/>
      </p:nvGrpSpPr>
      <p:grpSpPr>
        <a:xfrm>
          <a:off x="0" y="0"/>
          <a:ext cx="0" cy="0"/>
          <a:chOff x="0" y="0"/>
          <a:chExt cx="0" cy="0"/>
        </a:xfrm>
      </p:grpSpPr>
      <p:sp>
        <p:nvSpPr>
          <p:cNvPr id="141" name="Google Shape;141;p6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60"/>
          <p:cNvSpPr/>
          <p:nvPr>
            <p:ph idx="2" type="pic"/>
          </p:nvPr>
        </p:nvSpPr>
        <p:spPr>
          <a:xfrm>
            <a:off x="2389717" y="612775"/>
            <a:ext cx="7315200" cy="4114800"/>
          </a:xfrm>
          <a:prstGeom prst="rect">
            <a:avLst/>
          </a:prstGeom>
          <a:noFill/>
          <a:ln>
            <a:noFill/>
          </a:ln>
        </p:spPr>
      </p:sp>
      <p:sp>
        <p:nvSpPr>
          <p:cNvPr id="143" name="Google Shape;143;p6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p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7" name="Shape 147"/>
        <p:cNvGrpSpPr/>
        <p:nvPr/>
      </p:nvGrpSpPr>
      <p:grpSpPr>
        <a:xfrm>
          <a:off x="0" y="0"/>
          <a:ext cx="0" cy="0"/>
          <a:chOff x="0" y="0"/>
          <a:chExt cx="0" cy="0"/>
        </a:xfrm>
      </p:grpSpPr>
      <p:sp>
        <p:nvSpPr>
          <p:cNvPr id="148" name="Google Shape;148;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1"/>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3" name="Shape 153"/>
        <p:cNvGrpSpPr/>
        <p:nvPr/>
      </p:nvGrpSpPr>
      <p:grpSpPr>
        <a:xfrm>
          <a:off x="0" y="0"/>
          <a:ext cx="0" cy="0"/>
          <a:chOff x="0" y="0"/>
          <a:chExt cx="0" cy="0"/>
        </a:xfrm>
      </p:grpSpPr>
      <p:sp>
        <p:nvSpPr>
          <p:cNvPr id="154" name="Google Shape;154;p62"/>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62"/>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165" name="Shape 165"/>
        <p:cNvGrpSpPr/>
        <p:nvPr/>
      </p:nvGrpSpPr>
      <p:grpSpPr>
        <a:xfrm>
          <a:off x="0" y="0"/>
          <a:ext cx="0" cy="0"/>
          <a:chOff x="0" y="0"/>
          <a:chExt cx="0" cy="0"/>
        </a:xfrm>
      </p:grpSpPr>
      <p:pic>
        <p:nvPicPr>
          <p:cNvPr id="166" name="Google Shape;166;p2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67" name="Google Shape;167;p21"/>
          <p:cNvPicPr preferRelativeResize="0"/>
          <p:nvPr/>
        </p:nvPicPr>
        <p:blipFill rotWithShape="1">
          <a:blip r:embed="rId3">
            <a:alphaModFix/>
          </a:blip>
          <a:srcRect b="0" l="0" r="0" t="0"/>
          <a:stretch/>
        </p:blipFill>
        <p:spPr>
          <a:xfrm>
            <a:off x="184344" y="198033"/>
            <a:ext cx="11823312" cy="6461933"/>
          </a:xfrm>
          <a:prstGeom prst="rect">
            <a:avLst/>
          </a:prstGeom>
          <a:noFill/>
          <a:ln>
            <a:noFill/>
          </a:ln>
        </p:spPr>
      </p:pic>
      <p:sp>
        <p:nvSpPr>
          <p:cNvPr id="168" name="Google Shape;168;p21"/>
          <p:cNvSpPr txBox="1"/>
          <p:nvPr>
            <p:ph type="title"/>
          </p:nvPr>
        </p:nvSpPr>
        <p:spPr>
          <a:xfrm>
            <a:off x="499797" y="318559"/>
            <a:ext cx="10972800" cy="4660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262626"/>
              </a:buClr>
              <a:buSzPts val="2665"/>
              <a:buFont typeface="Arial"/>
              <a:buNone/>
              <a:defRPr b="0" i="0" sz="2665">
                <a:solidFill>
                  <a:srgbClr val="26262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72" name="Google Shape;172;p21"/>
          <p:cNvGrpSpPr/>
          <p:nvPr/>
        </p:nvGrpSpPr>
        <p:grpSpPr>
          <a:xfrm>
            <a:off x="11232571" y="6282448"/>
            <a:ext cx="958165" cy="384043"/>
            <a:chOff x="8424428" y="4716750"/>
            <a:chExt cx="718624" cy="288032"/>
          </a:xfrm>
        </p:grpSpPr>
        <p:sp>
          <p:nvSpPr>
            <p:cNvPr id="173" name="Google Shape;173;p21"/>
            <p:cNvSpPr/>
            <p:nvPr/>
          </p:nvSpPr>
          <p:spPr>
            <a:xfrm>
              <a:off x="8424428" y="4716750"/>
              <a:ext cx="468052" cy="288032"/>
            </a:xfrm>
            <a:prstGeom prst="roundRect">
              <a:avLst>
                <a:gd fmla="val 16667"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74" name="Google Shape;174;p21"/>
            <p:cNvSpPr/>
            <p:nvPr/>
          </p:nvSpPr>
          <p:spPr>
            <a:xfrm>
              <a:off x="8820472" y="4948014"/>
              <a:ext cx="322580" cy="5676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grpSp>
      <p:sp>
        <p:nvSpPr>
          <p:cNvPr id="175" name="Google Shape;175;p21"/>
          <p:cNvSpPr txBox="1"/>
          <p:nvPr/>
        </p:nvSpPr>
        <p:spPr>
          <a:xfrm>
            <a:off x="11300685" y="6248767"/>
            <a:ext cx="334010" cy="4203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2135" u="none" cap="none" strike="noStrike">
                <a:solidFill>
                  <a:srgbClr val="595959"/>
                </a:solidFill>
                <a:latin typeface="Arial"/>
                <a:ea typeface="Arial"/>
                <a:cs typeface="Arial"/>
                <a:sym typeface="Arial"/>
              </a:rPr>
              <a:t>‹#›</a:t>
            </a:fld>
            <a:endParaRPr sz="2135">
              <a:solidFill>
                <a:srgbClr val="595959"/>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76" name="Shape 176"/>
        <p:cNvGrpSpPr/>
        <p:nvPr/>
      </p:nvGrpSpPr>
      <p:grpSpPr>
        <a:xfrm>
          <a:off x="0" y="0"/>
          <a:ext cx="0" cy="0"/>
          <a:chOff x="0" y="0"/>
          <a:chExt cx="0" cy="0"/>
        </a:xfrm>
      </p:grpSpPr>
      <p:sp>
        <p:nvSpPr>
          <p:cNvPr id="177" name="Google Shape;177;p73"/>
          <p:cNvSpPr txBox="1"/>
          <p:nvPr>
            <p:ph type="ctrTitle"/>
          </p:nvPr>
        </p:nvSpPr>
        <p:spPr>
          <a:xfrm>
            <a:off x="914400" y="2130425"/>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7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130"/>
              </a:spcBef>
              <a:spcAft>
                <a:spcPts val="0"/>
              </a:spcAft>
              <a:buClr>
                <a:srgbClr val="888888"/>
              </a:buClr>
              <a:buSzPts val="4265"/>
              <a:buNone/>
              <a:defRPr>
                <a:solidFill>
                  <a:srgbClr val="888888"/>
                </a:solidFill>
              </a:defRPr>
            </a:lvl1pPr>
            <a:lvl2pPr lvl="1" algn="ctr">
              <a:spcBef>
                <a:spcPts val="130"/>
              </a:spcBef>
              <a:spcAft>
                <a:spcPts val="0"/>
              </a:spcAft>
              <a:buClr>
                <a:srgbClr val="888888"/>
              </a:buClr>
              <a:buSzPts val="3735"/>
              <a:buNone/>
              <a:defRPr>
                <a:solidFill>
                  <a:srgbClr val="888888"/>
                </a:solidFill>
              </a:defRPr>
            </a:lvl2pPr>
            <a:lvl3pPr lvl="2" algn="ctr">
              <a:spcBef>
                <a:spcPts val="130"/>
              </a:spcBef>
              <a:spcAft>
                <a:spcPts val="0"/>
              </a:spcAft>
              <a:buClr>
                <a:srgbClr val="888888"/>
              </a:buClr>
              <a:buSzPts val="3200"/>
              <a:buNone/>
              <a:defRPr>
                <a:solidFill>
                  <a:srgbClr val="888888"/>
                </a:solidFill>
              </a:defRPr>
            </a:lvl3pPr>
            <a:lvl4pPr lvl="3" algn="ctr">
              <a:spcBef>
                <a:spcPts val="130"/>
              </a:spcBef>
              <a:spcAft>
                <a:spcPts val="0"/>
              </a:spcAft>
              <a:buClr>
                <a:srgbClr val="888888"/>
              </a:buClr>
              <a:buSzPts val="2665"/>
              <a:buNone/>
              <a:defRPr>
                <a:solidFill>
                  <a:srgbClr val="888888"/>
                </a:solidFill>
              </a:defRPr>
            </a:lvl4pPr>
            <a:lvl5pPr lvl="4" algn="ctr">
              <a:spcBef>
                <a:spcPts val="130"/>
              </a:spcBef>
              <a:spcAft>
                <a:spcPts val="0"/>
              </a:spcAft>
              <a:buClr>
                <a:srgbClr val="888888"/>
              </a:buClr>
              <a:buSzPts val="2665"/>
              <a:buNone/>
              <a:defRPr>
                <a:solidFill>
                  <a:srgbClr val="888888"/>
                </a:solidFill>
              </a:defRPr>
            </a:lvl5pPr>
            <a:lvl6pPr lvl="5" algn="ctr">
              <a:spcBef>
                <a:spcPts val="130"/>
              </a:spcBef>
              <a:spcAft>
                <a:spcPts val="0"/>
              </a:spcAft>
              <a:buClr>
                <a:srgbClr val="888888"/>
              </a:buClr>
              <a:buSzPts val="2665"/>
              <a:buNone/>
              <a:defRPr>
                <a:solidFill>
                  <a:srgbClr val="888888"/>
                </a:solidFill>
              </a:defRPr>
            </a:lvl6pPr>
            <a:lvl7pPr lvl="6" algn="ctr">
              <a:spcBef>
                <a:spcPts val="130"/>
              </a:spcBef>
              <a:spcAft>
                <a:spcPts val="0"/>
              </a:spcAft>
              <a:buClr>
                <a:srgbClr val="888888"/>
              </a:buClr>
              <a:buSzPts val="2665"/>
              <a:buNone/>
              <a:defRPr>
                <a:solidFill>
                  <a:srgbClr val="888888"/>
                </a:solidFill>
              </a:defRPr>
            </a:lvl7pPr>
            <a:lvl8pPr lvl="7" algn="ctr">
              <a:spcBef>
                <a:spcPts val="130"/>
              </a:spcBef>
              <a:spcAft>
                <a:spcPts val="0"/>
              </a:spcAft>
              <a:buClr>
                <a:srgbClr val="888888"/>
              </a:buClr>
              <a:buSzPts val="2665"/>
              <a:buNone/>
              <a:defRPr>
                <a:solidFill>
                  <a:srgbClr val="888888"/>
                </a:solidFill>
              </a:defRPr>
            </a:lvl8pPr>
            <a:lvl9pPr lvl="8" algn="ctr">
              <a:spcBef>
                <a:spcPts val="130"/>
              </a:spcBef>
              <a:spcAft>
                <a:spcPts val="0"/>
              </a:spcAft>
              <a:buClr>
                <a:srgbClr val="888888"/>
              </a:buClr>
              <a:buSzPts val="2665"/>
              <a:buNone/>
              <a:defRPr>
                <a:solidFill>
                  <a:srgbClr val="888888"/>
                </a:solidFill>
              </a:defRPr>
            </a:lvl9pPr>
          </a:lstStyle>
          <a:p/>
        </p:txBody>
      </p:sp>
      <p:sp>
        <p:nvSpPr>
          <p:cNvPr id="179" name="Google Shape;179;p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82" name="Shape 182"/>
        <p:cNvGrpSpPr/>
        <p:nvPr/>
      </p:nvGrpSpPr>
      <p:grpSpPr>
        <a:xfrm>
          <a:off x="0" y="0"/>
          <a:ext cx="0" cy="0"/>
          <a:chOff x="0" y="0"/>
          <a:chExt cx="0" cy="0"/>
        </a:xfrm>
      </p:grpSpPr>
      <p:sp>
        <p:nvSpPr>
          <p:cNvPr id="183" name="Google Shape;183;p74"/>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7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130"/>
              </a:spcBef>
              <a:spcAft>
                <a:spcPts val="0"/>
              </a:spcAft>
              <a:buClr>
                <a:schemeClr val="dk1"/>
              </a:buClr>
              <a:buSzPts val="1800"/>
              <a:buChar char="•"/>
              <a:defRPr/>
            </a:lvl1pPr>
            <a:lvl2pPr indent="-342900" lvl="1" marL="914400" algn="l">
              <a:spcBef>
                <a:spcPts val="130"/>
              </a:spcBef>
              <a:spcAft>
                <a:spcPts val="0"/>
              </a:spcAft>
              <a:buClr>
                <a:schemeClr val="dk1"/>
              </a:buClr>
              <a:buSzPts val="1800"/>
              <a:buChar char="–"/>
              <a:defRPr/>
            </a:lvl2pPr>
            <a:lvl3pPr indent="-342900" lvl="2" marL="1371600" algn="l">
              <a:spcBef>
                <a:spcPts val="130"/>
              </a:spcBef>
              <a:spcAft>
                <a:spcPts val="0"/>
              </a:spcAft>
              <a:buClr>
                <a:schemeClr val="dk1"/>
              </a:buClr>
              <a:buSzPts val="1800"/>
              <a:buChar char="•"/>
              <a:defRPr/>
            </a:lvl3pPr>
            <a:lvl4pPr indent="-342900" lvl="3" marL="1828800" algn="l">
              <a:spcBef>
                <a:spcPts val="130"/>
              </a:spcBef>
              <a:spcAft>
                <a:spcPts val="0"/>
              </a:spcAft>
              <a:buClr>
                <a:schemeClr val="dk1"/>
              </a:buClr>
              <a:buSzPts val="1800"/>
              <a:buChar char="–"/>
              <a:defRPr/>
            </a:lvl4pPr>
            <a:lvl5pPr indent="-342900" lvl="4" marL="2286000" algn="l">
              <a:spcBef>
                <a:spcPts val="130"/>
              </a:spcBef>
              <a:spcAft>
                <a:spcPts val="0"/>
              </a:spcAft>
              <a:buClr>
                <a:schemeClr val="dk1"/>
              </a:buClr>
              <a:buSzPts val="1800"/>
              <a:buChar char="»"/>
              <a:defRPr/>
            </a:lvl5pPr>
            <a:lvl6pPr indent="-342900" lvl="5" marL="2743200" algn="l">
              <a:spcBef>
                <a:spcPts val="130"/>
              </a:spcBef>
              <a:spcAft>
                <a:spcPts val="0"/>
              </a:spcAft>
              <a:buClr>
                <a:schemeClr val="dk1"/>
              </a:buClr>
              <a:buSzPts val="1800"/>
              <a:buChar char="•"/>
              <a:defRPr/>
            </a:lvl6pPr>
            <a:lvl7pPr indent="-342900" lvl="6" marL="3200400" algn="l">
              <a:spcBef>
                <a:spcPts val="130"/>
              </a:spcBef>
              <a:spcAft>
                <a:spcPts val="0"/>
              </a:spcAft>
              <a:buClr>
                <a:schemeClr val="dk1"/>
              </a:buClr>
              <a:buSzPts val="1800"/>
              <a:buChar char="•"/>
              <a:defRPr/>
            </a:lvl7pPr>
            <a:lvl8pPr indent="-342900" lvl="7" marL="3657600" algn="l">
              <a:spcBef>
                <a:spcPts val="130"/>
              </a:spcBef>
              <a:spcAft>
                <a:spcPts val="0"/>
              </a:spcAft>
              <a:buClr>
                <a:schemeClr val="dk1"/>
              </a:buClr>
              <a:buSzPts val="1800"/>
              <a:buChar char="•"/>
              <a:defRPr/>
            </a:lvl8pPr>
            <a:lvl9pPr indent="-342900" lvl="8" marL="4114800" algn="l">
              <a:spcBef>
                <a:spcPts val="130"/>
              </a:spcBef>
              <a:spcAft>
                <a:spcPts val="0"/>
              </a:spcAft>
              <a:buClr>
                <a:schemeClr val="dk1"/>
              </a:buClr>
              <a:buSzPts val="1800"/>
              <a:buChar char="•"/>
              <a:defRPr/>
            </a:lvl9pPr>
          </a:lstStyle>
          <a:p/>
        </p:txBody>
      </p:sp>
      <p:sp>
        <p:nvSpPr>
          <p:cNvPr id="185" name="Google Shape;185;p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188" name="Shape 188"/>
        <p:cNvGrpSpPr/>
        <p:nvPr/>
      </p:nvGrpSpPr>
      <p:grpSpPr>
        <a:xfrm>
          <a:off x="0" y="0"/>
          <a:ext cx="0" cy="0"/>
          <a:chOff x="0" y="0"/>
          <a:chExt cx="0" cy="0"/>
        </a:xfrm>
      </p:grpSpPr>
      <p:sp>
        <p:nvSpPr>
          <p:cNvPr id="189" name="Google Shape;189;p7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5335"/>
              <a:buFont typeface="Arial"/>
              <a:buNone/>
              <a:defRPr b="1" sz="5335"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7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130"/>
              </a:spcBef>
              <a:spcAft>
                <a:spcPts val="0"/>
              </a:spcAft>
              <a:buClr>
                <a:srgbClr val="888888"/>
              </a:buClr>
              <a:buSzPts val="2665"/>
              <a:buNone/>
              <a:defRPr sz="2665">
                <a:solidFill>
                  <a:srgbClr val="888888"/>
                </a:solidFill>
              </a:defRPr>
            </a:lvl1pPr>
            <a:lvl2pPr indent="-228600" lvl="1" marL="914400" algn="l">
              <a:spcBef>
                <a:spcPts val="130"/>
              </a:spcBef>
              <a:spcAft>
                <a:spcPts val="0"/>
              </a:spcAft>
              <a:buClr>
                <a:srgbClr val="888888"/>
              </a:buClr>
              <a:buSzPts val="2400"/>
              <a:buNone/>
              <a:defRPr sz="2400">
                <a:solidFill>
                  <a:srgbClr val="888888"/>
                </a:solidFill>
              </a:defRPr>
            </a:lvl2pPr>
            <a:lvl3pPr indent="-228600" lvl="2" marL="1371600" algn="l">
              <a:spcBef>
                <a:spcPts val="130"/>
              </a:spcBef>
              <a:spcAft>
                <a:spcPts val="0"/>
              </a:spcAft>
              <a:buClr>
                <a:srgbClr val="888888"/>
              </a:buClr>
              <a:buSzPts val="2135"/>
              <a:buNone/>
              <a:defRPr sz="2135">
                <a:solidFill>
                  <a:srgbClr val="888888"/>
                </a:solidFill>
              </a:defRPr>
            </a:lvl3pPr>
            <a:lvl4pPr indent="-228600" lvl="3" marL="1828800" algn="l">
              <a:spcBef>
                <a:spcPts val="130"/>
              </a:spcBef>
              <a:spcAft>
                <a:spcPts val="0"/>
              </a:spcAft>
              <a:buClr>
                <a:srgbClr val="888888"/>
              </a:buClr>
              <a:buSzPts val="1865"/>
              <a:buNone/>
              <a:defRPr sz="1865">
                <a:solidFill>
                  <a:srgbClr val="888888"/>
                </a:solidFill>
              </a:defRPr>
            </a:lvl4pPr>
            <a:lvl5pPr indent="-228600" lvl="4" marL="2286000" algn="l">
              <a:spcBef>
                <a:spcPts val="130"/>
              </a:spcBef>
              <a:spcAft>
                <a:spcPts val="0"/>
              </a:spcAft>
              <a:buClr>
                <a:srgbClr val="888888"/>
              </a:buClr>
              <a:buSzPts val="1865"/>
              <a:buNone/>
              <a:defRPr sz="1865">
                <a:solidFill>
                  <a:srgbClr val="888888"/>
                </a:solidFill>
              </a:defRPr>
            </a:lvl5pPr>
            <a:lvl6pPr indent="-228600" lvl="5" marL="2743200" algn="l">
              <a:spcBef>
                <a:spcPts val="130"/>
              </a:spcBef>
              <a:spcAft>
                <a:spcPts val="0"/>
              </a:spcAft>
              <a:buClr>
                <a:srgbClr val="888888"/>
              </a:buClr>
              <a:buSzPts val="1865"/>
              <a:buNone/>
              <a:defRPr sz="1865">
                <a:solidFill>
                  <a:srgbClr val="888888"/>
                </a:solidFill>
              </a:defRPr>
            </a:lvl6pPr>
            <a:lvl7pPr indent="-228600" lvl="6" marL="3200400" algn="l">
              <a:spcBef>
                <a:spcPts val="130"/>
              </a:spcBef>
              <a:spcAft>
                <a:spcPts val="0"/>
              </a:spcAft>
              <a:buClr>
                <a:srgbClr val="888888"/>
              </a:buClr>
              <a:buSzPts val="1865"/>
              <a:buNone/>
              <a:defRPr sz="1865">
                <a:solidFill>
                  <a:srgbClr val="888888"/>
                </a:solidFill>
              </a:defRPr>
            </a:lvl7pPr>
            <a:lvl8pPr indent="-228600" lvl="7" marL="3657600" algn="l">
              <a:spcBef>
                <a:spcPts val="130"/>
              </a:spcBef>
              <a:spcAft>
                <a:spcPts val="0"/>
              </a:spcAft>
              <a:buClr>
                <a:srgbClr val="888888"/>
              </a:buClr>
              <a:buSzPts val="1865"/>
              <a:buNone/>
              <a:defRPr sz="1865">
                <a:solidFill>
                  <a:srgbClr val="888888"/>
                </a:solidFill>
              </a:defRPr>
            </a:lvl8pPr>
            <a:lvl9pPr indent="-228600" lvl="8" marL="4114800" algn="l">
              <a:spcBef>
                <a:spcPts val="130"/>
              </a:spcBef>
              <a:spcAft>
                <a:spcPts val="0"/>
              </a:spcAft>
              <a:buClr>
                <a:srgbClr val="888888"/>
              </a:buClr>
              <a:buSzPts val="1865"/>
              <a:buNone/>
              <a:defRPr sz="1865">
                <a:solidFill>
                  <a:srgbClr val="888888"/>
                </a:solidFill>
              </a:defRPr>
            </a:lvl9pPr>
          </a:lstStyle>
          <a:p/>
        </p:txBody>
      </p:sp>
      <p:sp>
        <p:nvSpPr>
          <p:cNvPr id="191" name="Google Shape;191;p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194" name="Shape 194"/>
        <p:cNvGrpSpPr/>
        <p:nvPr/>
      </p:nvGrpSpPr>
      <p:grpSpPr>
        <a:xfrm>
          <a:off x="0" y="0"/>
          <a:ext cx="0" cy="0"/>
          <a:chOff x="0" y="0"/>
          <a:chExt cx="0" cy="0"/>
        </a:xfrm>
      </p:grpSpPr>
      <p:sp>
        <p:nvSpPr>
          <p:cNvPr id="195" name="Google Shape;195;p76"/>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76"/>
          <p:cNvSpPr txBox="1"/>
          <p:nvPr>
            <p:ph idx="1" type="body"/>
          </p:nvPr>
        </p:nvSpPr>
        <p:spPr>
          <a:xfrm>
            <a:off x="609600" y="1200151"/>
            <a:ext cx="5384800" cy="3394075"/>
          </a:xfrm>
          <a:prstGeom prst="rect">
            <a:avLst/>
          </a:prstGeom>
          <a:noFill/>
          <a:ln>
            <a:noFill/>
          </a:ln>
        </p:spPr>
        <p:txBody>
          <a:bodyPr anchorCtr="0" anchor="t" bIns="45700" lIns="91425" spcFirstLastPara="1" rIns="91425" wrap="square" tIns="45700">
            <a:normAutofit/>
          </a:bodyPr>
          <a:lstStyle>
            <a:lvl1pPr indent="-465772" lvl="0" marL="457200" algn="l">
              <a:spcBef>
                <a:spcPts val="130"/>
              </a:spcBef>
              <a:spcAft>
                <a:spcPts val="0"/>
              </a:spcAft>
              <a:buClr>
                <a:schemeClr val="dk1"/>
              </a:buClr>
              <a:buSzPts val="3735"/>
              <a:buChar char="•"/>
              <a:defRPr sz="3734"/>
            </a:lvl1pPr>
            <a:lvl2pPr indent="-431800" lvl="1" marL="914400" algn="l">
              <a:spcBef>
                <a:spcPts val="130"/>
              </a:spcBef>
              <a:spcAft>
                <a:spcPts val="0"/>
              </a:spcAft>
              <a:buClr>
                <a:schemeClr val="dk1"/>
              </a:buClr>
              <a:buSzPts val="3200"/>
              <a:buChar char="–"/>
              <a:defRPr sz="3200"/>
            </a:lvl2pPr>
            <a:lvl3pPr indent="-397827" lvl="2" marL="1371600" algn="l">
              <a:spcBef>
                <a:spcPts val="130"/>
              </a:spcBef>
              <a:spcAft>
                <a:spcPts val="0"/>
              </a:spcAft>
              <a:buClr>
                <a:schemeClr val="dk1"/>
              </a:buClr>
              <a:buSzPts val="2665"/>
              <a:buChar char="•"/>
              <a:defRPr sz="2665"/>
            </a:lvl3pPr>
            <a:lvl4pPr indent="-381000" lvl="3" marL="1828800" algn="l">
              <a:spcBef>
                <a:spcPts val="130"/>
              </a:spcBef>
              <a:spcAft>
                <a:spcPts val="0"/>
              </a:spcAft>
              <a:buClr>
                <a:schemeClr val="dk1"/>
              </a:buClr>
              <a:buSzPts val="2400"/>
              <a:buChar char="–"/>
              <a:defRPr sz="2400"/>
            </a:lvl4pPr>
            <a:lvl5pPr indent="-381000" lvl="4" marL="2286000" algn="l">
              <a:spcBef>
                <a:spcPts val="130"/>
              </a:spcBef>
              <a:spcAft>
                <a:spcPts val="0"/>
              </a:spcAft>
              <a:buClr>
                <a:schemeClr val="dk1"/>
              </a:buClr>
              <a:buSzPts val="2400"/>
              <a:buChar char="»"/>
              <a:defRPr sz="2400"/>
            </a:lvl5pPr>
            <a:lvl6pPr indent="-381000" lvl="5" marL="2743200" algn="l">
              <a:spcBef>
                <a:spcPts val="130"/>
              </a:spcBef>
              <a:spcAft>
                <a:spcPts val="0"/>
              </a:spcAft>
              <a:buClr>
                <a:schemeClr val="dk1"/>
              </a:buClr>
              <a:buSzPts val="2400"/>
              <a:buChar char="•"/>
              <a:defRPr sz="2400"/>
            </a:lvl6pPr>
            <a:lvl7pPr indent="-381000" lvl="6" marL="3200400" algn="l">
              <a:spcBef>
                <a:spcPts val="130"/>
              </a:spcBef>
              <a:spcAft>
                <a:spcPts val="0"/>
              </a:spcAft>
              <a:buClr>
                <a:schemeClr val="dk1"/>
              </a:buClr>
              <a:buSzPts val="2400"/>
              <a:buChar char="•"/>
              <a:defRPr sz="2400"/>
            </a:lvl7pPr>
            <a:lvl8pPr indent="-381000" lvl="7" marL="3657600" algn="l">
              <a:spcBef>
                <a:spcPts val="130"/>
              </a:spcBef>
              <a:spcAft>
                <a:spcPts val="0"/>
              </a:spcAft>
              <a:buClr>
                <a:schemeClr val="dk1"/>
              </a:buClr>
              <a:buSzPts val="2400"/>
              <a:buChar char="•"/>
              <a:defRPr sz="2400"/>
            </a:lvl8pPr>
            <a:lvl9pPr indent="-381000" lvl="8" marL="4114800" algn="l">
              <a:spcBef>
                <a:spcPts val="130"/>
              </a:spcBef>
              <a:spcAft>
                <a:spcPts val="0"/>
              </a:spcAft>
              <a:buClr>
                <a:schemeClr val="dk1"/>
              </a:buClr>
              <a:buSzPts val="2400"/>
              <a:buChar char="•"/>
              <a:defRPr sz="2400"/>
            </a:lvl9pPr>
          </a:lstStyle>
          <a:p/>
        </p:txBody>
      </p:sp>
      <p:sp>
        <p:nvSpPr>
          <p:cNvPr id="197" name="Google Shape;197;p76"/>
          <p:cNvSpPr txBox="1"/>
          <p:nvPr>
            <p:ph idx="2" type="body"/>
          </p:nvPr>
        </p:nvSpPr>
        <p:spPr>
          <a:xfrm>
            <a:off x="6197600" y="1200151"/>
            <a:ext cx="5384800" cy="3394075"/>
          </a:xfrm>
          <a:prstGeom prst="rect">
            <a:avLst/>
          </a:prstGeom>
          <a:noFill/>
          <a:ln>
            <a:noFill/>
          </a:ln>
        </p:spPr>
        <p:txBody>
          <a:bodyPr anchorCtr="0" anchor="t" bIns="45700" lIns="91425" spcFirstLastPara="1" rIns="91425" wrap="square" tIns="45700">
            <a:normAutofit/>
          </a:bodyPr>
          <a:lstStyle>
            <a:lvl1pPr indent="-465772" lvl="0" marL="457200" algn="l">
              <a:spcBef>
                <a:spcPts val="130"/>
              </a:spcBef>
              <a:spcAft>
                <a:spcPts val="0"/>
              </a:spcAft>
              <a:buClr>
                <a:schemeClr val="dk1"/>
              </a:buClr>
              <a:buSzPts val="3735"/>
              <a:buChar char="•"/>
              <a:defRPr sz="3734"/>
            </a:lvl1pPr>
            <a:lvl2pPr indent="-431800" lvl="1" marL="914400" algn="l">
              <a:spcBef>
                <a:spcPts val="130"/>
              </a:spcBef>
              <a:spcAft>
                <a:spcPts val="0"/>
              </a:spcAft>
              <a:buClr>
                <a:schemeClr val="dk1"/>
              </a:buClr>
              <a:buSzPts val="3200"/>
              <a:buChar char="–"/>
              <a:defRPr sz="3200"/>
            </a:lvl2pPr>
            <a:lvl3pPr indent="-397827" lvl="2" marL="1371600" algn="l">
              <a:spcBef>
                <a:spcPts val="130"/>
              </a:spcBef>
              <a:spcAft>
                <a:spcPts val="0"/>
              </a:spcAft>
              <a:buClr>
                <a:schemeClr val="dk1"/>
              </a:buClr>
              <a:buSzPts val="2665"/>
              <a:buChar char="•"/>
              <a:defRPr sz="2665"/>
            </a:lvl3pPr>
            <a:lvl4pPr indent="-381000" lvl="3" marL="1828800" algn="l">
              <a:spcBef>
                <a:spcPts val="130"/>
              </a:spcBef>
              <a:spcAft>
                <a:spcPts val="0"/>
              </a:spcAft>
              <a:buClr>
                <a:schemeClr val="dk1"/>
              </a:buClr>
              <a:buSzPts val="2400"/>
              <a:buChar char="–"/>
              <a:defRPr sz="2400"/>
            </a:lvl4pPr>
            <a:lvl5pPr indent="-381000" lvl="4" marL="2286000" algn="l">
              <a:spcBef>
                <a:spcPts val="130"/>
              </a:spcBef>
              <a:spcAft>
                <a:spcPts val="0"/>
              </a:spcAft>
              <a:buClr>
                <a:schemeClr val="dk1"/>
              </a:buClr>
              <a:buSzPts val="2400"/>
              <a:buChar char="»"/>
              <a:defRPr sz="2400"/>
            </a:lvl5pPr>
            <a:lvl6pPr indent="-381000" lvl="5" marL="2743200" algn="l">
              <a:spcBef>
                <a:spcPts val="130"/>
              </a:spcBef>
              <a:spcAft>
                <a:spcPts val="0"/>
              </a:spcAft>
              <a:buClr>
                <a:schemeClr val="dk1"/>
              </a:buClr>
              <a:buSzPts val="2400"/>
              <a:buChar char="•"/>
              <a:defRPr sz="2400"/>
            </a:lvl6pPr>
            <a:lvl7pPr indent="-381000" lvl="6" marL="3200400" algn="l">
              <a:spcBef>
                <a:spcPts val="130"/>
              </a:spcBef>
              <a:spcAft>
                <a:spcPts val="0"/>
              </a:spcAft>
              <a:buClr>
                <a:schemeClr val="dk1"/>
              </a:buClr>
              <a:buSzPts val="2400"/>
              <a:buChar char="•"/>
              <a:defRPr sz="2400"/>
            </a:lvl7pPr>
            <a:lvl8pPr indent="-381000" lvl="7" marL="3657600" algn="l">
              <a:spcBef>
                <a:spcPts val="130"/>
              </a:spcBef>
              <a:spcAft>
                <a:spcPts val="0"/>
              </a:spcAft>
              <a:buClr>
                <a:schemeClr val="dk1"/>
              </a:buClr>
              <a:buSzPts val="2400"/>
              <a:buChar char="•"/>
              <a:defRPr sz="2400"/>
            </a:lvl8pPr>
            <a:lvl9pPr indent="-381000" lvl="8" marL="4114800" algn="l">
              <a:spcBef>
                <a:spcPts val="130"/>
              </a:spcBef>
              <a:spcAft>
                <a:spcPts val="0"/>
              </a:spcAft>
              <a:buClr>
                <a:schemeClr val="dk1"/>
              </a:buClr>
              <a:buSzPts val="2400"/>
              <a:buChar char="•"/>
              <a:defRPr sz="2400"/>
            </a:lvl9pPr>
          </a:lstStyle>
          <a:p/>
        </p:txBody>
      </p:sp>
      <p:sp>
        <p:nvSpPr>
          <p:cNvPr id="198" name="Google Shape;198;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201" name="Shape 201"/>
        <p:cNvGrpSpPr/>
        <p:nvPr/>
      </p:nvGrpSpPr>
      <p:grpSpPr>
        <a:xfrm>
          <a:off x="0" y="0"/>
          <a:ext cx="0" cy="0"/>
          <a:chOff x="0" y="0"/>
          <a:chExt cx="0" cy="0"/>
        </a:xfrm>
      </p:grpSpPr>
      <p:sp>
        <p:nvSpPr>
          <p:cNvPr id="202" name="Google Shape;202;p77"/>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865"/>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77"/>
          <p:cNvSpPr txBox="1"/>
          <p:nvPr>
            <p:ph idx="1" type="body"/>
          </p:nvPr>
        </p:nvSpPr>
        <p:spPr>
          <a:xfrm>
            <a:off x="609600" y="1535113"/>
            <a:ext cx="5386917"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130"/>
              </a:spcBef>
              <a:spcAft>
                <a:spcPts val="0"/>
              </a:spcAft>
              <a:buClr>
                <a:schemeClr val="dk1"/>
              </a:buClr>
              <a:buSzPts val="3200"/>
              <a:buNone/>
              <a:defRPr b="1" sz="3200"/>
            </a:lvl1pPr>
            <a:lvl2pPr indent="-228600" lvl="1" marL="914400" algn="l">
              <a:spcBef>
                <a:spcPts val="130"/>
              </a:spcBef>
              <a:spcAft>
                <a:spcPts val="0"/>
              </a:spcAft>
              <a:buClr>
                <a:schemeClr val="dk1"/>
              </a:buClr>
              <a:buSzPts val="2665"/>
              <a:buNone/>
              <a:defRPr b="1" sz="2665"/>
            </a:lvl2pPr>
            <a:lvl3pPr indent="-228600" lvl="2" marL="1371600" algn="l">
              <a:spcBef>
                <a:spcPts val="130"/>
              </a:spcBef>
              <a:spcAft>
                <a:spcPts val="0"/>
              </a:spcAft>
              <a:buClr>
                <a:schemeClr val="dk1"/>
              </a:buClr>
              <a:buSzPts val="2400"/>
              <a:buNone/>
              <a:defRPr b="1" sz="2400"/>
            </a:lvl3pPr>
            <a:lvl4pPr indent="-228600" lvl="3" marL="1828800" algn="l">
              <a:spcBef>
                <a:spcPts val="130"/>
              </a:spcBef>
              <a:spcAft>
                <a:spcPts val="0"/>
              </a:spcAft>
              <a:buClr>
                <a:schemeClr val="dk1"/>
              </a:buClr>
              <a:buSzPts val="2135"/>
              <a:buNone/>
              <a:defRPr b="1" sz="2135"/>
            </a:lvl4pPr>
            <a:lvl5pPr indent="-228600" lvl="4" marL="2286000" algn="l">
              <a:spcBef>
                <a:spcPts val="130"/>
              </a:spcBef>
              <a:spcAft>
                <a:spcPts val="0"/>
              </a:spcAft>
              <a:buClr>
                <a:schemeClr val="dk1"/>
              </a:buClr>
              <a:buSzPts val="2135"/>
              <a:buNone/>
              <a:defRPr b="1" sz="2135"/>
            </a:lvl5pPr>
            <a:lvl6pPr indent="-228600" lvl="5" marL="2743200" algn="l">
              <a:spcBef>
                <a:spcPts val="130"/>
              </a:spcBef>
              <a:spcAft>
                <a:spcPts val="0"/>
              </a:spcAft>
              <a:buClr>
                <a:schemeClr val="dk1"/>
              </a:buClr>
              <a:buSzPts val="2135"/>
              <a:buNone/>
              <a:defRPr b="1" sz="2135"/>
            </a:lvl6pPr>
            <a:lvl7pPr indent="-228600" lvl="6" marL="3200400" algn="l">
              <a:spcBef>
                <a:spcPts val="130"/>
              </a:spcBef>
              <a:spcAft>
                <a:spcPts val="0"/>
              </a:spcAft>
              <a:buClr>
                <a:schemeClr val="dk1"/>
              </a:buClr>
              <a:buSzPts val="2135"/>
              <a:buNone/>
              <a:defRPr b="1" sz="2135"/>
            </a:lvl7pPr>
            <a:lvl8pPr indent="-228600" lvl="7" marL="3657600" algn="l">
              <a:spcBef>
                <a:spcPts val="130"/>
              </a:spcBef>
              <a:spcAft>
                <a:spcPts val="0"/>
              </a:spcAft>
              <a:buClr>
                <a:schemeClr val="dk1"/>
              </a:buClr>
              <a:buSzPts val="2135"/>
              <a:buNone/>
              <a:defRPr b="1" sz="2135"/>
            </a:lvl8pPr>
            <a:lvl9pPr indent="-228600" lvl="8" marL="4114800" algn="l">
              <a:spcBef>
                <a:spcPts val="130"/>
              </a:spcBef>
              <a:spcAft>
                <a:spcPts val="0"/>
              </a:spcAft>
              <a:buClr>
                <a:schemeClr val="dk1"/>
              </a:buClr>
              <a:buSzPts val="2135"/>
              <a:buNone/>
              <a:defRPr b="1" sz="2135"/>
            </a:lvl9pPr>
          </a:lstStyle>
          <a:p/>
        </p:txBody>
      </p:sp>
      <p:sp>
        <p:nvSpPr>
          <p:cNvPr id="204" name="Google Shape;204;p7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431800" lvl="0" marL="457200" algn="l">
              <a:spcBef>
                <a:spcPts val="130"/>
              </a:spcBef>
              <a:spcAft>
                <a:spcPts val="0"/>
              </a:spcAft>
              <a:buClr>
                <a:schemeClr val="dk1"/>
              </a:buClr>
              <a:buSzPts val="3200"/>
              <a:buChar char="•"/>
              <a:defRPr sz="3200"/>
            </a:lvl1pPr>
            <a:lvl2pPr indent="-397827" lvl="1" marL="914400" algn="l">
              <a:spcBef>
                <a:spcPts val="130"/>
              </a:spcBef>
              <a:spcAft>
                <a:spcPts val="0"/>
              </a:spcAft>
              <a:buClr>
                <a:schemeClr val="dk1"/>
              </a:buClr>
              <a:buSzPts val="2665"/>
              <a:buChar char="–"/>
              <a:defRPr sz="2665"/>
            </a:lvl2pPr>
            <a:lvl3pPr indent="-381000" lvl="2" marL="1371600" algn="l">
              <a:spcBef>
                <a:spcPts val="130"/>
              </a:spcBef>
              <a:spcAft>
                <a:spcPts val="0"/>
              </a:spcAft>
              <a:buClr>
                <a:schemeClr val="dk1"/>
              </a:buClr>
              <a:buSzPts val="2400"/>
              <a:buChar char="•"/>
              <a:defRPr sz="2400"/>
            </a:lvl3pPr>
            <a:lvl4pPr indent="-364172" lvl="3" marL="1828800" algn="l">
              <a:spcBef>
                <a:spcPts val="130"/>
              </a:spcBef>
              <a:spcAft>
                <a:spcPts val="0"/>
              </a:spcAft>
              <a:buClr>
                <a:schemeClr val="dk1"/>
              </a:buClr>
              <a:buSzPts val="2135"/>
              <a:buChar char="–"/>
              <a:defRPr sz="2135"/>
            </a:lvl4pPr>
            <a:lvl5pPr indent="-364172" lvl="4" marL="2286000" algn="l">
              <a:spcBef>
                <a:spcPts val="130"/>
              </a:spcBef>
              <a:spcAft>
                <a:spcPts val="0"/>
              </a:spcAft>
              <a:buClr>
                <a:schemeClr val="dk1"/>
              </a:buClr>
              <a:buSzPts val="2135"/>
              <a:buChar char="»"/>
              <a:defRPr sz="2135"/>
            </a:lvl5pPr>
            <a:lvl6pPr indent="-364172" lvl="5" marL="2743200" algn="l">
              <a:spcBef>
                <a:spcPts val="130"/>
              </a:spcBef>
              <a:spcAft>
                <a:spcPts val="0"/>
              </a:spcAft>
              <a:buClr>
                <a:schemeClr val="dk1"/>
              </a:buClr>
              <a:buSzPts val="2135"/>
              <a:buChar char="•"/>
              <a:defRPr sz="2135"/>
            </a:lvl6pPr>
            <a:lvl7pPr indent="-364172" lvl="6" marL="3200400" algn="l">
              <a:spcBef>
                <a:spcPts val="130"/>
              </a:spcBef>
              <a:spcAft>
                <a:spcPts val="0"/>
              </a:spcAft>
              <a:buClr>
                <a:schemeClr val="dk1"/>
              </a:buClr>
              <a:buSzPts val="2135"/>
              <a:buChar char="•"/>
              <a:defRPr sz="2135"/>
            </a:lvl7pPr>
            <a:lvl8pPr indent="-364172" lvl="7" marL="3657600" algn="l">
              <a:spcBef>
                <a:spcPts val="130"/>
              </a:spcBef>
              <a:spcAft>
                <a:spcPts val="0"/>
              </a:spcAft>
              <a:buClr>
                <a:schemeClr val="dk1"/>
              </a:buClr>
              <a:buSzPts val="2135"/>
              <a:buChar char="•"/>
              <a:defRPr sz="2135"/>
            </a:lvl8pPr>
            <a:lvl9pPr indent="-364172" lvl="8" marL="4114800" algn="l">
              <a:spcBef>
                <a:spcPts val="130"/>
              </a:spcBef>
              <a:spcAft>
                <a:spcPts val="0"/>
              </a:spcAft>
              <a:buClr>
                <a:schemeClr val="dk1"/>
              </a:buClr>
              <a:buSzPts val="2135"/>
              <a:buChar char="•"/>
              <a:defRPr sz="2135"/>
            </a:lvl9pPr>
          </a:lstStyle>
          <a:p/>
        </p:txBody>
      </p:sp>
      <p:sp>
        <p:nvSpPr>
          <p:cNvPr id="205" name="Google Shape;205;p77"/>
          <p:cNvSpPr txBox="1"/>
          <p:nvPr>
            <p:ph idx="3" type="body"/>
          </p:nvPr>
        </p:nvSpPr>
        <p:spPr>
          <a:xfrm>
            <a:off x="6193368" y="1535113"/>
            <a:ext cx="5389033"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130"/>
              </a:spcBef>
              <a:spcAft>
                <a:spcPts val="0"/>
              </a:spcAft>
              <a:buClr>
                <a:schemeClr val="dk1"/>
              </a:buClr>
              <a:buSzPts val="3200"/>
              <a:buNone/>
              <a:defRPr b="1" sz="3200"/>
            </a:lvl1pPr>
            <a:lvl2pPr indent="-228600" lvl="1" marL="914400" algn="l">
              <a:spcBef>
                <a:spcPts val="130"/>
              </a:spcBef>
              <a:spcAft>
                <a:spcPts val="0"/>
              </a:spcAft>
              <a:buClr>
                <a:schemeClr val="dk1"/>
              </a:buClr>
              <a:buSzPts val="2665"/>
              <a:buNone/>
              <a:defRPr b="1" sz="2665"/>
            </a:lvl2pPr>
            <a:lvl3pPr indent="-228600" lvl="2" marL="1371600" algn="l">
              <a:spcBef>
                <a:spcPts val="130"/>
              </a:spcBef>
              <a:spcAft>
                <a:spcPts val="0"/>
              </a:spcAft>
              <a:buClr>
                <a:schemeClr val="dk1"/>
              </a:buClr>
              <a:buSzPts val="2400"/>
              <a:buNone/>
              <a:defRPr b="1" sz="2400"/>
            </a:lvl3pPr>
            <a:lvl4pPr indent="-228600" lvl="3" marL="1828800" algn="l">
              <a:spcBef>
                <a:spcPts val="130"/>
              </a:spcBef>
              <a:spcAft>
                <a:spcPts val="0"/>
              </a:spcAft>
              <a:buClr>
                <a:schemeClr val="dk1"/>
              </a:buClr>
              <a:buSzPts val="2135"/>
              <a:buNone/>
              <a:defRPr b="1" sz="2135"/>
            </a:lvl4pPr>
            <a:lvl5pPr indent="-228600" lvl="4" marL="2286000" algn="l">
              <a:spcBef>
                <a:spcPts val="130"/>
              </a:spcBef>
              <a:spcAft>
                <a:spcPts val="0"/>
              </a:spcAft>
              <a:buClr>
                <a:schemeClr val="dk1"/>
              </a:buClr>
              <a:buSzPts val="2135"/>
              <a:buNone/>
              <a:defRPr b="1" sz="2135"/>
            </a:lvl5pPr>
            <a:lvl6pPr indent="-228600" lvl="5" marL="2743200" algn="l">
              <a:spcBef>
                <a:spcPts val="130"/>
              </a:spcBef>
              <a:spcAft>
                <a:spcPts val="0"/>
              </a:spcAft>
              <a:buClr>
                <a:schemeClr val="dk1"/>
              </a:buClr>
              <a:buSzPts val="2135"/>
              <a:buNone/>
              <a:defRPr b="1" sz="2135"/>
            </a:lvl6pPr>
            <a:lvl7pPr indent="-228600" lvl="6" marL="3200400" algn="l">
              <a:spcBef>
                <a:spcPts val="130"/>
              </a:spcBef>
              <a:spcAft>
                <a:spcPts val="0"/>
              </a:spcAft>
              <a:buClr>
                <a:schemeClr val="dk1"/>
              </a:buClr>
              <a:buSzPts val="2135"/>
              <a:buNone/>
              <a:defRPr b="1" sz="2135"/>
            </a:lvl7pPr>
            <a:lvl8pPr indent="-228600" lvl="7" marL="3657600" algn="l">
              <a:spcBef>
                <a:spcPts val="130"/>
              </a:spcBef>
              <a:spcAft>
                <a:spcPts val="0"/>
              </a:spcAft>
              <a:buClr>
                <a:schemeClr val="dk1"/>
              </a:buClr>
              <a:buSzPts val="2135"/>
              <a:buNone/>
              <a:defRPr b="1" sz="2135"/>
            </a:lvl8pPr>
            <a:lvl9pPr indent="-228600" lvl="8" marL="4114800" algn="l">
              <a:spcBef>
                <a:spcPts val="130"/>
              </a:spcBef>
              <a:spcAft>
                <a:spcPts val="0"/>
              </a:spcAft>
              <a:buClr>
                <a:schemeClr val="dk1"/>
              </a:buClr>
              <a:buSzPts val="2135"/>
              <a:buNone/>
              <a:defRPr b="1" sz="2135"/>
            </a:lvl9pPr>
          </a:lstStyle>
          <a:p/>
        </p:txBody>
      </p:sp>
      <p:sp>
        <p:nvSpPr>
          <p:cNvPr id="206" name="Google Shape;206;p7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431800" lvl="0" marL="457200" algn="l">
              <a:spcBef>
                <a:spcPts val="130"/>
              </a:spcBef>
              <a:spcAft>
                <a:spcPts val="0"/>
              </a:spcAft>
              <a:buClr>
                <a:schemeClr val="dk1"/>
              </a:buClr>
              <a:buSzPts val="3200"/>
              <a:buChar char="•"/>
              <a:defRPr sz="3200"/>
            </a:lvl1pPr>
            <a:lvl2pPr indent="-397827" lvl="1" marL="914400" algn="l">
              <a:spcBef>
                <a:spcPts val="130"/>
              </a:spcBef>
              <a:spcAft>
                <a:spcPts val="0"/>
              </a:spcAft>
              <a:buClr>
                <a:schemeClr val="dk1"/>
              </a:buClr>
              <a:buSzPts val="2665"/>
              <a:buChar char="–"/>
              <a:defRPr sz="2665"/>
            </a:lvl2pPr>
            <a:lvl3pPr indent="-381000" lvl="2" marL="1371600" algn="l">
              <a:spcBef>
                <a:spcPts val="130"/>
              </a:spcBef>
              <a:spcAft>
                <a:spcPts val="0"/>
              </a:spcAft>
              <a:buClr>
                <a:schemeClr val="dk1"/>
              </a:buClr>
              <a:buSzPts val="2400"/>
              <a:buChar char="•"/>
              <a:defRPr sz="2400"/>
            </a:lvl3pPr>
            <a:lvl4pPr indent="-364172" lvl="3" marL="1828800" algn="l">
              <a:spcBef>
                <a:spcPts val="130"/>
              </a:spcBef>
              <a:spcAft>
                <a:spcPts val="0"/>
              </a:spcAft>
              <a:buClr>
                <a:schemeClr val="dk1"/>
              </a:buClr>
              <a:buSzPts val="2135"/>
              <a:buChar char="–"/>
              <a:defRPr sz="2135"/>
            </a:lvl4pPr>
            <a:lvl5pPr indent="-364172" lvl="4" marL="2286000" algn="l">
              <a:spcBef>
                <a:spcPts val="130"/>
              </a:spcBef>
              <a:spcAft>
                <a:spcPts val="0"/>
              </a:spcAft>
              <a:buClr>
                <a:schemeClr val="dk1"/>
              </a:buClr>
              <a:buSzPts val="2135"/>
              <a:buChar char="»"/>
              <a:defRPr sz="2135"/>
            </a:lvl5pPr>
            <a:lvl6pPr indent="-364172" lvl="5" marL="2743200" algn="l">
              <a:spcBef>
                <a:spcPts val="130"/>
              </a:spcBef>
              <a:spcAft>
                <a:spcPts val="0"/>
              </a:spcAft>
              <a:buClr>
                <a:schemeClr val="dk1"/>
              </a:buClr>
              <a:buSzPts val="2135"/>
              <a:buChar char="•"/>
              <a:defRPr sz="2135"/>
            </a:lvl6pPr>
            <a:lvl7pPr indent="-364172" lvl="6" marL="3200400" algn="l">
              <a:spcBef>
                <a:spcPts val="130"/>
              </a:spcBef>
              <a:spcAft>
                <a:spcPts val="0"/>
              </a:spcAft>
              <a:buClr>
                <a:schemeClr val="dk1"/>
              </a:buClr>
              <a:buSzPts val="2135"/>
              <a:buChar char="•"/>
              <a:defRPr sz="2135"/>
            </a:lvl7pPr>
            <a:lvl8pPr indent="-364172" lvl="7" marL="3657600" algn="l">
              <a:spcBef>
                <a:spcPts val="130"/>
              </a:spcBef>
              <a:spcAft>
                <a:spcPts val="0"/>
              </a:spcAft>
              <a:buClr>
                <a:schemeClr val="dk1"/>
              </a:buClr>
              <a:buSzPts val="2135"/>
              <a:buChar char="•"/>
              <a:defRPr sz="2135"/>
            </a:lvl8pPr>
            <a:lvl9pPr indent="-364172" lvl="8" marL="4114800" algn="l">
              <a:spcBef>
                <a:spcPts val="130"/>
              </a:spcBef>
              <a:spcAft>
                <a:spcPts val="0"/>
              </a:spcAft>
              <a:buClr>
                <a:schemeClr val="dk1"/>
              </a:buClr>
              <a:buSzPts val="2135"/>
              <a:buChar char="•"/>
              <a:defRPr sz="2135"/>
            </a:lvl9pPr>
          </a:lstStyle>
          <a:p/>
        </p:txBody>
      </p:sp>
      <p:sp>
        <p:nvSpPr>
          <p:cNvPr id="207" name="Google Shape;207;p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210" name="Shape 210"/>
        <p:cNvGrpSpPr/>
        <p:nvPr/>
      </p:nvGrpSpPr>
      <p:grpSpPr>
        <a:xfrm>
          <a:off x="0" y="0"/>
          <a:ext cx="0" cy="0"/>
          <a:chOff x="0" y="0"/>
          <a:chExt cx="0" cy="0"/>
        </a:xfrm>
      </p:grpSpPr>
      <p:sp>
        <p:nvSpPr>
          <p:cNvPr id="211" name="Google Shape;211;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5335"/>
              <a:buFont typeface="Calibri"/>
              <a:buNone/>
              <a:defRPr b="1" sz="5335"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533"/>
              </a:spcBef>
              <a:spcAft>
                <a:spcPts val="0"/>
              </a:spcAft>
              <a:buClr>
                <a:srgbClr val="888888"/>
              </a:buClr>
              <a:buSzPts val="2665"/>
              <a:buNone/>
              <a:defRPr sz="2665">
                <a:solidFill>
                  <a:srgbClr val="888888"/>
                </a:solidFill>
              </a:defRPr>
            </a:lvl1pPr>
            <a:lvl2pPr indent="-228600" lvl="1" marL="914400" algn="l">
              <a:spcBef>
                <a:spcPts val="480"/>
              </a:spcBef>
              <a:spcAft>
                <a:spcPts val="0"/>
              </a:spcAft>
              <a:buClr>
                <a:srgbClr val="888888"/>
              </a:buClr>
              <a:buSzPts val="2400"/>
              <a:buNone/>
              <a:defRPr sz="2400">
                <a:solidFill>
                  <a:srgbClr val="888888"/>
                </a:solidFill>
              </a:defRPr>
            </a:lvl2pPr>
            <a:lvl3pPr indent="-228600" lvl="2" marL="1371600" algn="l">
              <a:spcBef>
                <a:spcPts val="427"/>
              </a:spcBef>
              <a:spcAft>
                <a:spcPts val="0"/>
              </a:spcAft>
              <a:buClr>
                <a:srgbClr val="888888"/>
              </a:buClr>
              <a:buSzPts val="2135"/>
              <a:buNone/>
              <a:defRPr sz="2135">
                <a:solidFill>
                  <a:srgbClr val="888888"/>
                </a:solidFill>
              </a:defRPr>
            </a:lvl3pPr>
            <a:lvl4pPr indent="-228600" lvl="3" marL="1828800" algn="l">
              <a:spcBef>
                <a:spcPts val="373"/>
              </a:spcBef>
              <a:spcAft>
                <a:spcPts val="0"/>
              </a:spcAft>
              <a:buClr>
                <a:srgbClr val="888888"/>
              </a:buClr>
              <a:buSzPts val="1865"/>
              <a:buNone/>
              <a:defRPr sz="1865">
                <a:solidFill>
                  <a:srgbClr val="888888"/>
                </a:solidFill>
              </a:defRPr>
            </a:lvl4pPr>
            <a:lvl5pPr indent="-228600" lvl="4" marL="2286000" algn="l">
              <a:spcBef>
                <a:spcPts val="373"/>
              </a:spcBef>
              <a:spcAft>
                <a:spcPts val="0"/>
              </a:spcAft>
              <a:buClr>
                <a:srgbClr val="888888"/>
              </a:buClr>
              <a:buSzPts val="1865"/>
              <a:buNone/>
              <a:defRPr sz="1865">
                <a:solidFill>
                  <a:srgbClr val="888888"/>
                </a:solidFill>
              </a:defRPr>
            </a:lvl5pPr>
            <a:lvl6pPr indent="-228600" lvl="5" marL="2743200" algn="l">
              <a:spcBef>
                <a:spcPts val="373"/>
              </a:spcBef>
              <a:spcAft>
                <a:spcPts val="0"/>
              </a:spcAft>
              <a:buClr>
                <a:srgbClr val="888888"/>
              </a:buClr>
              <a:buSzPts val="1865"/>
              <a:buNone/>
              <a:defRPr sz="1865">
                <a:solidFill>
                  <a:srgbClr val="888888"/>
                </a:solidFill>
              </a:defRPr>
            </a:lvl6pPr>
            <a:lvl7pPr indent="-228600" lvl="6" marL="3200400" algn="l">
              <a:spcBef>
                <a:spcPts val="373"/>
              </a:spcBef>
              <a:spcAft>
                <a:spcPts val="0"/>
              </a:spcAft>
              <a:buClr>
                <a:srgbClr val="888888"/>
              </a:buClr>
              <a:buSzPts val="1865"/>
              <a:buNone/>
              <a:defRPr sz="1865">
                <a:solidFill>
                  <a:srgbClr val="888888"/>
                </a:solidFill>
              </a:defRPr>
            </a:lvl7pPr>
            <a:lvl8pPr indent="-228600" lvl="7" marL="3657600" algn="l">
              <a:spcBef>
                <a:spcPts val="373"/>
              </a:spcBef>
              <a:spcAft>
                <a:spcPts val="0"/>
              </a:spcAft>
              <a:buClr>
                <a:srgbClr val="888888"/>
              </a:buClr>
              <a:buSzPts val="1865"/>
              <a:buNone/>
              <a:defRPr sz="1865">
                <a:solidFill>
                  <a:srgbClr val="888888"/>
                </a:solidFill>
              </a:defRPr>
            </a:lvl8pPr>
            <a:lvl9pPr indent="-228600" lvl="8" marL="4114800" algn="l">
              <a:spcBef>
                <a:spcPts val="373"/>
              </a:spcBef>
              <a:spcAft>
                <a:spcPts val="0"/>
              </a:spcAft>
              <a:buClr>
                <a:srgbClr val="888888"/>
              </a:buClr>
              <a:buSzPts val="1865"/>
              <a:buNone/>
              <a:defRPr sz="1865">
                <a:solidFill>
                  <a:srgbClr val="888888"/>
                </a:solidFill>
              </a:defRPr>
            </a:lvl9pPr>
          </a:lstStyle>
          <a:p/>
        </p:txBody>
      </p:sp>
      <p:sp>
        <p:nvSpPr>
          <p:cNvPr id="30" name="Google Shape;30;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214" name="Shape 214"/>
        <p:cNvGrpSpPr/>
        <p:nvPr/>
      </p:nvGrpSpPr>
      <p:grpSpPr>
        <a:xfrm>
          <a:off x="0" y="0"/>
          <a:ext cx="0" cy="0"/>
          <a:chOff x="0" y="0"/>
          <a:chExt cx="0" cy="0"/>
        </a:xfrm>
      </p:grpSpPr>
      <p:sp>
        <p:nvSpPr>
          <p:cNvPr id="215" name="Google Shape;215;p79"/>
          <p:cNvSpPr txBox="1"/>
          <p:nvPr>
            <p:ph type="title"/>
          </p:nvPr>
        </p:nvSpPr>
        <p:spPr>
          <a:xfrm>
            <a:off x="609601" y="273049"/>
            <a:ext cx="4011084" cy="11620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665"/>
              <a:buFont typeface="Arial"/>
              <a:buNone/>
              <a:defRPr b="1" sz="26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7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99427" lvl="0" marL="457200" algn="l">
              <a:spcBef>
                <a:spcPts val="130"/>
              </a:spcBef>
              <a:spcAft>
                <a:spcPts val="0"/>
              </a:spcAft>
              <a:buClr>
                <a:schemeClr val="dk1"/>
              </a:buClr>
              <a:buSzPts val="4265"/>
              <a:buChar char="•"/>
              <a:defRPr sz="4265"/>
            </a:lvl1pPr>
            <a:lvl2pPr indent="-465772" lvl="1" marL="914400" algn="l">
              <a:spcBef>
                <a:spcPts val="130"/>
              </a:spcBef>
              <a:spcAft>
                <a:spcPts val="0"/>
              </a:spcAft>
              <a:buClr>
                <a:schemeClr val="dk1"/>
              </a:buClr>
              <a:buSzPts val="3735"/>
              <a:buChar char="–"/>
              <a:defRPr sz="3734"/>
            </a:lvl2pPr>
            <a:lvl3pPr indent="-431800" lvl="2" marL="1371600" algn="l">
              <a:spcBef>
                <a:spcPts val="130"/>
              </a:spcBef>
              <a:spcAft>
                <a:spcPts val="0"/>
              </a:spcAft>
              <a:buClr>
                <a:schemeClr val="dk1"/>
              </a:buClr>
              <a:buSzPts val="3200"/>
              <a:buChar char="•"/>
              <a:defRPr sz="3200"/>
            </a:lvl3pPr>
            <a:lvl4pPr indent="-397827" lvl="3" marL="1828800" algn="l">
              <a:spcBef>
                <a:spcPts val="130"/>
              </a:spcBef>
              <a:spcAft>
                <a:spcPts val="0"/>
              </a:spcAft>
              <a:buClr>
                <a:schemeClr val="dk1"/>
              </a:buClr>
              <a:buSzPts val="2665"/>
              <a:buChar char="–"/>
              <a:defRPr sz="2665"/>
            </a:lvl4pPr>
            <a:lvl5pPr indent="-397827" lvl="4" marL="2286000" algn="l">
              <a:spcBef>
                <a:spcPts val="130"/>
              </a:spcBef>
              <a:spcAft>
                <a:spcPts val="0"/>
              </a:spcAft>
              <a:buClr>
                <a:schemeClr val="dk1"/>
              </a:buClr>
              <a:buSzPts val="2665"/>
              <a:buChar char="»"/>
              <a:defRPr sz="2665"/>
            </a:lvl5pPr>
            <a:lvl6pPr indent="-397827" lvl="5" marL="2743200" algn="l">
              <a:spcBef>
                <a:spcPts val="130"/>
              </a:spcBef>
              <a:spcAft>
                <a:spcPts val="0"/>
              </a:spcAft>
              <a:buClr>
                <a:schemeClr val="dk1"/>
              </a:buClr>
              <a:buSzPts val="2665"/>
              <a:buChar char="•"/>
              <a:defRPr sz="2665"/>
            </a:lvl6pPr>
            <a:lvl7pPr indent="-397827" lvl="6" marL="3200400" algn="l">
              <a:spcBef>
                <a:spcPts val="130"/>
              </a:spcBef>
              <a:spcAft>
                <a:spcPts val="0"/>
              </a:spcAft>
              <a:buClr>
                <a:schemeClr val="dk1"/>
              </a:buClr>
              <a:buSzPts val="2665"/>
              <a:buChar char="•"/>
              <a:defRPr sz="2665"/>
            </a:lvl7pPr>
            <a:lvl8pPr indent="-397827" lvl="7" marL="3657600" algn="l">
              <a:spcBef>
                <a:spcPts val="130"/>
              </a:spcBef>
              <a:spcAft>
                <a:spcPts val="0"/>
              </a:spcAft>
              <a:buClr>
                <a:schemeClr val="dk1"/>
              </a:buClr>
              <a:buSzPts val="2665"/>
              <a:buChar char="•"/>
              <a:defRPr sz="2665"/>
            </a:lvl8pPr>
            <a:lvl9pPr indent="-397827" lvl="8" marL="4114800" algn="l">
              <a:spcBef>
                <a:spcPts val="130"/>
              </a:spcBef>
              <a:spcAft>
                <a:spcPts val="0"/>
              </a:spcAft>
              <a:buClr>
                <a:schemeClr val="dk1"/>
              </a:buClr>
              <a:buSzPts val="2665"/>
              <a:buChar char="•"/>
              <a:defRPr sz="2665"/>
            </a:lvl9pPr>
          </a:lstStyle>
          <a:p/>
        </p:txBody>
      </p:sp>
      <p:sp>
        <p:nvSpPr>
          <p:cNvPr id="217" name="Google Shape;217;p7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130"/>
              </a:spcBef>
              <a:spcAft>
                <a:spcPts val="0"/>
              </a:spcAft>
              <a:buClr>
                <a:schemeClr val="dk1"/>
              </a:buClr>
              <a:buSzPts val="1865"/>
              <a:buNone/>
              <a:defRPr sz="1865"/>
            </a:lvl1pPr>
            <a:lvl2pPr indent="-228600" lvl="1" marL="914400" algn="l">
              <a:spcBef>
                <a:spcPts val="130"/>
              </a:spcBef>
              <a:spcAft>
                <a:spcPts val="0"/>
              </a:spcAft>
              <a:buClr>
                <a:schemeClr val="dk1"/>
              </a:buClr>
              <a:buSzPts val="1600"/>
              <a:buNone/>
              <a:defRPr sz="1600"/>
            </a:lvl2pPr>
            <a:lvl3pPr indent="-228600" lvl="2" marL="1371600" algn="l">
              <a:spcBef>
                <a:spcPts val="130"/>
              </a:spcBef>
              <a:spcAft>
                <a:spcPts val="0"/>
              </a:spcAft>
              <a:buClr>
                <a:schemeClr val="dk1"/>
              </a:buClr>
              <a:buSzPts val="1335"/>
              <a:buNone/>
              <a:defRPr sz="1335"/>
            </a:lvl3pPr>
            <a:lvl4pPr indent="-228600" lvl="3" marL="1828800" algn="l">
              <a:spcBef>
                <a:spcPts val="130"/>
              </a:spcBef>
              <a:spcAft>
                <a:spcPts val="0"/>
              </a:spcAft>
              <a:buClr>
                <a:schemeClr val="dk1"/>
              </a:buClr>
              <a:buSzPts val="1200"/>
              <a:buNone/>
              <a:defRPr sz="1200"/>
            </a:lvl4pPr>
            <a:lvl5pPr indent="-228600" lvl="4" marL="2286000" algn="l">
              <a:spcBef>
                <a:spcPts val="130"/>
              </a:spcBef>
              <a:spcAft>
                <a:spcPts val="0"/>
              </a:spcAft>
              <a:buClr>
                <a:schemeClr val="dk1"/>
              </a:buClr>
              <a:buSzPts val="1200"/>
              <a:buNone/>
              <a:defRPr sz="1200"/>
            </a:lvl5pPr>
            <a:lvl6pPr indent="-228600" lvl="5" marL="2743200" algn="l">
              <a:spcBef>
                <a:spcPts val="130"/>
              </a:spcBef>
              <a:spcAft>
                <a:spcPts val="0"/>
              </a:spcAft>
              <a:buClr>
                <a:schemeClr val="dk1"/>
              </a:buClr>
              <a:buSzPts val="1200"/>
              <a:buNone/>
              <a:defRPr sz="1200"/>
            </a:lvl6pPr>
            <a:lvl7pPr indent="-228600" lvl="6" marL="3200400" algn="l">
              <a:spcBef>
                <a:spcPts val="130"/>
              </a:spcBef>
              <a:spcAft>
                <a:spcPts val="0"/>
              </a:spcAft>
              <a:buClr>
                <a:schemeClr val="dk1"/>
              </a:buClr>
              <a:buSzPts val="1200"/>
              <a:buNone/>
              <a:defRPr sz="1200"/>
            </a:lvl7pPr>
            <a:lvl8pPr indent="-228600" lvl="7" marL="3657600" algn="l">
              <a:spcBef>
                <a:spcPts val="130"/>
              </a:spcBef>
              <a:spcAft>
                <a:spcPts val="0"/>
              </a:spcAft>
              <a:buClr>
                <a:schemeClr val="dk1"/>
              </a:buClr>
              <a:buSzPts val="1200"/>
              <a:buNone/>
              <a:defRPr sz="1200"/>
            </a:lvl8pPr>
            <a:lvl9pPr indent="-228600" lvl="8" marL="4114800" algn="l">
              <a:spcBef>
                <a:spcPts val="130"/>
              </a:spcBef>
              <a:spcAft>
                <a:spcPts val="0"/>
              </a:spcAft>
              <a:buClr>
                <a:schemeClr val="dk1"/>
              </a:buClr>
              <a:buSzPts val="1200"/>
              <a:buNone/>
              <a:defRPr sz="1200"/>
            </a:lvl9pPr>
          </a:lstStyle>
          <a:p/>
        </p:txBody>
      </p:sp>
      <p:sp>
        <p:nvSpPr>
          <p:cNvPr id="218" name="Google Shape;218;p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221" name="Shape 221"/>
        <p:cNvGrpSpPr/>
        <p:nvPr/>
      </p:nvGrpSpPr>
      <p:grpSpPr>
        <a:xfrm>
          <a:off x="0" y="0"/>
          <a:ext cx="0" cy="0"/>
          <a:chOff x="0" y="0"/>
          <a:chExt cx="0" cy="0"/>
        </a:xfrm>
      </p:grpSpPr>
      <p:sp>
        <p:nvSpPr>
          <p:cNvPr id="222" name="Google Shape;222;p80"/>
          <p:cNvSpPr txBox="1"/>
          <p:nvPr>
            <p:ph type="title"/>
          </p:nvPr>
        </p:nvSpPr>
        <p:spPr>
          <a:xfrm>
            <a:off x="2389717" y="4800600"/>
            <a:ext cx="7315200" cy="56673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665"/>
              <a:buFont typeface="Arial"/>
              <a:buNone/>
              <a:defRPr b="1" sz="26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80"/>
          <p:cNvSpPr/>
          <p:nvPr>
            <p:ph idx="2" type="pic"/>
          </p:nvPr>
        </p:nvSpPr>
        <p:spPr>
          <a:xfrm>
            <a:off x="2389717" y="612775"/>
            <a:ext cx="7315200" cy="4114800"/>
          </a:xfrm>
          <a:prstGeom prst="rect">
            <a:avLst/>
          </a:prstGeom>
          <a:noFill/>
          <a:ln>
            <a:noFill/>
          </a:ln>
        </p:spPr>
      </p:sp>
      <p:sp>
        <p:nvSpPr>
          <p:cNvPr id="224" name="Google Shape;224;p80"/>
          <p:cNvSpPr txBox="1"/>
          <p:nvPr>
            <p:ph idx="1" type="body"/>
          </p:nvPr>
        </p:nvSpPr>
        <p:spPr>
          <a:xfrm>
            <a:off x="2389717" y="5367337"/>
            <a:ext cx="7315200" cy="804863"/>
          </a:xfrm>
          <a:prstGeom prst="rect">
            <a:avLst/>
          </a:prstGeom>
          <a:noFill/>
          <a:ln>
            <a:noFill/>
          </a:ln>
        </p:spPr>
        <p:txBody>
          <a:bodyPr anchorCtr="0" anchor="t" bIns="45700" lIns="91425" spcFirstLastPara="1" rIns="91425" wrap="square" tIns="45700">
            <a:normAutofit/>
          </a:bodyPr>
          <a:lstStyle>
            <a:lvl1pPr indent="-228600" lvl="0" marL="457200" algn="l">
              <a:spcBef>
                <a:spcPts val="130"/>
              </a:spcBef>
              <a:spcAft>
                <a:spcPts val="0"/>
              </a:spcAft>
              <a:buClr>
                <a:schemeClr val="dk1"/>
              </a:buClr>
              <a:buSzPts val="1865"/>
              <a:buNone/>
              <a:defRPr sz="1865"/>
            </a:lvl1pPr>
            <a:lvl2pPr indent="-228600" lvl="1" marL="914400" algn="l">
              <a:spcBef>
                <a:spcPts val="130"/>
              </a:spcBef>
              <a:spcAft>
                <a:spcPts val="0"/>
              </a:spcAft>
              <a:buClr>
                <a:schemeClr val="dk1"/>
              </a:buClr>
              <a:buSzPts val="1600"/>
              <a:buNone/>
              <a:defRPr sz="1600"/>
            </a:lvl2pPr>
            <a:lvl3pPr indent="-228600" lvl="2" marL="1371600" algn="l">
              <a:spcBef>
                <a:spcPts val="130"/>
              </a:spcBef>
              <a:spcAft>
                <a:spcPts val="0"/>
              </a:spcAft>
              <a:buClr>
                <a:schemeClr val="dk1"/>
              </a:buClr>
              <a:buSzPts val="1335"/>
              <a:buNone/>
              <a:defRPr sz="1335"/>
            </a:lvl3pPr>
            <a:lvl4pPr indent="-228600" lvl="3" marL="1828800" algn="l">
              <a:spcBef>
                <a:spcPts val="130"/>
              </a:spcBef>
              <a:spcAft>
                <a:spcPts val="0"/>
              </a:spcAft>
              <a:buClr>
                <a:schemeClr val="dk1"/>
              </a:buClr>
              <a:buSzPts val="1200"/>
              <a:buNone/>
              <a:defRPr sz="1200"/>
            </a:lvl4pPr>
            <a:lvl5pPr indent="-228600" lvl="4" marL="2286000" algn="l">
              <a:spcBef>
                <a:spcPts val="130"/>
              </a:spcBef>
              <a:spcAft>
                <a:spcPts val="0"/>
              </a:spcAft>
              <a:buClr>
                <a:schemeClr val="dk1"/>
              </a:buClr>
              <a:buSzPts val="1200"/>
              <a:buNone/>
              <a:defRPr sz="1200"/>
            </a:lvl5pPr>
            <a:lvl6pPr indent="-228600" lvl="5" marL="2743200" algn="l">
              <a:spcBef>
                <a:spcPts val="130"/>
              </a:spcBef>
              <a:spcAft>
                <a:spcPts val="0"/>
              </a:spcAft>
              <a:buClr>
                <a:schemeClr val="dk1"/>
              </a:buClr>
              <a:buSzPts val="1200"/>
              <a:buNone/>
              <a:defRPr sz="1200"/>
            </a:lvl6pPr>
            <a:lvl7pPr indent="-228600" lvl="6" marL="3200400" algn="l">
              <a:spcBef>
                <a:spcPts val="130"/>
              </a:spcBef>
              <a:spcAft>
                <a:spcPts val="0"/>
              </a:spcAft>
              <a:buClr>
                <a:schemeClr val="dk1"/>
              </a:buClr>
              <a:buSzPts val="1200"/>
              <a:buNone/>
              <a:defRPr sz="1200"/>
            </a:lvl7pPr>
            <a:lvl8pPr indent="-228600" lvl="7" marL="3657600" algn="l">
              <a:spcBef>
                <a:spcPts val="130"/>
              </a:spcBef>
              <a:spcAft>
                <a:spcPts val="0"/>
              </a:spcAft>
              <a:buClr>
                <a:schemeClr val="dk1"/>
              </a:buClr>
              <a:buSzPts val="1200"/>
              <a:buNone/>
              <a:defRPr sz="1200"/>
            </a:lvl8pPr>
            <a:lvl9pPr indent="-228600" lvl="8" marL="4114800" algn="l">
              <a:spcBef>
                <a:spcPts val="130"/>
              </a:spcBef>
              <a:spcAft>
                <a:spcPts val="0"/>
              </a:spcAft>
              <a:buClr>
                <a:schemeClr val="dk1"/>
              </a:buClr>
              <a:buSzPts val="1200"/>
              <a:buNone/>
              <a:defRPr sz="1200"/>
            </a:lvl9pPr>
          </a:lstStyle>
          <a:p/>
        </p:txBody>
      </p:sp>
      <p:sp>
        <p:nvSpPr>
          <p:cNvPr id="225" name="Google Shape;225;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228" name="Shape 228"/>
        <p:cNvGrpSpPr/>
        <p:nvPr/>
      </p:nvGrpSpPr>
      <p:grpSpPr>
        <a:xfrm>
          <a:off x="0" y="0"/>
          <a:ext cx="0" cy="0"/>
          <a:chOff x="0" y="0"/>
          <a:chExt cx="0" cy="0"/>
        </a:xfrm>
      </p:grpSpPr>
      <p:sp>
        <p:nvSpPr>
          <p:cNvPr id="229" name="Google Shape;229;p81"/>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81"/>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130"/>
              </a:spcBef>
              <a:spcAft>
                <a:spcPts val="0"/>
              </a:spcAft>
              <a:buClr>
                <a:schemeClr val="dk1"/>
              </a:buClr>
              <a:buSzPts val="1800"/>
              <a:buChar char="•"/>
              <a:defRPr/>
            </a:lvl1pPr>
            <a:lvl2pPr indent="-342900" lvl="1" marL="914400" algn="l">
              <a:spcBef>
                <a:spcPts val="130"/>
              </a:spcBef>
              <a:spcAft>
                <a:spcPts val="0"/>
              </a:spcAft>
              <a:buClr>
                <a:schemeClr val="dk1"/>
              </a:buClr>
              <a:buSzPts val="1800"/>
              <a:buChar char="–"/>
              <a:defRPr/>
            </a:lvl2pPr>
            <a:lvl3pPr indent="-342900" lvl="2" marL="1371600" algn="l">
              <a:spcBef>
                <a:spcPts val="130"/>
              </a:spcBef>
              <a:spcAft>
                <a:spcPts val="0"/>
              </a:spcAft>
              <a:buClr>
                <a:schemeClr val="dk1"/>
              </a:buClr>
              <a:buSzPts val="1800"/>
              <a:buChar char="•"/>
              <a:defRPr/>
            </a:lvl3pPr>
            <a:lvl4pPr indent="-342900" lvl="3" marL="1828800" algn="l">
              <a:spcBef>
                <a:spcPts val="130"/>
              </a:spcBef>
              <a:spcAft>
                <a:spcPts val="0"/>
              </a:spcAft>
              <a:buClr>
                <a:schemeClr val="dk1"/>
              </a:buClr>
              <a:buSzPts val="1800"/>
              <a:buChar char="–"/>
              <a:defRPr/>
            </a:lvl4pPr>
            <a:lvl5pPr indent="-342900" lvl="4" marL="2286000" algn="l">
              <a:spcBef>
                <a:spcPts val="130"/>
              </a:spcBef>
              <a:spcAft>
                <a:spcPts val="0"/>
              </a:spcAft>
              <a:buClr>
                <a:schemeClr val="dk1"/>
              </a:buClr>
              <a:buSzPts val="1800"/>
              <a:buChar char="»"/>
              <a:defRPr/>
            </a:lvl5pPr>
            <a:lvl6pPr indent="-342900" lvl="5" marL="2743200" algn="l">
              <a:spcBef>
                <a:spcPts val="130"/>
              </a:spcBef>
              <a:spcAft>
                <a:spcPts val="0"/>
              </a:spcAft>
              <a:buClr>
                <a:schemeClr val="dk1"/>
              </a:buClr>
              <a:buSzPts val="1800"/>
              <a:buChar char="•"/>
              <a:defRPr/>
            </a:lvl6pPr>
            <a:lvl7pPr indent="-342900" lvl="6" marL="3200400" algn="l">
              <a:spcBef>
                <a:spcPts val="130"/>
              </a:spcBef>
              <a:spcAft>
                <a:spcPts val="0"/>
              </a:spcAft>
              <a:buClr>
                <a:schemeClr val="dk1"/>
              </a:buClr>
              <a:buSzPts val="1800"/>
              <a:buChar char="•"/>
              <a:defRPr/>
            </a:lvl7pPr>
            <a:lvl8pPr indent="-342900" lvl="7" marL="3657600" algn="l">
              <a:spcBef>
                <a:spcPts val="130"/>
              </a:spcBef>
              <a:spcAft>
                <a:spcPts val="0"/>
              </a:spcAft>
              <a:buClr>
                <a:schemeClr val="dk1"/>
              </a:buClr>
              <a:buSzPts val="1800"/>
              <a:buChar char="•"/>
              <a:defRPr/>
            </a:lvl8pPr>
            <a:lvl9pPr indent="-342900" lvl="8" marL="4114800" algn="l">
              <a:spcBef>
                <a:spcPts val="130"/>
              </a:spcBef>
              <a:spcAft>
                <a:spcPts val="0"/>
              </a:spcAft>
              <a:buClr>
                <a:schemeClr val="dk1"/>
              </a:buClr>
              <a:buSzPts val="1800"/>
              <a:buChar char="•"/>
              <a:defRPr/>
            </a:lvl9pPr>
          </a:lstStyle>
          <a:p/>
        </p:txBody>
      </p:sp>
      <p:sp>
        <p:nvSpPr>
          <p:cNvPr id="231" name="Google Shape;231;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文本" type="vertTitleAndTx">
  <p:cSld name="VERTICAL_TITLE_AND_VERTICAL_TEXT">
    <p:spTree>
      <p:nvGrpSpPr>
        <p:cNvPr id="234" name="Shape 234"/>
        <p:cNvGrpSpPr/>
        <p:nvPr/>
      </p:nvGrpSpPr>
      <p:grpSpPr>
        <a:xfrm>
          <a:off x="0" y="0"/>
          <a:ext cx="0" cy="0"/>
          <a:chOff x="0" y="0"/>
          <a:chExt cx="0" cy="0"/>
        </a:xfrm>
      </p:grpSpPr>
      <p:sp>
        <p:nvSpPr>
          <p:cNvPr id="235" name="Google Shape;235;p82"/>
          <p:cNvSpPr txBox="1"/>
          <p:nvPr>
            <p:ph type="title"/>
          </p:nvPr>
        </p:nvSpPr>
        <p:spPr>
          <a:xfrm rot="5400000">
            <a:off x="8016875" y="1028701"/>
            <a:ext cx="4387851"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82"/>
          <p:cNvSpPr txBox="1"/>
          <p:nvPr>
            <p:ph idx="1" type="body"/>
          </p:nvPr>
        </p:nvSpPr>
        <p:spPr>
          <a:xfrm rot="5400000">
            <a:off x="2428875" y="-1612899"/>
            <a:ext cx="4387851"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130"/>
              </a:spcBef>
              <a:spcAft>
                <a:spcPts val="0"/>
              </a:spcAft>
              <a:buClr>
                <a:schemeClr val="dk1"/>
              </a:buClr>
              <a:buSzPts val="1800"/>
              <a:buChar char="•"/>
              <a:defRPr/>
            </a:lvl1pPr>
            <a:lvl2pPr indent="-342900" lvl="1" marL="914400" algn="l">
              <a:spcBef>
                <a:spcPts val="130"/>
              </a:spcBef>
              <a:spcAft>
                <a:spcPts val="0"/>
              </a:spcAft>
              <a:buClr>
                <a:schemeClr val="dk1"/>
              </a:buClr>
              <a:buSzPts val="1800"/>
              <a:buChar char="–"/>
              <a:defRPr/>
            </a:lvl2pPr>
            <a:lvl3pPr indent="-342900" lvl="2" marL="1371600" algn="l">
              <a:spcBef>
                <a:spcPts val="130"/>
              </a:spcBef>
              <a:spcAft>
                <a:spcPts val="0"/>
              </a:spcAft>
              <a:buClr>
                <a:schemeClr val="dk1"/>
              </a:buClr>
              <a:buSzPts val="1800"/>
              <a:buChar char="•"/>
              <a:defRPr/>
            </a:lvl3pPr>
            <a:lvl4pPr indent="-342900" lvl="3" marL="1828800" algn="l">
              <a:spcBef>
                <a:spcPts val="130"/>
              </a:spcBef>
              <a:spcAft>
                <a:spcPts val="0"/>
              </a:spcAft>
              <a:buClr>
                <a:schemeClr val="dk1"/>
              </a:buClr>
              <a:buSzPts val="1800"/>
              <a:buChar char="–"/>
              <a:defRPr/>
            </a:lvl4pPr>
            <a:lvl5pPr indent="-342900" lvl="4" marL="2286000" algn="l">
              <a:spcBef>
                <a:spcPts val="130"/>
              </a:spcBef>
              <a:spcAft>
                <a:spcPts val="0"/>
              </a:spcAft>
              <a:buClr>
                <a:schemeClr val="dk1"/>
              </a:buClr>
              <a:buSzPts val="1800"/>
              <a:buChar char="»"/>
              <a:defRPr/>
            </a:lvl5pPr>
            <a:lvl6pPr indent="-342900" lvl="5" marL="2743200" algn="l">
              <a:spcBef>
                <a:spcPts val="130"/>
              </a:spcBef>
              <a:spcAft>
                <a:spcPts val="0"/>
              </a:spcAft>
              <a:buClr>
                <a:schemeClr val="dk1"/>
              </a:buClr>
              <a:buSzPts val="1800"/>
              <a:buChar char="•"/>
              <a:defRPr/>
            </a:lvl6pPr>
            <a:lvl7pPr indent="-342900" lvl="6" marL="3200400" algn="l">
              <a:spcBef>
                <a:spcPts val="130"/>
              </a:spcBef>
              <a:spcAft>
                <a:spcPts val="0"/>
              </a:spcAft>
              <a:buClr>
                <a:schemeClr val="dk1"/>
              </a:buClr>
              <a:buSzPts val="1800"/>
              <a:buChar char="•"/>
              <a:defRPr/>
            </a:lvl7pPr>
            <a:lvl8pPr indent="-342900" lvl="7" marL="3657600" algn="l">
              <a:spcBef>
                <a:spcPts val="130"/>
              </a:spcBef>
              <a:spcAft>
                <a:spcPts val="0"/>
              </a:spcAft>
              <a:buClr>
                <a:schemeClr val="dk1"/>
              </a:buClr>
              <a:buSzPts val="1800"/>
              <a:buChar char="•"/>
              <a:defRPr/>
            </a:lvl8pPr>
            <a:lvl9pPr indent="-342900" lvl="8" marL="4114800" algn="l">
              <a:spcBef>
                <a:spcPts val="130"/>
              </a:spcBef>
              <a:spcAft>
                <a:spcPts val="0"/>
              </a:spcAft>
              <a:buClr>
                <a:schemeClr val="dk1"/>
              </a:buClr>
              <a:buSzPts val="1800"/>
              <a:buChar char="•"/>
              <a:defRPr/>
            </a:lvl9pPr>
          </a:lstStyle>
          <a:p/>
        </p:txBody>
      </p:sp>
      <p:sp>
        <p:nvSpPr>
          <p:cNvPr id="237" name="Google Shape;237;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7" name="Shape 247"/>
        <p:cNvGrpSpPr/>
        <p:nvPr/>
      </p:nvGrpSpPr>
      <p:grpSpPr>
        <a:xfrm>
          <a:off x="0" y="0"/>
          <a:ext cx="0" cy="0"/>
          <a:chOff x="0" y="0"/>
          <a:chExt cx="0" cy="0"/>
        </a:xfrm>
      </p:grpSpPr>
      <p:sp>
        <p:nvSpPr>
          <p:cNvPr id="248" name="Google Shape;24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3" name="Google Shape;253;p23"/>
          <p:cNvSpPr/>
          <p:nvPr>
            <p:ph idx="2" type="pic"/>
          </p:nvPr>
        </p:nvSpPr>
        <p:spPr>
          <a:xfrm>
            <a:off x="12301538" y="4252913"/>
            <a:ext cx="914400" cy="914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4" name="Shape 254"/>
        <p:cNvGrpSpPr/>
        <p:nvPr/>
      </p:nvGrpSpPr>
      <p:grpSpPr>
        <a:xfrm>
          <a:off x="0" y="0"/>
          <a:ext cx="0" cy="0"/>
          <a:chOff x="0" y="0"/>
          <a:chExt cx="0" cy="0"/>
        </a:xfrm>
      </p:grpSpPr>
      <p:sp>
        <p:nvSpPr>
          <p:cNvPr id="255" name="Google Shape;255;p6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6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7" name="Google Shape;257;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0" name="Shape 260"/>
        <p:cNvGrpSpPr/>
        <p:nvPr/>
      </p:nvGrpSpPr>
      <p:grpSpPr>
        <a:xfrm>
          <a:off x="0" y="0"/>
          <a:ext cx="0" cy="0"/>
          <a:chOff x="0" y="0"/>
          <a:chExt cx="0" cy="0"/>
        </a:xfrm>
      </p:grpSpPr>
      <p:sp>
        <p:nvSpPr>
          <p:cNvPr id="261" name="Google Shape;261;p6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3" name="Google Shape;26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6" name="Shape 266"/>
        <p:cNvGrpSpPr/>
        <p:nvPr/>
      </p:nvGrpSpPr>
      <p:grpSpPr>
        <a:xfrm>
          <a:off x="0" y="0"/>
          <a:ext cx="0" cy="0"/>
          <a:chOff x="0" y="0"/>
          <a:chExt cx="0" cy="0"/>
        </a:xfrm>
      </p:grpSpPr>
      <p:sp>
        <p:nvSpPr>
          <p:cNvPr id="267" name="Google Shape;26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6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3" name="Shape 273"/>
        <p:cNvGrpSpPr/>
        <p:nvPr/>
      </p:nvGrpSpPr>
      <p:grpSpPr>
        <a:xfrm>
          <a:off x="0" y="0"/>
          <a:ext cx="0" cy="0"/>
          <a:chOff x="0" y="0"/>
          <a:chExt cx="0" cy="0"/>
        </a:xfrm>
      </p:grpSpPr>
      <p:sp>
        <p:nvSpPr>
          <p:cNvPr id="274" name="Google Shape;274;p6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6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6" name="Google Shape;276;p6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6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8" name="Google Shape;278;p6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2" name="Shape 282"/>
        <p:cNvGrpSpPr/>
        <p:nvPr/>
      </p:nvGrpSpPr>
      <p:grpSpPr>
        <a:xfrm>
          <a:off x="0" y="0"/>
          <a:ext cx="0" cy="0"/>
          <a:chOff x="0" y="0"/>
          <a:chExt cx="0" cy="0"/>
        </a:xfrm>
      </p:grpSpPr>
      <p:sp>
        <p:nvSpPr>
          <p:cNvPr id="283" name="Google Shape;283;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0"/>
          <p:cNvSpPr txBox="1"/>
          <p:nvPr>
            <p:ph idx="1" type="body"/>
          </p:nvPr>
        </p:nvSpPr>
        <p:spPr>
          <a:xfrm>
            <a:off x="609600" y="1200151"/>
            <a:ext cx="5384800" cy="3394075"/>
          </a:xfrm>
          <a:prstGeom prst="rect">
            <a:avLst/>
          </a:prstGeom>
          <a:noFill/>
          <a:ln>
            <a:noFill/>
          </a:ln>
        </p:spPr>
        <p:txBody>
          <a:bodyPr anchorCtr="0" anchor="t" bIns="45700" lIns="91425" spcFirstLastPara="1" rIns="91425" wrap="square" tIns="45700">
            <a:normAutofit/>
          </a:bodyPr>
          <a:lstStyle>
            <a:lvl1pPr indent="-465772" lvl="0" marL="457200" algn="l">
              <a:spcBef>
                <a:spcPts val="747"/>
              </a:spcBef>
              <a:spcAft>
                <a:spcPts val="0"/>
              </a:spcAft>
              <a:buClr>
                <a:schemeClr val="dk1"/>
              </a:buClr>
              <a:buSzPts val="3735"/>
              <a:buChar char="•"/>
              <a:defRPr sz="3734"/>
            </a:lvl1pPr>
            <a:lvl2pPr indent="-431800" lvl="1" marL="914400" algn="l">
              <a:spcBef>
                <a:spcPts val="640"/>
              </a:spcBef>
              <a:spcAft>
                <a:spcPts val="0"/>
              </a:spcAft>
              <a:buClr>
                <a:schemeClr val="dk1"/>
              </a:buClr>
              <a:buSzPts val="3200"/>
              <a:buChar char="–"/>
              <a:defRPr sz="3200"/>
            </a:lvl2pPr>
            <a:lvl3pPr indent="-397827" lvl="2" marL="1371600" algn="l">
              <a:spcBef>
                <a:spcPts val="533"/>
              </a:spcBef>
              <a:spcAft>
                <a:spcPts val="0"/>
              </a:spcAft>
              <a:buClr>
                <a:schemeClr val="dk1"/>
              </a:buClr>
              <a:buSzPts val="2665"/>
              <a:buChar char="•"/>
              <a:defRPr sz="2665"/>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6" name="Google Shape;36;p30"/>
          <p:cNvSpPr txBox="1"/>
          <p:nvPr>
            <p:ph idx="2" type="body"/>
          </p:nvPr>
        </p:nvSpPr>
        <p:spPr>
          <a:xfrm>
            <a:off x="6197600" y="1200151"/>
            <a:ext cx="5384800" cy="3394075"/>
          </a:xfrm>
          <a:prstGeom prst="rect">
            <a:avLst/>
          </a:prstGeom>
          <a:noFill/>
          <a:ln>
            <a:noFill/>
          </a:ln>
        </p:spPr>
        <p:txBody>
          <a:bodyPr anchorCtr="0" anchor="t" bIns="45700" lIns="91425" spcFirstLastPara="1" rIns="91425" wrap="square" tIns="45700">
            <a:normAutofit/>
          </a:bodyPr>
          <a:lstStyle>
            <a:lvl1pPr indent="-465772" lvl="0" marL="457200" algn="l">
              <a:spcBef>
                <a:spcPts val="747"/>
              </a:spcBef>
              <a:spcAft>
                <a:spcPts val="0"/>
              </a:spcAft>
              <a:buClr>
                <a:schemeClr val="dk1"/>
              </a:buClr>
              <a:buSzPts val="3735"/>
              <a:buChar char="•"/>
              <a:defRPr sz="3734"/>
            </a:lvl1pPr>
            <a:lvl2pPr indent="-431800" lvl="1" marL="914400" algn="l">
              <a:spcBef>
                <a:spcPts val="640"/>
              </a:spcBef>
              <a:spcAft>
                <a:spcPts val="0"/>
              </a:spcAft>
              <a:buClr>
                <a:schemeClr val="dk1"/>
              </a:buClr>
              <a:buSzPts val="3200"/>
              <a:buChar char="–"/>
              <a:defRPr sz="3200"/>
            </a:lvl2pPr>
            <a:lvl3pPr indent="-397827" lvl="2" marL="1371600" algn="l">
              <a:spcBef>
                <a:spcPts val="533"/>
              </a:spcBef>
              <a:spcAft>
                <a:spcPts val="0"/>
              </a:spcAft>
              <a:buClr>
                <a:schemeClr val="dk1"/>
              </a:buClr>
              <a:buSzPts val="2665"/>
              <a:buChar char="•"/>
              <a:defRPr sz="2665"/>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7" name="Google Shape;37;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7" name="Shape 287"/>
        <p:cNvGrpSpPr/>
        <p:nvPr/>
      </p:nvGrpSpPr>
      <p:grpSpPr>
        <a:xfrm>
          <a:off x="0" y="0"/>
          <a:ext cx="0" cy="0"/>
          <a:chOff x="0" y="0"/>
          <a:chExt cx="0" cy="0"/>
        </a:xfrm>
      </p:grpSpPr>
      <p:sp>
        <p:nvSpPr>
          <p:cNvPr id="288" name="Google Shape;288;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1" name="Shape 291"/>
        <p:cNvGrpSpPr/>
        <p:nvPr/>
      </p:nvGrpSpPr>
      <p:grpSpPr>
        <a:xfrm>
          <a:off x="0" y="0"/>
          <a:ext cx="0" cy="0"/>
          <a:chOff x="0" y="0"/>
          <a:chExt cx="0" cy="0"/>
        </a:xfrm>
      </p:grpSpPr>
      <p:sp>
        <p:nvSpPr>
          <p:cNvPr id="292" name="Google Shape;292;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6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4" name="Google Shape;294;p6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5" name="Google Shape;295;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8" name="Shape 298"/>
        <p:cNvGrpSpPr/>
        <p:nvPr/>
      </p:nvGrpSpPr>
      <p:grpSpPr>
        <a:xfrm>
          <a:off x="0" y="0"/>
          <a:ext cx="0" cy="0"/>
          <a:chOff x="0" y="0"/>
          <a:chExt cx="0" cy="0"/>
        </a:xfrm>
      </p:grpSpPr>
      <p:sp>
        <p:nvSpPr>
          <p:cNvPr id="299" name="Google Shape;299;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70"/>
          <p:cNvSpPr/>
          <p:nvPr>
            <p:ph idx="2" type="pic"/>
          </p:nvPr>
        </p:nvSpPr>
        <p:spPr>
          <a:xfrm>
            <a:off x="5183188" y="987425"/>
            <a:ext cx="6172200" cy="4873625"/>
          </a:xfrm>
          <a:prstGeom prst="rect">
            <a:avLst/>
          </a:prstGeom>
          <a:noFill/>
          <a:ln>
            <a:noFill/>
          </a:ln>
        </p:spPr>
      </p:sp>
      <p:sp>
        <p:nvSpPr>
          <p:cNvPr id="301" name="Google Shape;301;p7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2" name="Google Shape;302;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5" name="Shape 305"/>
        <p:cNvGrpSpPr/>
        <p:nvPr/>
      </p:nvGrpSpPr>
      <p:grpSpPr>
        <a:xfrm>
          <a:off x="0" y="0"/>
          <a:ext cx="0" cy="0"/>
          <a:chOff x="0" y="0"/>
          <a:chExt cx="0" cy="0"/>
        </a:xfrm>
      </p:grpSpPr>
      <p:sp>
        <p:nvSpPr>
          <p:cNvPr id="306" name="Google Shape;306;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7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1" name="Shape 311"/>
        <p:cNvGrpSpPr/>
        <p:nvPr/>
      </p:nvGrpSpPr>
      <p:grpSpPr>
        <a:xfrm>
          <a:off x="0" y="0"/>
          <a:ext cx="0" cy="0"/>
          <a:chOff x="0" y="0"/>
          <a:chExt cx="0" cy="0"/>
        </a:xfrm>
      </p:grpSpPr>
      <p:sp>
        <p:nvSpPr>
          <p:cNvPr id="312" name="Google Shape;312;p7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3" name="Google Shape;313;p7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3" name="Shape 323"/>
        <p:cNvGrpSpPr/>
        <p:nvPr/>
      </p:nvGrpSpPr>
      <p:grpSpPr>
        <a:xfrm>
          <a:off x="0" y="0"/>
          <a:ext cx="0" cy="0"/>
          <a:chOff x="0" y="0"/>
          <a:chExt cx="0" cy="0"/>
        </a:xfrm>
      </p:grpSpPr>
      <p:sp>
        <p:nvSpPr>
          <p:cNvPr id="324" name="Google Shape;324;p25"/>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25"/>
          <p:cNvSpPr txBox="1"/>
          <p:nvPr>
            <p:ph idx="1" type="body"/>
          </p:nvPr>
        </p:nvSpPr>
        <p:spPr>
          <a:xfrm>
            <a:off x="609601" y="1600202"/>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6" name="Google Shape;326;p25"/>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25"/>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5"/>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9" name="Shape 329"/>
        <p:cNvGrpSpPr/>
        <p:nvPr/>
      </p:nvGrpSpPr>
      <p:grpSpPr>
        <a:xfrm>
          <a:off x="0" y="0"/>
          <a:ext cx="0" cy="0"/>
          <a:chOff x="0" y="0"/>
          <a:chExt cx="0" cy="0"/>
        </a:xfrm>
      </p:grpSpPr>
      <p:sp>
        <p:nvSpPr>
          <p:cNvPr id="330" name="Google Shape;330;p38"/>
          <p:cNvSpPr txBox="1"/>
          <p:nvPr>
            <p:ph type="ctrTitle"/>
          </p:nvPr>
        </p:nvSpPr>
        <p:spPr>
          <a:xfrm>
            <a:off x="914402" y="2130429"/>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38"/>
          <p:cNvSpPr txBox="1"/>
          <p:nvPr>
            <p:ph idx="1" type="subTitle"/>
          </p:nvPr>
        </p:nvSpPr>
        <p:spPr>
          <a:xfrm>
            <a:off x="1828802"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860"/>
              </a:spcBef>
              <a:spcAft>
                <a:spcPts val="0"/>
              </a:spcAft>
              <a:buClr>
                <a:srgbClr val="888888"/>
              </a:buClr>
              <a:buSzPts val="4300"/>
              <a:buNone/>
              <a:defRPr>
                <a:solidFill>
                  <a:srgbClr val="888888"/>
                </a:solidFill>
              </a:defRPr>
            </a:lvl1pPr>
            <a:lvl2pPr lvl="1" algn="ctr">
              <a:spcBef>
                <a:spcPts val="760"/>
              </a:spcBef>
              <a:spcAft>
                <a:spcPts val="0"/>
              </a:spcAft>
              <a:buClr>
                <a:srgbClr val="888888"/>
              </a:buClr>
              <a:buSzPts val="38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p:txBody>
      </p:sp>
      <p:sp>
        <p:nvSpPr>
          <p:cNvPr id="332" name="Google Shape;332;p38"/>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38"/>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38"/>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5" name="Shape 335"/>
        <p:cNvGrpSpPr/>
        <p:nvPr/>
      </p:nvGrpSpPr>
      <p:grpSpPr>
        <a:xfrm>
          <a:off x="0" y="0"/>
          <a:ext cx="0" cy="0"/>
          <a:chOff x="0" y="0"/>
          <a:chExt cx="0" cy="0"/>
        </a:xfrm>
      </p:grpSpPr>
      <p:sp>
        <p:nvSpPr>
          <p:cNvPr id="336" name="Google Shape;336;p39"/>
          <p:cNvSpPr txBox="1"/>
          <p:nvPr>
            <p:ph type="title"/>
          </p:nvPr>
        </p:nvSpPr>
        <p:spPr>
          <a:xfrm>
            <a:off x="963086" y="4406902"/>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5400"/>
              <a:buFont typeface="Calibri"/>
              <a:buNone/>
              <a:defRPr b="1"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39"/>
          <p:cNvSpPr txBox="1"/>
          <p:nvPr>
            <p:ph idx="1" type="body"/>
          </p:nvPr>
        </p:nvSpPr>
        <p:spPr>
          <a:xfrm>
            <a:off x="963086" y="2906714"/>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540"/>
              </a:spcBef>
              <a:spcAft>
                <a:spcPts val="0"/>
              </a:spcAft>
              <a:buClr>
                <a:srgbClr val="888888"/>
              </a:buClr>
              <a:buSzPts val="2700"/>
              <a:buNone/>
              <a:defRPr sz="2700">
                <a:solidFill>
                  <a:srgbClr val="888888"/>
                </a:solidFill>
              </a:defRPr>
            </a:lvl1pPr>
            <a:lvl2pPr indent="-228600" lvl="1" marL="914400" algn="l">
              <a:spcBef>
                <a:spcPts val="480"/>
              </a:spcBef>
              <a:spcAft>
                <a:spcPts val="0"/>
              </a:spcAft>
              <a:buClr>
                <a:srgbClr val="888888"/>
              </a:buClr>
              <a:buSzPts val="2400"/>
              <a:buNone/>
              <a:defRPr sz="2400">
                <a:solidFill>
                  <a:srgbClr val="888888"/>
                </a:solidFill>
              </a:defRPr>
            </a:lvl2pPr>
            <a:lvl3pPr indent="-228600" lvl="2" marL="1371600" algn="l">
              <a:spcBef>
                <a:spcPts val="440"/>
              </a:spcBef>
              <a:spcAft>
                <a:spcPts val="0"/>
              </a:spcAft>
              <a:buClr>
                <a:srgbClr val="888888"/>
              </a:buClr>
              <a:buSzPts val="2200"/>
              <a:buNone/>
              <a:defRPr sz="2200">
                <a:solidFill>
                  <a:srgbClr val="888888"/>
                </a:solidFill>
              </a:defRPr>
            </a:lvl3pPr>
            <a:lvl4pPr indent="-228600" lvl="3" marL="1828800" algn="l">
              <a:spcBef>
                <a:spcPts val="380"/>
              </a:spcBef>
              <a:spcAft>
                <a:spcPts val="0"/>
              </a:spcAft>
              <a:buClr>
                <a:srgbClr val="888888"/>
              </a:buClr>
              <a:buSzPts val="1900"/>
              <a:buNone/>
              <a:defRPr sz="1900">
                <a:solidFill>
                  <a:srgbClr val="888888"/>
                </a:solidFill>
              </a:defRPr>
            </a:lvl4pPr>
            <a:lvl5pPr indent="-228600" lvl="4" marL="2286000" algn="l">
              <a:spcBef>
                <a:spcPts val="380"/>
              </a:spcBef>
              <a:spcAft>
                <a:spcPts val="0"/>
              </a:spcAft>
              <a:buClr>
                <a:srgbClr val="888888"/>
              </a:buClr>
              <a:buSzPts val="1900"/>
              <a:buNone/>
              <a:defRPr sz="1900">
                <a:solidFill>
                  <a:srgbClr val="888888"/>
                </a:solidFill>
              </a:defRPr>
            </a:lvl5pPr>
            <a:lvl6pPr indent="-228600" lvl="5" marL="2743200" algn="l">
              <a:spcBef>
                <a:spcPts val="380"/>
              </a:spcBef>
              <a:spcAft>
                <a:spcPts val="0"/>
              </a:spcAft>
              <a:buClr>
                <a:srgbClr val="888888"/>
              </a:buClr>
              <a:buSzPts val="1900"/>
              <a:buNone/>
              <a:defRPr sz="1900">
                <a:solidFill>
                  <a:srgbClr val="888888"/>
                </a:solidFill>
              </a:defRPr>
            </a:lvl6pPr>
            <a:lvl7pPr indent="-228600" lvl="6" marL="3200400" algn="l">
              <a:spcBef>
                <a:spcPts val="380"/>
              </a:spcBef>
              <a:spcAft>
                <a:spcPts val="0"/>
              </a:spcAft>
              <a:buClr>
                <a:srgbClr val="888888"/>
              </a:buClr>
              <a:buSzPts val="1900"/>
              <a:buNone/>
              <a:defRPr sz="1900">
                <a:solidFill>
                  <a:srgbClr val="888888"/>
                </a:solidFill>
              </a:defRPr>
            </a:lvl7pPr>
            <a:lvl8pPr indent="-228600" lvl="7" marL="3657600" algn="l">
              <a:spcBef>
                <a:spcPts val="380"/>
              </a:spcBef>
              <a:spcAft>
                <a:spcPts val="0"/>
              </a:spcAft>
              <a:buClr>
                <a:srgbClr val="888888"/>
              </a:buClr>
              <a:buSzPts val="1900"/>
              <a:buNone/>
              <a:defRPr sz="1900">
                <a:solidFill>
                  <a:srgbClr val="888888"/>
                </a:solidFill>
              </a:defRPr>
            </a:lvl8pPr>
            <a:lvl9pPr indent="-228600" lvl="8" marL="4114800" algn="l">
              <a:spcBef>
                <a:spcPts val="380"/>
              </a:spcBef>
              <a:spcAft>
                <a:spcPts val="0"/>
              </a:spcAft>
              <a:buClr>
                <a:srgbClr val="888888"/>
              </a:buClr>
              <a:buSzPts val="1900"/>
              <a:buNone/>
              <a:defRPr sz="1900">
                <a:solidFill>
                  <a:srgbClr val="888888"/>
                </a:solidFill>
              </a:defRPr>
            </a:lvl9pPr>
          </a:lstStyle>
          <a:p/>
        </p:txBody>
      </p:sp>
      <p:sp>
        <p:nvSpPr>
          <p:cNvPr id="338" name="Google Shape;338;p39"/>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39"/>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39"/>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1" name="Shape 341"/>
        <p:cNvGrpSpPr/>
        <p:nvPr/>
      </p:nvGrpSpPr>
      <p:grpSpPr>
        <a:xfrm>
          <a:off x="0" y="0"/>
          <a:ext cx="0" cy="0"/>
          <a:chOff x="0" y="0"/>
          <a:chExt cx="0" cy="0"/>
        </a:xfrm>
      </p:grpSpPr>
      <p:sp>
        <p:nvSpPr>
          <p:cNvPr id="342" name="Google Shape;342;p40"/>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40"/>
          <p:cNvSpPr txBox="1"/>
          <p:nvPr>
            <p:ph idx="1" type="body"/>
          </p:nvPr>
        </p:nvSpPr>
        <p:spPr>
          <a:xfrm>
            <a:off x="609602" y="1600202"/>
            <a:ext cx="5384800" cy="4525963"/>
          </a:xfrm>
          <a:prstGeom prst="rect">
            <a:avLst/>
          </a:prstGeom>
          <a:noFill/>
          <a:ln>
            <a:noFill/>
          </a:ln>
        </p:spPr>
        <p:txBody>
          <a:bodyPr anchorCtr="0" anchor="t" bIns="45700" lIns="91425" spcFirstLastPara="1" rIns="91425" wrap="square" tIns="45700">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44" name="Google Shape;344;p40"/>
          <p:cNvSpPr txBox="1"/>
          <p:nvPr>
            <p:ph idx="2" type="body"/>
          </p:nvPr>
        </p:nvSpPr>
        <p:spPr>
          <a:xfrm>
            <a:off x="6197601" y="1600202"/>
            <a:ext cx="5384800" cy="4525963"/>
          </a:xfrm>
          <a:prstGeom prst="rect">
            <a:avLst/>
          </a:prstGeom>
          <a:noFill/>
          <a:ln>
            <a:noFill/>
          </a:ln>
        </p:spPr>
        <p:txBody>
          <a:bodyPr anchorCtr="0" anchor="t" bIns="45700" lIns="91425" spcFirstLastPara="1" rIns="91425" wrap="square" tIns="45700">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345" name="Google Shape;345;p40"/>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40"/>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40"/>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8" name="Shape 348"/>
        <p:cNvGrpSpPr/>
        <p:nvPr/>
      </p:nvGrpSpPr>
      <p:grpSpPr>
        <a:xfrm>
          <a:off x="0" y="0"/>
          <a:ext cx="0" cy="0"/>
          <a:chOff x="0" y="0"/>
          <a:chExt cx="0" cy="0"/>
        </a:xfrm>
      </p:grpSpPr>
      <p:sp>
        <p:nvSpPr>
          <p:cNvPr id="349" name="Google Shape;349;p41"/>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0" name="Google Shape;350;p41"/>
          <p:cNvSpPr txBox="1"/>
          <p:nvPr>
            <p:ph idx="1" type="body"/>
          </p:nvPr>
        </p:nvSpPr>
        <p:spPr>
          <a:xfrm>
            <a:off x="609601" y="1535114"/>
            <a:ext cx="5386917"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40"/>
              </a:spcBef>
              <a:spcAft>
                <a:spcPts val="0"/>
              </a:spcAft>
              <a:buClr>
                <a:schemeClr val="dk1"/>
              </a:buClr>
              <a:buSzPts val="2200"/>
              <a:buNone/>
              <a:defRPr b="1" sz="2200"/>
            </a:lvl4pPr>
            <a:lvl5pPr indent="-228600" lvl="4" marL="2286000" algn="l">
              <a:spcBef>
                <a:spcPts val="440"/>
              </a:spcBef>
              <a:spcAft>
                <a:spcPts val="0"/>
              </a:spcAft>
              <a:buClr>
                <a:schemeClr val="dk1"/>
              </a:buClr>
              <a:buSzPts val="2200"/>
              <a:buNone/>
              <a:defRPr b="1" sz="2200"/>
            </a:lvl5pPr>
            <a:lvl6pPr indent="-228600" lvl="5" marL="2743200" algn="l">
              <a:spcBef>
                <a:spcPts val="440"/>
              </a:spcBef>
              <a:spcAft>
                <a:spcPts val="0"/>
              </a:spcAft>
              <a:buClr>
                <a:schemeClr val="dk1"/>
              </a:buClr>
              <a:buSzPts val="2200"/>
              <a:buNone/>
              <a:defRPr b="1" sz="2200"/>
            </a:lvl6pPr>
            <a:lvl7pPr indent="-228600" lvl="6" marL="3200400" algn="l">
              <a:spcBef>
                <a:spcPts val="440"/>
              </a:spcBef>
              <a:spcAft>
                <a:spcPts val="0"/>
              </a:spcAft>
              <a:buClr>
                <a:schemeClr val="dk1"/>
              </a:buClr>
              <a:buSzPts val="2200"/>
              <a:buNone/>
              <a:defRPr b="1" sz="2200"/>
            </a:lvl7pPr>
            <a:lvl8pPr indent="-228600" lvl="7" marL="3657600" algn="l">
              <a:spcBef>
                <a:spcPts val="440"/>
              </a:spcBef>
              <a:spcAft>
                <a:spcPts val="0"/>
              </a:spcAft>
              <a:buClr>
                <a:schemeClr val="dk1"/>
              </a:buClr>
              <a:buSzPts val="2200"/>
              <a:buNone/>
              <a:defRPr b="1" sz="2200"/>
            </a:lvl8pPr>
            <a:lvl9pPr indent="-228600" lvl="8" marL="4114800" algn="l">
              <a:spcBef>
                <a:spcPts val="440"/>
              </a:spcBef>
              <a:spcAft>
                <a:spcPts val="0"/>
              </a:spcAft>
              <a:buClr>
                <a:schemeClr val="dk1"/>
              </a:buClr>
              <a:buSzPts val="2200"/>
              <a:buNone/>
              <a:defRPr b="1" sz="2200"/>
            </a:lvl9pPr>
          </a:lstStyle>
          <a:p/>
        </p:txBody>
      </p:sp>
      <p:sp>
        <p:nvSpPr>
          <p:cNvPr id="351" name="Google Shape;351;p41"/>
          <p:cNvSpPr txBox="1"/>
          <p:nvPr>
            <p:ph idx="2" type="body"/>
          </p:nvPr>
        </p:nvSpPr>
        <p:spPr>
          <a:xfrm>
            <a:off x="609601" y="2174877"/>
            <a:ext cx="5386917" cy="3951288"/>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8300" lvl="3" marL="1828800" algn="l">
              <a:spcBef>
                <a:spcPts val="440"/>
              </a:spcBef>
              <a:spcAft>
                <a:spcPts val="0"/>
              </a:spcAft>
              <a:buClr>
                <a:schemeClr val="dk1"/>
              </a:buClr>
              <a:buSzPts val="2200"/>
              <a:buChar char="–"/>
              <a:defRPr sz="2200"/>
            </a:lvl4pPr>
            <a:lvl5pPr indent="-368300" lvl="4" marL="2286000" algn="l">
              <a:spcBef>
                <a:spcPts val="440"/>
              </a:spcBef>
              <a:spcAft>
                <a:spcPts val="0"/>
              </a:spcAft>
              <a:buClr>
                <a:schemeClr val="dk1"/>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352" name="Google Shape;352;p41"/>
          <p:cNvSpPr txBox="1"/>
          <p:nvPr>
            <p:ph idx="3" type="body"/>
          </p:nvPr>
        </p:nvSpPr>
        <p:spPr>
          <a:xfrm>
            <a:off x="6193373" y="1535114"/>
            <a:ext cx="5389033"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40"/>
              </a:spcBef>
              <a:spcAft>
                <a:spcPts val="0"/>
              </a:spcAft>
              <a:buClr>
                <a:schemeClr val="dk1"/>
              </a:buClr>
              <a:buSzPts val="2200"/>
              <a:buNone/>
              <a:defRPr b="1" sz="2200"/>
            </a:lvl4pPr>
            <a:lvl5pPr indent="-228600" lvl="4" marL="2286000" algn="l">
              <a:spcBef>
                <a:spcPts val="440"/>
              </a:spcBef>
              <a:spcAft>
                <a:spcPts val="0"/>
              </a:spcAft>
              <a:buClr>
                <a:schemeClr val="dk1"/>
              </a:buClr>
              <a:buSzPts val="2200"/>
              <a:buNone/>
              <a:defRPr b="1" sz="2200"/>
            </a:lvl5pPr>
            <a:lvl6pPr indent="-228600" lvl="5" marL="2743200" algn="l">
              <a:spcBef>
                <a:spcPts val="440"/>
              </a:spcBef>
              <a:spcAft>
                <a:spcPts val="0"/>
              </a:spcAft>
              <a:buClr>
                <a:schemeClr val="dk1"/>
              </a:buClr>
              <a:buSzPts val="2200"/>
              <a:buNone/>
              <a:defRPr b="1" sz="2200"/>
            </a:lvl6pPr>
            <a:lvl7pPr indent="-228600" lvl="6" marL="3200400" algn="l">
              <a:spcBef>
                <a:spcPts val="440"/>
              </a:spcBef>
              <a:spcAft>
                <a:spcPts val="0"/>
              </a:spcAft>
              <a:buClr>
                <a:schemeClr val="dk1"/>
              </a:buClr>
              <a:buSzPts val="2200"/>
              <a:buNone/>
              <a:defRPr b="1" sz="2200"/>
            </a:lvl7pPr>
            <a:lvl8pPr indent="-228600" lvl="7" marL="3657600" algn="l">
              <a:spcBef>
                <a:spcPts val="440"/>
              </a:spcBef>
              <a:spcAft>
                <a:spcPts val="0"/>
              </a:spcAft>
              <a:buClr>
                <a:schemeClr val="dk1"/>
              </a:buClr>
              <a:buSzPts val="2200"/>
              <a:buNone/>
              <a:defRPr b="1" sz="2200"/>
            </a:lvl8pPr>
            <a:lvl9pPr indent="-228600" lvl="8" marL="4114800" algn="l">
              <a:spcBef>
                <a:spcPts val="440"/>
              </a:spcBef>
              <a:spcAft>
                <a:spcPts val="0"/>
              </a:spcAft>
              <a:buClr>
                <a:schemeClr val="dk1"/>
              </a:buClr>
              <a:buSzPts val="2200"/>
              <a:buNone/>
              <a:defRPr b="1" sz="2200"/>
            </a:lvl9pPr>
          </a:lstStyle>
          <a:p/>
        </p:txBody>
      </p:sp>
      <p:sp>
        <p:nvSpPr>
          <p:cNvPr id="353" name="Google Shape;353;p41"/>
          <p:cNvSpPr txBox="1"/>
          <p:nvPr>
            <p:ph idx="4" type="body"/>
          </p:nvPr>
        </p:nvSpPr>
        <p:spPr>
          <a:xfrm>
            <a:off x="6193373" y="2174877"/>
            <a:ext cx="5389033" cy="3951288"/>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68300" lvl="3" marL="1828800" algn="l">
              <a:spcBef>
                <a:spcPts val="440"/>
              </a:spcBef>
              <a:spcAft>
                <a:spcPts val="0"/>
              </a:spcAft>
              <a:buClr>
                <a:schemeClr val="dk1"/>
              </a:buClr>
              <a:buSzPts val="2200"/>
              <a:buChar char="–"/>
              <a:defRPr sz="2200"/>
            </a:lvl4pPr>
            <a:lvl5pPr indent="-368300" lvl="4" marL="2286000" algn="l">
              <a:spcBef>
                <a:spcPts val="440"/>
              </a:spcBef>
              <a:spcAft>
                <a:spcPts val="0"/>
              </a:spcAft>
              <a:buClr>
                <a:schemeClr val="dk1"/>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354" name="Google Shape;354;p41"/>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41"/>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41"/>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1"/>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5865"/>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609600" y="1535113"/>
            <a:ext cx="5386917"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33"/>
              </a:spcBef>
              <a:spcAft>
                <a:spcPts val="0"/>
              </a:spcAft>
              <a:buClr>
                <a:schemeClr val="dk1"/>
              </a:buClr>
              <a:buSzPts val="2665"/>
              <a:buNone/>
              <a:defRPr b="1" sz="2665"/>
            </a:lvl2pPr>
            <a:lvl3pPr indent="-228600" lvl="2" marL="1371600" algn="l">
              <a:spcBef>
                <a:spcPts val="480"/>
              </a:spcBef>
              <a:spcAft>
                <a:spcPts val="0"/>
              </a:spcAft>
              <a:buClr>
                <a:schemeClr val="dk1"/>
              </a:buClr>
              <a:buSzPts val="2400"/>
              <a:buNone/>
              <a:defRPr b="1" sz="2400"/>
            </a:lvl3pPr>
            <a:lvl4pPr indent="-228600" lvl="3" marL="1828800" algn="l">
              <a:spcBef>
                <a:spcPts val="427"/>
              </a:spcBef>
              <a:spcAft>
                <a:spcPts val="0"/>
              </a:spcAft>
              <a:buClr>
                <a:schemeClr val="dk1"/>
              </a:buClr>
              <a:buSzPts val="2135"/>
              <a:buNone/>
              <a:defRPr b="1" sz="2135"/>
            </a:lvl4pPr>
            <a:lvl5pPr indent="-228600" lvl="4" marL="2286000" algn="l">
              <a:spcBef>
                <a:spcPts val="427"/>
              </a:spcBef>
              <a:spcAft>
                <a:spcPts val="0"/>
              </a:spcAft>
              <a:buClr>
                <a:schemeClr val="dk1"/>
              </a:buClr>
              <a:buSzPts val="2135"/>
              <a:buNone/>
              <a:defRPr b="1" sz="2135"/>
            </a:lvl5pPr>
            <a:lvl6pPr indent="-228600" lvl="5" marL="2743200" algn="l">
              <a:spcBef>
                <a:spcPts val="427"/>
              </a:spcBef>
              <a:spcAft>
                <a:spcPts val="0"/>
              </a:spcAft>
              <a:buClr>
                <a:schemeClr val="dk1"/>
              </a:buClr>
              <a:buSzPts val="2135"/>
              <a:buNone/>
              <a:defRPr b="1" sz="2135"/>
            </a:lvl6pPr>
            <a:lvl7pPr indent="-228600" lvl="6" marL="3200400" algn="l">
              <a:spcBef>
                <a:spcPts val="427"/>
              </a:spcBef>
              <a:spcAft>
                <a:spcPts val="0"/>
              </a:spcAft>
              <a:buClr>
                <a:schemeClr val="dk1"/>
              </a:buClr>
              <a:buSzPts val="2135"/>
              <a:buNone/>
              <a:defRPr b="1" sz="2135"/>
            </a:lvl7pPr>
            <a:lvl8pPr indent="-228600" lvl="7" marL="3657600" algn="l">
              <a:spcBef>
                <a:spcPts val="427"/>
              </a:spcBef>
              <a:spcAft>
                <a:spcPts val="0"/>
              </a:spcAft>
              <a:buClr>
                <a:schemeClr val="dk1"/>
              </a:buClr>
              <a:buSzPts val="2135"/>
              <a:buNone/>
              <a:defRPr b="1" sz="2135"/>
            </a:lvl8pPr>
            <a:lvl9pPr indent="-228600" lvl="8" marL="4114800" algn="l">
              <a:spcBef>
                <a:spcPts val="427"/>
              </a:spcBef>
              <a:spcAft>
                <a:spcPts val="0"/>
              </a:spcAft>
              <a:buClr>
                <a:schemeClr val="dk1"/>
              </a:buClr>
              <a:buSzPts val="2135"/>
              <a:buNone/>
              <a:defRPr b="1" sz="2135"/>
            </a:lvl9pPr>
          </a:lstStyle>
          <a:p/>
        </p:txBody>
      </p:sp>
      <p:sp>
        <p:nvSpPr>
          <p:cNvPr id="43" name="Google Shape;43;p3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397827" lvl="1" marL="914400" algn="l">
              <a:spcBef>
                <a:spcPts val="533"/>
              </a:spcBef>
              <a:spcAft>
                <a:spcPts val="0"/>
              </a:spcAft>
              <a:buClr>
                <a:schemeClr val="dk1"/>
              </a:buClr>
              <a:buSzPts val="2665"/>
              <a:buChar char="–"/>
              <a:defRPr sz="2665"/>
            </a:lvl2pPr>
            <a:lvl3pPr indent="-381000" lvl="2" marL="1371600" algn="l">
              <a:spcBef>
                <a:spcPts val="480"/>
              </a:spcBef>
              <a:spcAft>
                <a:spcPts val="0"/>
              </a:spcAft>
              <a:buClr>
                <a:schemeClr val="dk1"/>
              </a:buClr>
              <a:buSzPts val="2400"/>
              <a:buChar char="•"/>
              <a:defRPr sz="2400"/>
            </a:lvl3pPr>
            <a:lvl4pPr indent="-364172" lvl="3" marL="1828800" algn="l">
              <a:spcBef>
                <a:spcPts val="427"/>
              </a:spcBef>
              <a:spcAft>
                <a:spcPts val="0"/>
              </a:spcAft>
              <a:buClr>
                <a:schemeClr val="dk1"/>
              </a:buClr>
              <a:buSzPts val="2135"/>
              <a:buChar char="–"/>
              <a:defRPr sz="2135"/>
            </a:lvl4pPr>
            <a:lvl5pPr indent="-364172" lvl="4" marL="2286000" algn="l">
              <a:spcBef>
                <a:spcPts val="427"/>
              </a:spcBef>
              <a:spcAft>
                <a:spcPts val="0"/>
              </a:spcAft>
              <a:buClr>
                <a:schemeClr val="dk1"/>
              </a:buClr>
              <a:buSzPts val="2135"/>
              <a:buChar char="»"/>
              <a:defRPr sz="2135"/>
            </a:lvl5pPr>
            <a:lvl6pPr indent="-364172" lvl="5" marL="2743200" algn="l">
              <a:spcBef>
                <a:spcPts val="427"/>
              </a:spcBef>
              <a:spcAft>
                <a:spcPts val="0"/>
              </a:spcAft>
              <a:buClr>
                <a:schemeClr val="dk1"/>
              </a:buClr>
              <a:buSzPts val="2135"/>
              <a:buChar char="•"/>
              <a:defRPr sz="2135"/>
            </a:lvl6pPr>
            <a:lvl7pPr indent="-364172" lvl="6" marL="3200400" algn="l">
              <a:spcBef>
                <a:spcPts val="427"/>
              </a:spcBef>
              <a:spcAft>
                <a:spcPts val="0"/>
              </a:spcAft>
              <a:buClr>
                <a:schemeClr val="dk1"/>
              </a:buClr>
              <a:buSzPts val="2135"/>
              <a:buChar char="•"/>
              <a:defRPr sz="2135"/>
            </a:lvl7pPr>
            <a:lvl8pPr indent="-364172" lvl="7" marL="3657600" algn="l">
              <a:spcBef>
                <a:spcPts val="427"/>
              </a:spcBef>
              <a:spcAft>
                <a:spcPts val="0"/>
              </a:spcAft>
              <a:buClr>
                <a:schemeClr val="dk1"/>
              </a:buClr>
              <a:buSzPts val="2135"/>
              <a:buChar char="•"/>
              <a:defRPr sz="2135"/>
            </a:lvl8pPr>
            <a:lvl9pPr indent="-364172" lvl="8" marL="4114800" algn="l">
              <a:spcBef>
                <a:spcPts val="427"/>
              </a:spcBef>
              <a:spcAft>
                <a:spcPts val="0"/>
              </a:spcAft>
              <a:buClr>
                <a:schemeClr val="dk1"/>
              </a:buClr>
              <a:buSzPts val="2135"/>
              <a:buChar char="•"/>
              <a:defRPr sz="2135"/>
            </a:lvl9pPr>
          </a:lstStyle>
          <a:p/>
        </p:txBody>
      </p:sp>
      <p:sp>
        <p:nvSpPr>
          <p:cNvPr id="44" name="Google Shape;44;p31"/>
          <p:cNvSpPr txBox="1"/>
          <p:nvPr>
            <p:ph idx="3" type="body"/>
          </p:nvPr>
        </p:nvSpPr>
        <p:spPr>
          <a:xfrm>
            <a:off x="6193369" y="1535113"/>
            <a:ext cx="5389033" cy="639763"/>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33"/>
              </a:spcBef>
              <a:spcAft>
                <a:spcPts val="0"/>
              </a:spcAft>
              <a:buClr>
                <a:schemeClr val="dk1"/>
              </a:buClr>
              <a:buSzPts val="2665"/>
              <a:buNone/>
              <a:defRPr b="1" sz="2665"/>
            </a:lvl2pPr>
            <a:lvl3pPr indent="-228600" lvl="2" marL="1371600" algn="l">
              <a:spcBef>
                <a:spcPts val="480"/>
              </a:spcBef>
              <a:spcAft>
                <a:spcPts val="0"/>
              </a:spcAft>
              <a:buClr>
                <a:schemeClr val="dk1"/>
              </a:buClr>
              <a:buSzPts val="2400"/>
              <a:buNone/>
              <a:defRPr b="1" sz="2400"/>
            </a:lvl3pPr>
            <a:lvl4pPr indent="-228600" lvl="3" marL="1828800" algn="l">
              <a:spcBef>
                <a:spcPts val="427"/>
              </a:spcBef>
              <a:spcAft>
                <a:spcPts val="0"/>
              </a:spcAft>
              <a:buClr>
                <a:schemeClr val="dk1"/>
              </a:buClr>
              <a:buSzPts val="2135"/>
              <a:buNone/>
              <a:defRPr b="1" sz="2135"/>
            </a:lvl4pPr>
            <a:lvl5pPr indent="-228600" lvl="4" marL="2286000" algn="l">
              <a:spcBef>
                <a:spcPts val="427"/>
              </a:spcBef>
              <a:spcAft>
                <a:spcPts val="0"/>
              </a:spcAft>
              <a:buClr>
                <a:schemeClr val="dk1"/>
              </a:buClr>
              <a:buSzPts val="2135"/>
              <a:buNone/>
              <a:defRPr b="1" sz="2135"/>
            </a:lvl5pPr>
            <a:lvl6pPr indent="-228600" lvl="5" marL="2743200" algn="l">
              <a:spcBef>
                <a:spcPts val="427"/>
              </a:spcBef>
              <a:spcAft>
                <a:spcPts val="0"/>
              </a:spcAft>
              <a:buClr>
                <a:schemeClr val="dk1"/>
              </a:buClr>
              <a:buSzPts val="2135"/>
              <a:buNone/>
              <a:defRPr b="1" sz="2135"/>
            </a:lvl6pPr>
            <a:lvl7pPr indent="-228600" lvl="6" marL="3200400" algn="l">
              <a:spcBef>
                <a:spcPts val="427"/>
              </a:spcBef>
              <a:spcAft>
                <a:spcPts val="0"/>
              </a:spcAft>
              <a:buClr>
                <a:schemeClr val="dk1"/>
              </a:buClr>
              <a:buSzPts val="2135"/>
              <a:buNone/>
              <a:defRPr b="1" sz="2135"/>
            </a:lvl7pPr>
            <a:lvl8pPr indent="-228600" lvl="7" marL="3657600" algn="l">
              <a:spcBef>
                <a:spcPts val="427"/>
              </a:spcBef>
              <a:spcAft>
                <a:spcPts val="0"/>
              </a:spcAft>
              <a:buClr>
                <a:schemeClr val="dk1"/>
              </a:buClr>
              <a:buSzPts val="2135"/>
              <a:buNone/>
              <a:defRPr b="1" sz="2135"/>
            </a:lvl8pPr>
            <a:lvl9pPr indent="-228600" lvl="8" marL="4114800" algn="l">
              <a:spcBef>
                <a:spcPts val="427"/>
              </a:spcBef>
              <a:spcAft>
                <a:spcPts val="0"/>
              </a:spcAft>
              <a:buClr>
                <a:schemeClr val="dk1"/>
              </a:buClr>
              <a:buSzPts val="2135"/>
              <a:buNone/>
              <a:defRPr b="1" sz="2135"/>
            </a:lvl9pPr>
          </a:lstStyle>
          <a:p/>
        </p:txBody>
      </p:sp>
      <p:sp>
        <p:nvSpPr>
          <p:cNvPr id="45" name="Google Shape;45;p31"/>
          <p:cNvSpPr txBox="1"/>
          <p:nvPr>
            <p:ph idx="4" type="body"/>
          </p:nvPr>
        </p:nvSpPr>
        <p:spPr>
          <a:xfrm>
            <a:off x="6193369" y="2174875"/>
            <a:ext cx="5389033" cy="3951288"/>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397827" lvl="1" marL="914400" algn="l">
              <a:spcBef>
                <a:spcPts val="533"/>
              </a:spcBef>
              <a:spcAft>
                <a:spcPts val="0"/>
              </a:spcAft>
              <a:buClr>
                <a:schemeClr val="dk1"/>
              </a:buClr>
              <a:buSzPts val="2665"/>
              <a:buChar char="–"/>
              <a:defRPr sz="2665"/>
            </a:lvl2pPr>
            <a:lvl3pPr indent="-381000" lvl="2" marL="1371600" algn="l">
              <a:spcBef>
                <a:spcPts val="480"/>
              </a:spcBef>
              <a:spcAft>
                <a:spcPts val="0"/>
              </a:spcAft>
              <a:buClr>
                <a:schemeClr val="dk1"/>
              </a:buClr>
              <a:buSzPts val="2400"/>
              <a:buChar char="•"/>
              <a:defRPr sz="2400"/>
            </a:lvl3pPr>
            <a:lvl4pPr indent="-364172" lvl="3" marL="1828800" algn="l">
              <a:spcBef>
                <a:spcPts val="427"/>
              </a:spcBef>
              <a:spcAft>
                <a:spcPts val="0"/>
              </a:spcAft>
              <a:buClr>
                <a:schemeClr val="dk1"/>
              </a:buClr>
              <a:buSzPts val="2135"/>
              <a:buChar char="–"/>
              <a:defRPr sz="2135"/>
            </a:lvl4pPr>
            <a:lvl5pPr indent="-364172" lvl="4" marL="2286000" algn="l">
              <a:spcBef>
                <a:spcPts val="427"/>
              </a:spcBef>
              <a:spcAft>
                <a:spcPts val="0"/>
              </a:spcAft>
              <a:buClr>
                <a:schemeClr val="dk1"/>
              </a:buClr>
              <a:buSzPts val="2135"/>
              <a:buChar char="»"/>
              <a:defRPr sz="2135"/>
            </a:lvl5pPr>
            <a:lvl6pPr indent="-364172" lvl="5" marL="2743200" algn="l">
              <a:spcBef>
                <a:spcPts val="427"/>
              </a:spcBef>
              <a:spcAft>
                <a:spcPts val="0"/>
              </a:spcAft>
              <a:buClr>
                <a:schemeClr val="dk1"/>
              </a:buClr>
              <a:buSzPts val="2135"/>
              <a:buChar char="•"/>
              <a:defRPr sz="2135"/>
            </a:lvl6pPr>
            <a:lvl7pPr indent="-364172" lvl="6" marL="3200400" algn="l">
              <a:spcBef>
                <a:spcPts val="427"/>
              </a:spcBef>
              <a:spcAft>
                <a:spcPts val="0"/>
              </a:spcAft>
              <a:buClr>
                <a:schemeClr val="dk1"/>
              </a:buClr>
              <a:buSzPts val="2135"/>
              <a:buChar char="•"/>
              <a:defRPr sz="2135"/>
            </a:lvl7pPr>
            <a:lvl8pPr indent="-364172" lvl="7" marL="3657600" algn="l">
              <a:spcBef>
                <a:spcPts val="427"/>
              </a:spcBef>
              <a:spcAft>
                <a:spcPts val="0"/>
              </a:spcAft>
              <a:buClr>
                <a:schemeClr val="dk1"/>
              </a:buClr>
              <a:buSzPts val="2135"/>
              <a:buChar char="•"/>
              <a:defRPr sz="2135"/>
            </a:lvl8pPr>
            <a:lvl9pPr indent="-364172" lvl="8" marL="4114800" algn="l">
              <a:spcBef>
                <a:spcPts val="427"/>
              </a:spcBef>
              <a:spcAft>
                <a:spcPts val="0"/>
              </a:spcAft>
              <a:buClr>
                <a:schemeClr val="dk1"/>
              </a:buClr>
              <a:buSzPts val="2135"/>
              <a:buChar char="•"/>
              <a:defRPr sz="2135"/>
            </a:lvl9pPr>
          </a:lstStyle>
          <a:p/>
        </p:txBody>
      </p:sp>
      <p:sp>
        <p:nvSpPr>
          <p:cNvPr id="46" name="Google Shape;46;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7" name="Shape 357"/>
        <p:cNvGrpSpPr/>
        <p:nvPr/>
      </p:nvGrpSpPr>
      <p:grpSpPr>
        <a:xfrm>
          <a:off x="0" y="0"/>
          <a:ext cx="0" cy="0"/>
          <a:chOff x="0" y="0"/>
          <a:chExt cx="0" cy="0"/>
        </a:xfrm>
      </p:grpSpPr>
      <p:sp>
        <p:nvSpPr>
          <p:cNvPr id="358" name="Google Shape;358;p42"/>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42"/>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42"/>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42"/>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2" name="Shape 362"/>
        <p:cNvGrpSpPr/>
        <p:nvPr/>
      </p:nvGrpSpPr>
      <p:grpSpPr>
        <a:xfrm>
          <a:off x="0" y="0"/>
          <a:ext cx="0" cy="0"/>
          <a:chOff x="0" y="0"/>
          <a:chExt cx="0" cy="0"/>
        </a:xfrm>
      </p:grpSpPr>
      <p:sp>
        <p:nvSpPr>
          <p:cNvPr id="363" name="Google Shape;363;p43"/>
          <p:cNvSpPr/>
          <p:nvPr/>
        </p:nvSpPr>
        <p:spPr>
          <a:xfrm>
            <a:off x="1139634" y="1031258"/>
            <a:ext cx="9912734" cy="42890"/>
          </a:xfrm>
          <a:prstGeom prst="roundRect">
            <a:avLst>
              <a:gd fmla="val 50000" name="adj"/>
            </a:avLst>
          </a:prstGeom>
          <a:gradFill>
            <a:gsLst>
              <a:gs pos="0">
                <a:srgbClr val="BFBFBF"/>
              </a:gs>
              <a:gs pos="100000">
                <a:schemeClr val="lt1"/>
              </a:gs>
            </a:gsLst>
            <a:lin ang="5400000" scaled="0"/>
          </a:gra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4" name="Google Shape;364;p43"/>
          <p:cNvSpPr/>
          <p:nvPr/>
        </p:nvSpPr>
        <p:spPr>
          <a:xfrm>
            <a:off x="5900057" y="6451899"/>
            <a:ext cx="391889" cy="22010"/>
          </a:xfrm>
          <a:prstGeom prst="roundRect">
            <a:avLst>
              <a:gd fmla="val 50000" name="adj"/>
            </a:avLst>
          </a:prstGeom>
          <a:gradFill>
            <a:gsLst>
              <a:gs pos="0">
                <a:srgbClr val="BFBFBF"/>
              </a:gs>
              <a:gs pos="100000">
                <a:schemeClr val="lt1"/>
              </a:gs>
            </a:gsLst>
            <a:lin ang="5400000" scaled="0"/>
          </a:gradFill>
          <a:ln>
            <a:noFill/>
          </a:ln>
        </p:spPr>
        <p:txBody>
          <a:bodyPr anchorCtr="0" anchor="ctr" bIns="45700" lIns="91400" spcFirstLastPara="1" rIns="91400"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5" name="Google Shape;365;p43"/>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43"/>
          <p:cNvSpPr txBox="1"/>
          <p:nvPr>
            <p:ph idx="12" type="sldNum"/>
          </p:nvPr>
        </p:nvSpPr>
        <p:spPr>
          <a:xfrm>
            <a:off x="4673601" y="6396227"/>
            <a:ext cx="2844800" cy="36512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600">
                <a:solidFill>
                  <a:srgbClr val="888888"/>
                </a:solidFill>
                <a:latin typeface="Questrial"/>
                <a:ea typeface="Questrial"/>
                <a:cs typeface="Questrial"/>
                <a:sym typeface="Questrial"/>
              </a:defRPr>
            </a:lvl1pPr>
            <a:lvl2pPr indent="0" lvl="1" marL="0" marR="0" algn="ctr">
              <a:spcBef>
                <a:spcPts val="0"/>
              </a:spcBef>
              <a:buNone/>
              <a:defRPr sz="1600">
                <a:solidFill>
                  <a:srgbClr val="888888"/>
                </a:solidFill>
                <a:latin typeface="Questrial"/>
                <a:ea typeface="Questrial"/>
                <a:cs typeface="Questrial"/>
                <a:sym typeface="Questrial"/>
              </a:defRPr>
            </a:lvl2pPr>
            <a:lvl3pPr indent="0" lvl="2" marL="0" marR="0" algn="ctr">
              <a:spcBef>
                <a:spcPts val="0"/>
              </a:spcBef>
              <a:buNone/>
              <a:defRPr sz="1600">
                <a:solidFill>
                  <a:srgbClr val="888888"/>
                </a:solidFill>
                <a:latin typeface="Questrial"/>
                <a:ea typeface="Questrial"/>
                <a:cs typeface="Questrial"/>
                <a:sym typeface="Questrial"/>
              </a:defRPr>
            </a:lvl3pPr>
            <a:lvl4pPr indent="0" lvl="3" marL="0" marR="0" algn="ctr">
              <a:spcBef>
                <a:spcPts val="0"/>
              </a:spcBef>
              <a:buNone/>
              <a:defRPr sz="1600">
                <a:solidFill>
                  <a:srgbClr val="888888"/>
                </a:solidFill>
                <a:latin typeface="Questrial"/>
                <a:ea typeface="Questrial"/>
                <a:cs typeface="Questrial"/>
                <a:sym typeface="Questrial"/>
              </a:defRPr>
            </a:lvl4pPr>
            <a:lvl5pPr indent="0" lvl="4" marL="0" marR="0" algn="ctr">
              <a:spcBef>
                <a:spcPts val="0"/>
              </a:spcBef>
              <a:buNone/>
              <a:defRPr sz="1600">
                <a:solidFill>
                  <a:srgbClr val="888888"/>
                </a:solidFill>
                <a:latin typeface="Questrial"/>
                <a:ea typeface="Questrial"/>
                <a:cs typeface="Questrial"/>
                <a:sym typeface="Questrial"/>
              </a:defRPr>
            </a:lvl5pPr>
            <a:lvl6pPr indent="0" lvl="5" marL="0" marR="0" algn="ctr">
              <a:spcBef>
                <a:spcPts val="0"/>
              </a:spcBef>
              <a:buNone/>
              <a:defRPr sz="1600">
                <a:solidFill>
                  <a:srgbClr val="888888"/>
                </a:solidFill>
                <a:latin typeface="Questrial"/>
                <a:ea typeface="Questrial"/>
                <a:cs typeface="Questrial"/>
                <a:sym typeface="Questrial"/>
              </a:defRPr>
            </a:lvl6pPr>
            <a:lvl7pPr indent="0" lvl="6" marL="0" marR="0" algn="ctr">
              <a:spcBef>
                <a:spcPts val="0"/>
              </a:spcBef>
              <a:buNone/>
              <a:defRPr sz="1600">
                <a:solidFill>
                  <a:srgbClr val="888888"/>
                </a:solidFill>
                <a:latin typeface="Questrial"/>
                <a:ea typeface="Questrial"/>
                <a:cs typeface="Questrial"/>
                <a:sym typeface="Questrial"/>
              </a:defRPr>
            </a:lvl7pPr>
            <a:lvl8pPr indent="0" lvl="7" marL="0" marR="0" algn="ctr">
              <a:spcBef>
                <a:spcPts val="0"/>
              </a:spcBef>
              <a:buNone/>
              <a:defRPr sz="1600">
                <a:solidFill>
                  <a:srgbClr val="888888"/>
                </a:solidFill>
                <a:latin typeface="Questrial"/>
                <a:ea typeface="Questrial"/>
                <a:cs typeface="Questrial"/>
                <a:sym typeface="Questrial"/>
              </a:defRPr>
            </a:lvl8pPr>
            <a:lvl9pPr indent="0" lvl="8" marL="0" marR="0" algn="ctr">
              <a:spcBef>
                <a:spcPts val="0"/>
              </a:spcBef>
              <a:buNone/>
              <a:defRPr sz="1600">
                <a:solidFill>
                  <a:srgbClr val="888888"/>
                </a:solidFill>
                <a:latin typeface="Questrial"/>
                <a:ea typeface="Questrial"/>
                <a:cs typeface="Questrial"/>
                <a:sym typeface="Quest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367" name="Shape 367"/>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8" name="Shape 368"/>
        <p:cNvGrpSpPr/>
        <p:nvPr/>
      </p:nvGrpSpPr>
      <p:grpSpPr>
        <a:xfrm>
          <a:off x="0" y="0"/>
          <a:ext cx="0" cy="0"/>
          <a:chOff x="0" y="0"/>
          <a:chExt cx="0" cy="0"/>
        </a:xfrm>
      </p:grpSpPr>
      <p:sp>
        <p:nvSpPr>
          <p:cNvPr id="369" name="Google Shape;369;p45"/>
          <p:cNvSpPr txBox="1"/>
          <p:nvPr>
            <p:ph type="title"/>
          </p:nvPr>
        </p:nvSpPr>
        <p:spPr>
          <a:xfrm>
            <a:off x="609603" y="273050"/>
            <a:ext cx="4011084" cy="11620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45"/>
          <p:cNvSpPr txBox="1"/>
          <p:nvPr>
            <p:ph idx="1" type="body"/>
          </p:nvPr>
        </p:nvSpPr>
        <p:spPr>
          <a:xfrm>
            <a:off x="4766734" y="273054"/>
            <a:ext cx="6815667" cy="5853113"/>
          </a:xfrm>
          <a:prstGeom prst="rect">
            <a:avLst/>
          </a:prstGeom>
          <a:noFill/>
          <a:ln>
            <a:noFill/>
          </a:ln>
        </p:spPr>
        <p:txBody>
          <a:bodyPr anchorCtr="0" anchor="t" bIns="45700" lIns="91425" spcFirstLastPara="1" rIns="91425" wrap="square" tIns="45700">
            <a:normAutofit/>
          </a:bodyPr>
          <a:lstStyle>
            <a:lvl1pPr indent="-501650" lvl="0" marL="457200" algn="l">
              <a:spcBef>
                <a:spcPts val="860"/>
              </a:spcBef>
              <a:spcAft>
                <a:spcPts val="0"/>
              </a:spcAft>
              <a:buClr>
                <a:schemeClr val="dk1"/>
              </a:buClr>
              <a:buSzPts val="4300"/>
              <a:buChar char="•"/>
              <a:defRPr sz="43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371" name="Google Shape;371;p45"/>
          <p:cNvSpPr txBox="1"/>
          <p:nvPr>
            <p:ph idx="2" type="body"/>
          </p:nvPr>
        </p:nvSpPr>
        <p:spPr>
          <a:xfrm>
            <a:off x="609603" y="1435105"/>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372" name="Google Shape;372;p45"/>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45"/>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45"/>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5" name="Shape 375"/>
        <p:cNvGrpSpPr/>
        <p:nvPr/>
      </p:nvGrpSpPr>
      <p:grpSpPr>
        <a:xfrm>
          <a:off x="0" y="0"/>
          <a:ext cx="0" cy="0"/>
          <a:chOff x="0" y="0"/>
          <a:chExt cx="0" cy="0"/>
        </a:xfrm>
      </p:grpSpPr>
      <p:sp>
        <p:nvSpPr>
          <p:cNvPr id="376" name="Google Shape;376;p46"/>
          <p:cNvSpPr txBox="1"/>
          <p:nvPr>
            <p:ph type="title"/>
          </p:nvPr>
        </p:nvSpPr>
        <p:spPr>
          <a:xfrm>
            <a:off x="2389717" y="4800602"/>
            <a:ext cx="7315200" cy="56673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46"/>
          <p:cNvSpPr/>
          <p:nvPr>
            <p:ph idx="2" type="pic"/>
          </p:nvPr>
        </p:nvSpPr>
        <p:spPr>
          <a:xfrm>
            <a:off x="2389717" y="612777"/>
            <a:ext cx="7315200" cy="4114800"/>
          </a:xfrm>
          <a:prstGeom prst="rect">
            <a:avLst/>
          </a:prstGeom>
          <a:noFill/>
          <a:ln>
            <a:noFill/>
          </a:ln>
        </p:spPr>
      </p:sp>
      <p:sp>
        <p:nvSpPr>
          <p:cNvPr id="378" name="Google Shape;378;p46"/>
          <p:cNvSpPr txBox="1"/>
          <p:nvPr>
            <p:ph idx="1" type="body"/>
          </p:nvPr>
        </p:nvSpPr>
        <p:spPr>
          <a:xfrm>
            <a:off x="2389717" y="5367341"/>
            <a:ext cx="7315200" cy="804863"/>
          </a:xfrm>
          <a:prstGeom prst="rect">
            <a:avLst/>
          </a:prstGeom>
          <a:noFill/>
          <a:ln>
            <a:noFill/>
          </a:ln>
        </p:spPr>
        <p:txBody>
          <a:bodyPr anchorCtr="0" anchor="t" bIns="45700" lIns="91425" spcFirstLastPara="1" rIns="91425" wrap="square" tIns="45700">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80"/>
              </a:spcBef>
              <a:spcAft>
                <a:spcPts val="0"/>
              </a:spcAft>
              <a:buClr>
                <a:schemeClr val="dk1"/>
              </a:buClr>
              <a:buSzPts val="1400"/>
              <a:buNone/>
              <a:defRPr sz="14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379" name="Google Shape;379;p46"/>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46"/>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46"/>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2" name="Shape 382"/>
        <p:cNvGrpSpPr/>
        <p:nvPr/>
      </p:nvGrpSpPr>
      <p:grpSpPr>
        <a:xfrm>
          <a:off x="0" y="0"/>
          <a:ext cx="0" cy="0"/>
          <a:chOff x="0" y="0"/>
          <a:chExt cx="0" cy="0"/>
        </a:xfrm>
      </p:grpSpPr>
      <p:sp>
        <p:nvSpPr>
          <p:cNvPr id="383" name="Google Shape;383;p47"/>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47"/>
          <p:cNvSpPr txBox="1"/>
          <p:nvPr>
            <p:ph idx="1" type="body"/>
          </p:nvPr>
        </p:nvSpPr>
        <p:spPr>
          <a:xfrm rot="5400000">
            <a:off x="3833020" y="-1623216"/>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5" name="Google Shape;385;p47"/>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47"/>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47"/>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8" name="Shape 388"/>
        <p:cNvGrpSpPr/>
        <p:nvPr/>
      </p:nvGrpSpPr>
      <p:grpSpPr>
        <a:xfrm>
          <a:off x="0" y="0"/>
          <a:ext cx="0" cy="0"/>
          <a:chOff x="0" y="0"/>
          <a:chExt cx="0" cy="0"/>
        </a:xfrm>
      </p:grpSpPr>
      <p:sp>
        <p:nvSpPr>
          <p:cNvPr id="389" name="Google Shape;389;p48"/>
          <p:cNvSpPr txBox="1"/>
          <p:nvPr>
            <p:ph type="title"/>
          </p:nvPr>
        </p:nvSpPr>
        <p:spPr>
          <a:xfrm rot="5400000">
            <a:off x="7285038" y="1828803"/>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0" name="Google Shape;390;p48"/>
          <p:cNvSpPr txBox="1"/>
          <p:nvPr>
            <p:ph idx="1" type="body"/>
          </p:nvPr>
        </p:nvSpPr>
        <p:spPr>
          <a:xfrm rot="5400000">
            <a:off x="1697040" y="-812797"/>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1" name="Google Shape;391;p48"/>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48"/>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48"/>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94" name="Shape 394"/>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396" name="Shape 396"/>
        <p:cNvGrpSpPr/>
        <p:nvPr/>
      </p:nvGrpSpPr>
      <p:grpSpPr>
        <a:xfrm>
          <a:off x="0" y="0"/>
          <a:ext cx="0" cy="0"/>
          <a:chOff x="0" y="0"/>
          <a:chExt cx="0" cy="0"/>
        </a:xfrm>
      </p:grpSpPr>
    </p:spTree>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7" name="Shape 397"/>
        <p:cNvGrpSpPr/>
        <p:nvPr/>
      </p:nvGrpSpPr>
      <p:grpSpPr>
        <a:xfrm>
          <a:off x="0" y="0"/>
          <a:ext cx="0" cy="0"/>
          <a:chOff x="0" y="0"/>
          <a:chExt cx="0" cy="0"/>
        </a:xfrm>
      </p:grpSpPr>
      <p:sp>
        <p:nvSpPr>
          <p:cNvPr id="398" name="Google Shape;398;p50"/>
          <p:cNvSpPr txBox="1"/>
          <p:nvPr>
            <p:ph type="title"/>
          </p:nvPr>
        </p:nvSpPr>
        <p:spPr>
          <a:xfrm>
            <a:off x="0" y="0"/>
            <a:ext cx="3000000" cy="300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SzPts val="1400"/>
              <a:buNone/>
              <a:defRPr b="0" i="0" sz="36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99" name="Google Shape;399;p5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50"/>
          <p:cNvSpPr txBox="1"/>
          <p:nvPr>
            <p:ph idx="10" type="dt"/>
          </p:nvPr>
        </p:nvSpPr>
        <p:spPr>
          <a:xfrm>
            <a:off x="0" y="0"/>
            <a:ext cx="0" cy="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sz="1800">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1" name="Google Shape;401;p50"/>
          <p:cNvSpPr txBox="1"/>
          <p:nvPr>
            <p:ph idx="11" type="ftr"/>
          </p:nvPr>
        </p:nvSpPr>
        <p:spPr>
          <a:xfrm>
            <a:off x="0" y="0"/>
            <a:ext cx="0" cy="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sz="1800">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2" name="Google Shape;402;p50"/>
          <p:cNvSpPr txBox="1"/>
          <p:nvPr>
            <p:ph idx="12" type="sldNum"/>
          </p:nvPr>
        </p:nvSpPr>
        <p:spPr>
          <a:xfrm>
            <a:off x="0" y="0"/>
            <a:ext cx="0" cy="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800">
                <a:solidFill>
                  <a:srgbClr val="000000"/>
                </a:solidFill>
                <a:latin typeface="Calibri"/>
                <a:ea typeface="Calibri"/>
                <a:cs typeface="Calibri"/>
                <a:sym typeface="Calibri"/>
              </a:defRPr>
            </a:lvl1pPr>
            <a:lvl2pPr indent="0" lvl="1" marL="0" marR="0" rtl="0" algn="l">
              <a:spcBef>
                <a:spcPts val="0"/>
              </a:spcBef>
              <a:buNone/>
              <a:defRPr b="0" sz="1800">
                <a:solidFill>
                  <a:srgbClr val="000000"/>
                </a:solidFill>
                <a:latin typeface="Calibri"/>
                <a:ea typeface="Calibri"/>
                <a:cs typeface="Calibri"/>
                <a:sym typeface="Calibri"/>
              </a:defRPr>
            </a:lvl2pPr>
            <a:lvl3pPr indent="0" lvl="2" marL="0" marR="0" rtl="0" algn="l">
              <a:spcBef>
                <a:spcPts val="0"/>
              </a:spcBef>
              <a:buNone/>
              <a:defRPr b="0" sz="1800">
                <a:solidFill>
                  <a:srgbClr val="000000"/>
                </a:solidFill>
                <a:latin typeface="Calibri"/>
                <a:ea typeface="Calibri"/>
                <a:cs typeface="Calibri"/>
                <a:sym typeface="Calibri"/>
              </a:defRPr>
            </a:lvl3pPr>
            <a:lvl4pPr indent="0" lvl="3" marL="0" marR="0" rtl="0" algn="l">
              <a:spcBef>
                <a:spcPts val="0"/>
              </a:spcBef>
              <a:buNone/>
              <a:defRPr b="0" sz="1800">
                <a:solidFill>
                  <a:srgbClr val="000000"/>
                </a:solidFill>
                <a:latin typeface="Calibri"/>
                <a:ea typeface="Calibri"/>
                <a:cs typeface="Calibri"/>
                <a:sym typeface="Calibri"/>
              </a:defRPr>
            </a:lvl4pPr>
            <a:lvl5pPr indent="0" lvl="4" marL="0" marR="0" rtl="0" algn="l">
              <a:spcBef>
                <a:spcPts val="0"/>
              </a:spcBef>
              <a:buNone/>
              <a:defRPr b="0" sz="1800">
                <a:solidFill>
                  <a:srgbClr val="000000"/>
                </a:solidFill>
                <a:latin typeface="Calibri"/>
                <a:ea typeface="Calibri"/>
                <a:cs typeface="Calibri"/>
                <a:sym typeface="Calibri"/>
              </a:defRPr>
            </a:lvl5pPr>
            <a:lvl6pPr indent="0" lvl="5" marL="0" marR="0" rtl="0" algn="l">
              <a:spcBef>
                <a:spcPts val="0"/>
              </a:spcBef>
              <a:buNone/>
              <a:defRPr b="0" sz="1800">
                <a:solidFill>
                  <a:srgbClr val="000000"/>
                </a:solidFill>
                <a:latin typeface="Calibri"/>
                <a:ea typeface="Calibri"/>
                <a:cs typeface="Calibri"/>
                <a:sym typeface="Calibri"/>
              </a:defRPr>
            </a:lvl6pPr>
            <a:lvl7pPr indent="0" lvl="6" marL="0" marR="0" rtl="0" algn="l">
              <a:spcBef>
                <a:spcPts val="0"/>
              </a:spcBef>
              <a:buNone/>
              <a:defRPr b="0" sz="1800">
                <a:solidFill>
                  <a:srgbClr val="000000"/>
                </a:solidFill>
                <a:latin typeface="Calibri"/>
                <a:ea typeface="Calibri"/>
                <a:cs typeface="Calibri"/>
                <a:sym typeface="Calibri"/>
              </a:defRPr>
            </a:lvl7pPr>
            <a:lvl8pPr indent="0" lvl="7" marL="0" marR="0" rtl="0" algn="l">
              <a:spcBef>
                <a:spcPts val="0"/>
              </a:spcBef>
              <a:buNone/>
              <a:defRPr b="0" sz="1800">
                <a:solidFill>
                  <a:srgbClr val="000000"/>
                </a:solidFill>
                <a:latin typeface="Calibri"/>
                <a:ea typeface="Calibri"/>
                <a:cs typeface="Calibri"/>
                <a:sym typeface="Calibri"/>
              </a:defRPr>
            </a:lvl8pPr>
            <a:lvl9pPr indent="0" lvl="8" marL="0" marR="0" rtl="0" algn="l">
              <a:spcBef>
                <a:spcPts val="0"/>
              </a:spcBef>
              <a:buNone/>
              <a:defRPr b="0"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2"/>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3" name="Shape 403"/>
        <p:cNvGrpSpPr/>
        <p:nvPr/>
      </p:nvGrpSpPr>
      <p:grpSpPr>
        <a:xfrm>
          <a:off x="0" y="0"/>
          <a:ext cx="0" cy="0"/>
          <a:chOff x="0" y="0"/>
          <a:chExt cx="0" cy="0"/>
        </a:xfrm>
      </p:grpSpPr>
      <p:sp>
        <p:nvSpPr>
          <p:cNvPr id="404" name="Google Shape;404;p51"/>
          <p:cNvSpPr txBox="1"/>
          <p:nvPr>
            <p:ph idx="10" type="dt"/>
          </p:nvPr>
        </p:nvSpPr>
        <p:spPr>
          <a:xfrm>
            <a:off x="0" y="0"/>
            <a:ext cx="0" cy="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sz="1800">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5" name="Google Shape;405;p51"/>
          <p:cNvSpPr txBox="1"/>
          <p:nvPr>
            <p:ph idx="11" type="ftr"/>
          </p:nvPr>
        </p:nvSpPr>
        <p:spPr>
          <a:xfrm>
            <a:off x="0" y="0"/>
            <a:ext cx="0" cy="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sz="1800">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6" name="Google Shape;406;p51"/>
          <p:cNvSpPr txBox="1"/>
          <p:nvPr>
            <p:ph idx="12" type="sldNum"/>
          </p:nvPr>
        </p:nvSpPr>
        <p:spPr>
          <a:xfrm>
            <a:off x="0" y="0"/>
            <a:ext cx="0" cy="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sz="1800">
                <a:solidFill>
                  <a:srgbClr val="000000"/>
                </a:solidFill>
                <a:latin typeface="Calibri"/>
                <a:ea typeface="Calibri"/>
                <a:cs typeface="Calibri"/>
                <a:sym typeface="Calibri"/>
              </a:defRPr>
            </a:lvl1pPr>
            <a:lvl2pPr indent="0" lvl="1" marL="0" marR="0" rtl="0" algn="l">
              <a:spcBef>
                <a:spcPts val="0"/>
              </a:spcBef>
              <a:buNone/>
              <a:defRPr b="0" sz="1800">
                <a:solidFill>
                  <a:srgbClr val="000000"/>
                </a:solidFill>
                <a:latin typeface="Calibri"/>
                <a:ea typeface="Calibri"/>
                <a:cs typeface="Calibri"/>
                <a:sym typeface="Calibri"/>
              </a:defRPr>
            </a:lvl2pPr>
            <a:lvl3pPr indent="0" lvl="2" marL="0" marR="0" rtl="0" algn="l">
              <a:spcBef>
                <a:spcPts val="0"/>
              </a:spcBef>
              <a:buNone/>
              <a:defRPr b="0" sz="1800">
                <a:solidFill>
                  <a:srgbClr val="000000"/>
                </a:solidFill>
                <a:latin typeface="Calibri"/>
                <a:ea typeface="Calibri"/>
                <a:cs typeface="Calibri"/>
                <a:sym typeface="Calibri"/>
              </a:defRPr>
            </a:lvl3pPr>
            <a:lvl4pPr indent="0" lvl="3" marL="0" marR="0" rtl="0" algn="l">
              <a:spcBef>
                <a:spcPts val="0"/>
              </a:spcBef>
              <a:buNone/>
              <a:defRPr b="0" sz="1800">
                <a:solidFill>
                  <a:srgbClr val="000000"/>
                </a:solidFill>
                <a:latin typeface="Calibri"/>
                <a:ea typeface="Calibri"/>
                <a:cs typeface="Calibri"/>
                <a:sym typeface="Calibri"/>
              </a:defRPr>
            </a:lvl4pPr>
            <a:lvl5pPr indent="0" lvl="4" marL="0" marR="0" rtl="0" algn="l">
              <a:spcBef>
                <a:spcPts val="0"/>
              </a:spcBef>
              <a:buNone/>
              <a:defRPr b="0" sz="1800">
                <a:solidFill>
                  <a:srgbClr val="000000"/>
                </a:solidFill>
                <a:latin typeface="Calibri"/>
                <a:ea typeface="Calibri"/>
                <a:cs typeface="Calibri"/>
                <a:sym typeface="Calibri"/>
              </a:defRPr>
            </a:lvl5pPr>
            <a:lvl6pPr indent="0" lvl="5" marL="0" marR="0" rtl="0" algn="l">
              <a:spcBef>
                <a:spcPts val="0"/>
              </a:spcBef>
              <a:buNone/>
              <a:defRPr b="0" sz="1800">
                <a:solidFill>
                  <a:srgbClr val="000000"/>
                </a:solidFill>
                <a:latin typeface="Calibri"/>
                <a:ea typeface="Calibri"/>
                <a:cs typeface="Calibri"/>
                <a:sym typeface="Calibri"/>
              </a:defRPr>
            </a:lvl6pPr>
            <a:lvl7pPr indent="0" lvl="6" marL="0" marR="0" rtl="0" algn="l">
              <a:spcBef>
                <a:spcPts val="0"/>
              </a:spcBef>
              <a:buNone/>
              <a:defRPr b="0" sz="1800">
                <a:solidFill>
                  <a:srgbClr val="000000"/>
                </a:solidFill>
                <a:latin typeface="Calibri"/>
                <a:ea typeface="Calibri"/>
                <a:cs typeface="Calibri"/>
                <a:sym typeface="Calibri"/>
              </a:defRPr>
            </a:lvl7pPr>
            <a:lvl8pPr indent="0" lvl="7" marL="0" marR="0" rtl="0" algn="l">
              <a:spcBef>
                <a:spcPts val="0"/>
              </a:spcBef>
              <a:buNone/>
              <a:defRPr b="0" sz="1800">
                <a:solidFill>
                  <a:srgbClr val="000000"/>
                </a:solidFill>
                <a:latin typeface="Calibri"/>
                <a:ea typeface="Calibri"/>
                <a:cs typeface="Calibri"/>
                <a:sym typeface="Calibri"/>
              </a:defRPr>
            </a:lvl8pPr>
            <a:lvl9pPr indent="0" lvl="8" marL="0" marR="0" rtl="0" algn="l">
              <a:spcBef>
                <a:spcPts val="0"/>
              </a:spcBef>
              <a:buNone/>
              <a:defRPr b="0"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07" name="Shape 407"/>
        <p:cNvGrpSpPr/>
        <p:nvPr/>
      </p:nvGrpSpPr>
      <p:grpSpPr>
        <a:xfrm>
          <a:off x="0" y="0"/>
          <a:ext cx="0" cy="0"/>
          <a:chOff x="0" y="0"/>
          <a:chExt cx="0" cy="0"/>
        </a:xfrm>
      </p:grpSpPr>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609602" y="273049"/>
            <a:ext cx="4011084" cy="116205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665"/>
              <a:buFont typeface="Calibri"/>
              <a:buNone/>
              <a:defRPr b="1" sz="26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4766733" y="273052"/>
            <a:ext cx="6815667" cy="5853113"/>
          </a:xfrm>
          <a:prstGeom prst="rect">
            <a:avLst/>
          </a:prstGeom>
          <a:noFill/>
          <a:ln>
            <a:noFill/>
          </a:ln>
        </p:spPr>
        <p:txBody>
          <a:bodyPr anchorCtr="0" anchor="t" bIns="45700" lIns="91425" spcFirstLastPara="1" rIns="91425" wrap="square" tIns="45700">
            <a:normAutofit/>
          </a:bodyPr>
          <a:lstStyle>
            <a:lvl1pPr indent="-499427" lvl="0" marL="457200" algn="l">
              <a:spcBef>
                <a:spcPts val="853"/>
              </a:spcBef>
              <a:spcAft>
                <a:spcPts val="0"/>
              </a:spcAft>
              <a:buClr>
                <a:schemeClr val="dk1"/>
              </a:buClr>
              <a:buSzPts val="4265"/>
              <a:buChar char="•"/>
              <a:defRPr sz="4265"/>
            </a:lvl1pPr>
            <a:lvl2pPr indent="-465772" lvl="1" marL="914400" algn="l">
              <a:spcBef>
                <a:spcPts val="747"/>
              </a:spcBef>
              <a:spcAft>
                <a:spcPts val="0"/>
              </a:spcAft>
              <a:buClr>
                <a:schemeClr val="dk1"/>
              </a:buClr>
              <a:buSzPts val="3735"/>
              <a:buChar char="–"/>
              <a:defRPr sz="3734"/>
            </a:lvl2pPr>
            <a:lvl3pPr indent="-431800" lvl="2" marL="1371600" algn="l">
              <a:spcBef>
                <a:spcPts val="640"/>
              </a:spcBef>
              <a:spcAft>
                <a:spcPts val="0"/>
              </a:spcAft>
              <a:buClr>
                <a:schemeClr val="dk1"/>
              </a:buClr>
              <a:buSzPts val="3200"/>
              <a:buChar char="•"/>
              <a:defRPr sz="3200"/>
            </a:lvl3pPr>
            <a:lvl4pPr indent="-397827" lvl="3" marL="1828800" algn="l">
              <a:spcBef>
                <a:spcPts val="533"/>
              </a:spcBef>
              <a:spcAft>
                <a:spcPts val="0"/>
              </a:spcAft>
              <a:buClr>
                <a:schemeClr val="dk1"/>
              </a:buClr>
              <a:buSzPts val="2665"/>
              <a:buChar char="–"/>
              <a:defRPr sz="2665"/>
            </a:lvl4pPr>
            <a:lvl5pPr indent="-397827" lvl="4" marL="2286000" algn="l">
              <a:spcBef>
                <a:spcPts val="533"/>
              </a:spcBef>
              <a:spcAft>
                <a:spcPts val="0"/>
              </a:spcAft>
              <a:buClr>
                <a:schemeClr val="dk1"/>
              </a:buClr>
              <a:buSzPts val="2665"/>
              <a:buChar char="»"/>
              <a:defRPr sz="2665"/>
            </a:lvl5pPr>
            <a:lvl6pPr indent="-397827" lvl="5" marL="2743200" algn="l">
              <a:spcBef>
                <a:spcPts val="533"/>
              </a:spcBef>
              <a:spcAft>
                <a:spcPts val="0"/>
              </a:spcAft>
              <a:buClr>
                <a:schemeClr val="dk1"/>
              </a:buClr>
              <a:buSzPts val="2665"/>
              <a:buChar char="•"/>
              <a:defRPr sz="2665"/>
            </a:lvl6pPr>
            <a:lvl7pPr indent="-397827" lvl="6" marL="3200400" algn="l">
              <a:spcBef>
                <a:spcPts val="533"/>
              </a:spcBef>
              <a:spcAft>
                <a:spcPts val="0"/>
              </a:spcAft>
              <a:buClr>
                <a:schemeClr val="dk1"/>
              </a:buClr>
              <a:buSzPts val="2665"/>
              <a:buChar char="•"/>
              <a:defRPr sz="2665"/>
            </a:lvl7pPr>
            <a:lvl8pPr indent="-397827" lvl="7" marL="3657600" algn="l">
              <a:spcBef>
                <a:spcPts val="533"/>
              </a:spcBef>
              <a:spcAft>
                <a:spcPts val="0"/>
              </a:spcAft>
              <a:buClr>
                <a:schemeClr val="dk1"/>
              </a:buClr>
              <a:buSzPts val="2665"/>
              <a:buChar char="•"/>
              <a:defRPr sz="2665"/>
            </a:lvl8pPr>
            <a:lvl9pPr indent="-397827" lvl="8" marL="4114800" algn="l">
              <a:spcBef>
                <a:spcPts val="533"/>
              </a:spcBef>
              <a:spcAft>
                <a:spcPts val="0"/>
              </a:spcAft>
              <a:buClr>
                <a:schemeClr val="dk1"/>
              </a:buClr>
              <a:buSzPts val="2665"/>
              <a:buChar char="•"/>
              <a:defRPr sz="2665"/>
            </a:lvl9pPr>
          </a:lstStyle>
          <a:p/>
        </p:txBody>
      </p:sp>
      <p:sp>
        <p:nvSpPr>
          <p:cNvPr id="61" name="Google Shape;61;p34"/>
          <p:cNvSpPr txBox="1"/>
          <p:nvPr>
            <p:ph idx="2" type="body"/>
          </p:nvPr>
        </p:nvSpPr>
        <p:spPr>
          <a:xfrm>
            <a:off x="609602" y="1435102"/>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373"/>
              </a:spcBef>
              <a:spcAft>
                <a:spcPts val="0"/>
              </a:spcAft>
              <a:buClr>
                <a:schemeClr val="dk1"/>
              </a:buClr>
              <a:buSzPts val="1865"/>
              <a:buNone/>
              <a:defRPr sz="1865"/>
            </a:lvl1pPr>
            <a:lvl2pPr indent="-228600" lvl="1" marL="914400" algn="l">
              <a:spcBef>
                <a:spcPts val="320"/>
              </a:spcBef>
              <a:spcAft>
                <a:spcPts val="0"/>
              </a:spcAft>
              <a:buClr>
                <a:schemeClr val="dk1"/>
              </a:buClr>
              <a:buSzPts val="1600"/>
              <a:buNone/>
              <a:defRPr sz="1600"/>
            </a:lvl2pPr>
            <a:lvl3pPr indent="-228600" lvl="2" marL="1371600" algn="l">
              <a:spcBef>
                <a:spcPts val="267"/>
              </a:spcBef>
              <a:spcAft>
                <a:spcPts val="0"/>
              </a:spcAft>
              <a:buClr>
                <a:schemeClr val="dk1"/>
              </a:buClr>
              <a:buSzPts val="1335"/>
              <a:buNone/>
              <a:defRPr sz="1335"/>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2" name="Google Shape;62;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2389717" y="4800600"/>
            <a:ext cx="7315200" cy="566739"/>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665"/>
              <a:buFont typeface="Calibri"/>
              <a:buNone/>
              <a:defRPr b="1" sz="26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2389717" y="612775"/>
            <a:ext cx="7315200" cy="4114800"/>
          </a:xfrm>
          <a:prstGeom prst="rect">
            <a:avLst/>
          </a:prstGeom>
          <a:noFill/>
          <a:ln>
            <a:noFill/>
          </a:ln>
        </p:spPr>
      </p:sp>
      <p:sp>
        <p:nvSpPr>
          <p:cNvPr id="68" name="Google Shape;68;p35"/>
          <p:cNvSpPr txBox="1"/>
          <p:nvPr>
            <p:ph idx="1" type="body"/>
          </p:nvPr>
        </p:nvSpPr>
        <p:spPr>
          <a:xfrm>
            <a:off x="2389717" y="5367338"/>
            <a:ext cx="7315200" cy="804863"/>
          </a:xfrm>
          <a:prstGeom prst="rect">
            <a:avLst/>
          </a:prstGeom>
          <a:noFill/>
          <a:ln>
            <a:noFill/>
          </a:ln>
        </p:spPr>
        <p:txBody>
          <a:bodyPr anchorCtr="0" anchor="t" bIns="45700" lIns="91425" spcFirstLastPara="1" rIns="91425" wrap="square" tIns="45700">
            <a:normAutofit/>
          </a:bodyPr>
          <a:lstStyle>
            <a:lvl1pPr indent="-228600" lvl="0" marL="457200" algn="l">
              <a:spcBef>
                <a:spcPts val="373"/>
              </a:spcBef>
              <a:spcAft>
                <a:spcPts val="0"/>
              </a:spcAft>
              <a:buClr>
                <a:schemeClr val="dk1"/>
              </a:buClr>
              <a:buSzPts val="1865"/>
              <a:buNone/>
              <a:defRPr sz="1865"/>
            </a:lvl1pPr>
            <a:lvl2pPr indent="-228600" lvl="1" marL="914400" algn="l">
              <a:spcBef>
                <a:spcPts val="320"/>
              </a:spcBef>
              <a:spcAft>
                <a:spcPts val="0"/>
              </a:spcAft>
              <a:buClr>
                <a:schemeClr val="dk1"/>
              </a:buClr>
              <a:buSzPts val="1600"/>
              <a:buNone/>
              <a:defRPr sz="1600"/>
            </a:lvl2pPr>
            <a:lvl3pPr indent="-228600" lvl="2" marL="1371600" algn="l">
              <a:spcBef>
                <a:spcPts val="267"/>
              </a:spcBef>
              <a:spcAft>
                <a:spcPts val="0"/>
              </a:spcAft>
              <a:buClr>
                <a:schemeClr val="dk1"/>
              </a:buClr>
              <a:buSzPts val="1335"/>
              <a:buNone/>
              <a:defRPr sz="1335"/>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9" name="Google Shape;69;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4.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6.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11.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theme" Target="../theme/theme5.xml"/><Relationship Id="rId14" Type="http://schemas.openxmlformats.org/officeDocument/2006/relationships/slideLayout" Target="../slideLayouts/slideLayout5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865"/>
              <a:buFont typeface="Calibri"/>
              <a:buNone/>
              <a:defRPr b="0" i="0" sz="586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99427" lvl="0" marL="457200" marR="0" rtl="0" algn="l">
              <a:spcBef>
                <a:spcPts val="853"/>
              </a:spcBef>
              <a:spcAft>
                <a:spcPts val="0"/>
              </a:spcAft>
              <a:buClr>
                <a:schemeClr val="dk1"/>
              </a:buClr>
              <a:buSzPts val="4265"/>
              <a:buFont typeface="Arial"/>
              <a:buChar char="•"/>
              <a:defRPr b="0" i="0" sz="4265" u="none" cap="none" strike="noStrike">
                <a:solidFill>
                  <a:schemeClr val="dk1"/>
                </a:solidFill>
                <a:latin typeface="Calibri"/>
                <a:ea typeface="Calibri"/>
                <a:cs typeface="Calibri"/>
                <a:sym typeface="Calibri"/>
              </a:defRPr>
            </a:lvl1pPr>
            <a:lvl2pPr indent="-465772" lvl="1" marL="914400" marR="0" rtl="0" algn="l">
              <a:spcBef>
                <a:spcPts val="747"/>
              </a:spcBef>
              <a:spcAft>
                <a:spcPts val="0"/>
              </a:spcAft>
              <a:buClr>
                <a:schemeClr val="dk1"/>
              </a:buClr>
              <a:buSzPts val="3735"/>
              <a:buFont typeface="Arial"/>
              <a:buChar char="–"/>
              <a:defRPr b="0" i="0" sz="3734"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97827" lvl="3" marL="1828800" marR="0" rtl="0" algn="l">
              <a:spcBef>
                <a:spcPts val="533"/>
              </a:spcBef>
              <a:spcAft>
                <a:spcPts val="0"/>
              </a:spcAft>
              <a:buClr>
                <a:schemeClr val="dk1"/>
              </a:buClr>
              <a:buSzPts val="2665"/>
              <a:buFont typeface="Arial"/>
              <a:buChar char="–"/>
              <a:defRPr b="0" i="0" sz="2665" u="none" cap="none" strike="noStrike">
                <a:solidFill>
                  <a:schemeClr val="dk1"/>
                </a:solidFill>
                <a:latin typeface="Calibri"/>
                <a:ea typeface="Calibri"/>
                <a:cs typeface="Calibri"/>
                <a:sym typeface="Calibri"/>
              </a:defRPr>
            </a:lvl4pPr>
            <a:lvl5pPr indent="-397827" lvl="4" marL="2286000" marR="0" rtl="0" algn="l">
              <a:spcBef>
                <a:spcPts val="533"/>
              </a:spcBef>
              <a:spcAft>
                <a:spcPts val="0"/>
              </a:spcAft>
              <a:buClr>
                <a:schemeClr val="dk1"/>
              </a:buClr>
              <a:buSzPts val="2665"/>
              <a:buFont typeface="Arial"/>
              <a:buChar char="»"/>
              <a:defRPr b="0" i="0" sz="2665" u="none" cap="none" strike="noStrike">
                <a:solidFill>
                  <a:schemeClr val="dk1"/>
                </a:solidFill>
                <a:latin typeface="Calibri"/>
                <a:ea typeface="Calibri"/>
                <a:cs typeface="Calibri"/>
                <a:sym typeface="Calibri"/>
              </a:defRPr>
            </a:lvl5pPr>
            <a:lvl6pPr indent="-397827" lvl="5" marL="2743200" marR="0" rtl="0" algn="l">
              <a:spcBef>
                <a:spcPts val="533"/>
              </a:spcBef>
              <a:spcAft>
                <a:spcPts val="0"/>
              </a:spcAft>
              <a:buClr>
                <a:schemeClr val="dk1"/>
              </a:buClr>
              <a:buSzPts val="2665"/>
              <a:buFont typeface="Arial"/>
              <a:buChar char="•"/>
              <a:defRPr b="0" i="0" sz="2665" u="none" cap="none" strike="noStrike">
                <a:solidFill>
                  <a:schemeClr val="dk1"/>
                </a:solidFill>
                <a:latin typeface="Calibri"/>
                <a:ea typeface="Calibri"/>
                <a:cs typeface="Calibri"/>
                <a:sym typeface="Calibri"/>
              </a:defRPr>
            </a:lvl6pPr>
            <a:lvl7pPr indent="-397827" lvl="6" marL="3200400" marR="0" rtl="0" algn="l">
              <a:spcBef>
                <a:spcPts val="533"/>
              </a:spcBef>
              <a:spcAft>
                <a:spcPts val="0"/>
              </a:spcAft>
              <a:buClr>
                <a:schemeClr val="dk1"/>
              </a:buClr>
              <a:buSzPts val="2665"/>
              <a:buFont typeface="Arial"/>
              <a:buChar char="•"/>
              <a:defRPr b="0" i="0" sz="2665" u="none" cap="none" strike="noStrike">
                <a:solidFill>
                  <a:schemeClr val="dk1"/>
                </a:solidFill>
                <a:latin typeface="Calibri"/>
                <a:ea typeface="Calibri"/>
                <a:cs typeface="Calibri"/>
                <a:sym typeface="Calibri"/>
              </a:defRPr>
            </a:lvl7pPr>
            <a:lvl8pPr indent="-397827" lvl="7" marL="3657600" marR="0" rtl="0" algn="l">
              <a:spcBef>
                <a:spcPts val="533"/>
              </a:spcBef>
              <a:spcAft>
                <a:spcPts val="0"/>
              </a:spcAft>
              <a:buClr>
                <a:schemeClr val="dk1"/>
              </a:buClr>
              <a:buSzPts val="2665"/>
              <a:buFont typeface="Arial"/>
              <a:buChar char="•"/>
              <a:defRPr b="0" i="0" sz="2665" u="none" cap="none" strike="noStrike">
                <a:solidFill>
                  <a:schemeClr val="dk1"/>
                </a:solidFill>
                <a:latin typeface="Calibri"/>
                <a:ea typeface="Calibri"/>
                <a:cs typeface="Calibri"/>
                <a:sym typeface="Calibri"/>
              </a:defRPr>
            </a:lvl8pPr>
            <a:lvl9pPr indent="-397827" lvl="8" marL="4114800" marR="0" rtl="0" algn="l">
              <a:spcBef>
                <a:spcPts val="533"/>
              </a:spcBef>
              <a:spcAft>
                <a:spcPts val="0"/>
              </a:spcAft>
              <a:buClr>
                <a:schemeClr val="dk1"/>
              </a:buClr>
              <a:buSzPts val="2665"/>
              <a:buFont typeface="Arial"/>
              <a:buChar char="•"/>
              <a:defRPr b="0" i="0" sz="2665"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wipe di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0"/>
          <p:cNvSpPr txBox="1"/>
          <p:nvPr>
            <p:ph type="title"/>
          </p:nvPr>
        </p:nvSpPr>
        <p:spPr>
          <a:xfrm>
            <a:off x="609600" y="274637"/>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865"/>
              <a:buFont typeface="Arial"/>
              <a:buNone/>
              <a:defRPr b="0" i="0" sz="5865"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99427" lvl="0" marL="457200" marR="0" rtl="0" algn="l">
              <a:spcBef>
                <a:spcPts val="130"/>
              </a:spcBef>
              <a:spcAft>
                <a:spcPts val="0"/>
              </a:spcAft>
              <a:buClr>
                <a:schemeClr val="dk1"/>
              </a:buClr>
              <a:buSzPts val="4265"/>
              <a:buFont typeface="Arial"/>
              <a:buChar char="•"/>
              <a:defRPr b="0" i="0" sz="4265" u="none" cap="none" strike="noStrike">
                <a:solidFill>
                  <a:schemeClr val="dk1"/>
                </a:solidFill>
                <a:latin typeface="Arial"/>
                <a:ea typeface="Arial"/>
                <a:cs typeface="Arial"/>
                <a:sym typeface="Arial"/>
              </a:defRPr>
            </a:lvl1pPr>
            <a:lvl2pPr indent="-465772" lvl="1" marL="914400" marR="0" rtl="0" algn="l">
              <a:spcBef>
                <a:spcPts val="130"/>
              </a:spcBef>
              <a:spcAft>
                <a:spcPts val="0"/>
              </a:spcAft>
              <a:buClr>
                <a:schemeClr val="dk1"/>
              </a:buClr>
              <a:buSzPts val="3735"/>
              <a:buFont typeface="Arial"/>
              <a:buChar char="–"/>
              <a:defRPr b="0" i="0" sz="3734" u="none" cap="none" strike="noStrike">
                <a:solidFill>
                  <a:schemeClr val="dk1"/>
                </a:solidFill>
                <a:latin typeface="Arial"/>
                <a:ea typeface="Arial"/>
                <a:cs typeface="Arial"/>
                <a:sym typeface="Arial"/>
              </a:defRPr>
            </a:lvl2pPr>
            <a:lvl3pPr indent="-431800" lvl="2" marL="1371600" marR="0" rtl="0" algn="l">
              <a:spcBef>
                <a:spcPts val="13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827" lvl="3" marL="1828800" marR="0" rtl="0" algn="l">
              <a:spcBef>
                <a:spcPts val="130"/>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4pPr>
            <a:lvl5pPr indent="-397827" lvl="4" marL="2286000" marR="0" rtl="0" algn="l">
              <a:spcBef>
                <a:spcPts val="130"/>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5pPr>
            <a:lvl6pPr indent="-397827" lvl="5" marL="2743200" marR="0" rtl="0" algn="l">
              <a:spcBef>
                <a:spcPts val="130"/>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6pPr>
            <a:lvl7pPr indent="-397827" lvl="6" marL="3200400" marR="0" rtl="0" algn="l">
              <a:spcBef>
                <a:spcPts val="130"/>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7pPr>
            <a:lvl8pPr indent="-397827" lvl="7" marL="3657600" marR="0" rtl="0" algn="l">
              <a:spcBef>
                <a:spcPts val="130"/>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8pPr>
            <a:lvl9pPr indent="-397827" lvl="8" marL="4114800" marR="0" rtl="0" algn="l">
              <a:spcBef>
                <a:spcPts val="130"/>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9pPr>
          </a:lstStyle>
          <a:p/>
        </p:txBody>
      </p:sp>
      <p:sp>
        <p:nvSpPr>
          <p:cNvPr id="162" name="Google Shape;162;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4" name="Google Shape;164;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888888"/>
                </a:solidFill>
                <a:latin typeface="Arial"/>
                <a:ea typeface="Arial"/>
                <a:cs typeface="Arial"/>
                <a:sym typeface="Arial"/>
              </a:defRPr>
            </a:lvl1pPr>
            <a:lvl2pPr indent="0" lvl="1" marL="0" marR="0" rtl="0" algn="r">
              <a:spcBef>
                <a:spcPts val="0"/>
              </a:spcBef>
              <a:buNone/>
              <a:defRPr b="0" i="0" sz="1600" u="none" cap="none" strike="noStrike">
                <a:solidFill>
                  <a:srgbClr val="888888"/>
                </a:solidFill>
                <a:latin typeface="Arial"/>
                <a:ea typeface="Arial"/>
                <a:cs typeface="Arial"/>
                <a:sym typeface="Arial"/>
              </a:defRPr>
            </a:lvl2pPr>
            <a:lvl3pPr indent="0" lvl="2" marL="0" marR="0" rtl="0" algn="r">
              <a:spcBef>
                <a:spcPts val="0"/>
              </a:spcBef>
              <a:buNone/>
              <a:defRPr b="0" i="0" sz="1600" u="none" cap="none" strike="noStrike">
                <a:solidFill>
                  <a:srgbClr val="888888"/>
                </a:solidFill>
                <a:latin typeface="Arial"/>
                <a:ea typeface="Arial"/>
                <a:cs typeface="Arial"/>
                <a:sym typeface="Arial"/>
              </a:defRPr>
            </a:lvl3pPr>
            <a:lvl4pPr indent="0" lvl="3" marL="0" marR="0" rtl="0" algn="r">
              <a:spcBef>
                <a:spcPts val="0"/>
              </a:spcBef>
              <a:buNone/>
              <a:defRPr b="0" i="0" sz="1600" u="none" cap="none" strike="noStrike">
                <a:solidFill>
                  <a:srgbClr val="888888"/>
                </a:solidFill>
                <a:latin typeface="Arial"/>
                <a:ea typeface="Arial"/>
                <a:cs typeface="Arial"/>
                <a:sym typeface="Arial"/>
              </a:defRPr>
            </a:lvl4pPr>
            <a:lvl5pPr indent="0" lvl="4" marL="0" marR="0" rtl="0" algn="r">
              <a:spcBef>
                <a:spcPts val="0"/>
              </a:spcBef>
              <a:buNone/>
              <a:defRPr b="0" i="0" sz="1600" u="none" cap="none" strike="noStrike">
                <a:solidFill>
                  <a:srgbClr val="888888"/>
                </a:solidFill>
                <a:latin typeface="Arial"/>
                <a:ea typeface="Arial"/>
                <a:cs typeface="Arial"/>
                <a:sym typeface="Arial"/>
              </a:defRPr>
            </a:lvl5pPr>
            <a:lvl6pPr indent="0" lvl="5" marL="0" marR="0" rtl="0" algn="r">
              <a:spcBef>
                <a:spcPts val="0"/>
              </a:spcBef>
              <a:buNone/>
              <a:defRPr b="0" i="0" sz="1600" u="none" cap="none" strike="noStrike">
                <a:solidFill>
                  <a:srgbClr val="888888"/>
                </a:solidFill>
                <a:latin typeface="Arial"/>
                <a:ea typeface="Arial"/>
                <a:cs typeface="Arial"/>
                <a:sym typeface="Arial"/>
              </a:defRPr>
            </a:lvl6pPr>
            <a:lvl7pPr indent="0" lvl="6" marL="0" marR="0" rtl="0" algn="r">
              <a:spcBef>
                <a:spcPts val="0"/>
              </a:spcBef>
              <a:buNone/>
              <a:defRPr b="0" i="0" sz="1600" u="none" cap="none" strike="noStrike">
                <a:solidFill>
                  <a:srgbClr val="888888"/>
                </a:solidFill>
                <a:latin typeface="Arial"/>
                <a:ea typeface="Arial"/>
                <a:cs typeface="Arial"/>
                <a:sym typeface="Arial"/>
              </a:defRPr>
            </a:lvl7pPr>
            <a:lvl8pPr indent="0" lvl="7" marL="0" marR="0" rtl="0" algn="r">
              <a:spcBef>
                <a:spcPts val="0"/>
              </a:spcBef>
              <a:buNone/>
              <a:defRPr b="0" i="0" sz="1600" u="none" cap="none" strike="noStrike">
                <a:solidFill>
                  <a:srgbClr val="888888"/>
                </a:solidFill>
                <a:latin typeface="Arial"/>
                <a:ea typeface="Arial"/>
                <a:cs typeface="Arial"/>
                <a:sym typeface="Arial"/>
              </a:defRPr>
            </a:lvl8pPr>
            <a:lvl9pPr indent="0" lvl="8" marL="0" marR="0" rtl="0" algn="r">
              <a:spcBef>
                <a:spcPts val="0"/>
              </a:spcBef>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40" name="Shape 240"/>
        <p:cNvGrpSpPr/>
        <p:nvPr/>
      </p:nvGrpSpPr>
      <p:grpSpPr>
        <a:xfrm>
          <a:off x="0" y="0"/>
          <a:ext cx="0" cy="0"/>
          <a:chOff x="0" y="0"/>
          <a:chExt cx="0" cy="0"/>
        </a:xfrm>
      </p:grpSpPr>
      <p:sp>
        <p:nvSpPr>
          <p:cNvPr id="241" name="Google Shape;24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2" name="Google Shape;242;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4" name="Google Shape;24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5" name="Google Shape;24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flower, plant, bouquet&#10;&#10;Description automatically generated" id="246" name="Google Shape;246;p22"/>
          <p:cNvPicPr preferRelativeResize="0"/>
          <p:nvPr/>
        </p:nvPicPr>
        <p:blipFill rotWithShape="1">
          <a:blip r:embed="rId2">
            <a:alphaModFix/>
          </a:blip>
          <a:srcRect b="0" l="0" r="0" t="0"/>
          <a:stretch/>
        </p:blipFill>
        <p:spPr>
          <a:xfrm>
            <a:off x="11121654" y="-14085"/>
            <a:ext cx="1223705" cy="104199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7" name="Shape 317"/>
        <p:cNvGrpSpPr/>
        <p:nvPr/>
      </p:nvGrpSpPr>
      <p:grpSpPr>
        <a:xfrm>
          <a:off x="0" y="0"/>
          <a:ext cx="0" cy="0"/>
          <a:chOff x="0" y="0"/>
          <a:chExt cx="0" cy="0"/>
        </a:xfrm>
      </p:grpSpPr>
      <p:sp>
        <p:nvSpPr>
          <p:cNvPr id="318" name="Google Shape;318;p24"/>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9" name="Google Shape;319;p24"/>
          <p:cNvSpPr txBox="1"/>
          <p:nvPr>
            <p:ph idx="1" type="body"/>
          </p:nvPr>
        </p:nvSpPr>
        <p:spPr>
          <a:xfrm>
            <a:off x="609601" y="1600202"/>
            <a:ext cx="10972800" cy="4525963"/>
          </a:xfrm>
          <a:prstGeom prst="rect">
            <a:avLst/>
          </a:prstGeom>
          <a:noFill/>
          <a:ln>
            <a:noFill/>
          </a:ln>
        </p:spPr>
        <p:txBody>
          <a:bodyPr anchorCtr="0" anchor="t" bIns="45700" lIns="91425" spcFirstLastPara="1" rIns="91425" wrap="square" tIns="45700">
            <a:normAutofit/>
          </a:bodyPr>
          <a:lstStyle>
            <a:lvl1pPr indent="-501650" lvl="0" marL="457200" marR="0" rtl="0" algn="l">
              <a:spcBef>
                <a:spcPts val="86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69900" lvl="1" marL="914400" marR="0" rtl="0" algn="l">
              <a:spcBef>
                <a:spcPts val="760"/>
              </a:spcBef>
              <a:spcAft>
                <a:spcPts val="0"/>
              </a:spcAft>
              <a:buClr>
                <a:schemeClr val="dk1"/>
              </a:buClr>
              <a:buSzPts val="3800"/>
              <a:buFont typeface="Arial"/>
              <a:buChar char="–"/>
              <a:defRPr b="0" i="0" sz="38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320" name="Google Shape;320;p24"/>
          <p:cNvSpPr txBox="1"/>
          <p:nvPr>
            <p:ph idx="10" type="dt"/>
          </p:nvPr>
        </p:nvSpPr>
        <p:spPr>
          <a:xfrm>
            <a:off x="609601" y="6356353"/>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24"/>
          <p:cNvSpPr txBox="1"/>
          <p:nvPr>
            <p:ph idx="11" type="ftr"/>
          </p:nvPr>
        </p:nvSpPr>
        <p:spPr>
          <a:xfrm>
            <a:off x="4165602" y="6356353"/>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6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2" name="Google Shape;322;p24"/>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5" name="Shape 39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1" r:id="rId2"/>
    <p:sldLayoutId id="2147483712" r:id="rId3"/>
    <p:sldLayoutId id="2147483713" r:id="rId4"/>
    <p:sldLayoutId id="2147483714" r:id="rId5"/>
  </p:sldLayoutIdLst>
  <p:transition spd="slow">
    <p:random/>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1.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 Id="rId3" Type="http://schemas.openxmlformats.org/officeDocument/2006/relationships/image" Target="../media/image35.png"/><Relationship Id="rId4" Type="http://schemas.openxmlformats.org/officeDocument/2006/relationships/image" Target="../media/image42.png"/><Relationship Id="rId5"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5.xml"/><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36.png"/><Relationship Id="rId7" Type="http://schemas.openxmlformats.org/officeDocument/2006/relationships/image" Target="../media/image2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2.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 name="Shape 411"/>
        <p:cNvGrpSpPr/>
        <p:nvPr/>
      </p:nvGrpSpPr>
      <p:grpSpPr>
        <a:xfrm>
          <a:off x="0" y="0"/>
          <a:ext cx="0" cy="0"/>
          <a:chOff x="0" y="0"/>
          <a:chExt cx="0" cy="0"/>
        </a:xfrm>
      </p:grpSpPr>
      <p:sp>
        <p:nvSpPr>
          <p:cNvPr id="412" name="Google Shape;412;p1"/>
          <p:cNvSpPr txBox="1"/>
          <p:nvPr>
            <p:ph type="title"/>
          </p:nvPr>
        </p:nvSpPr>
        <p:spPr>
          <a:xfrm>
            <a:off x="609600" y="274639"/>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5865"/>
              <a:buFont typeface="Calibri"/>
              <a:buNone/>
            </a:pPr>
            <a:r>
              <a:t/>
            </a:r>
            <a:endParaRPr/>
          </a:p>
        </p:txBody>
      </p:sp>
      <p:sp>
        <p:nvSpPr>
          <p:cNvPr id="413" name="Google Shape;413;p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p>
            <a:pPr indent="-186372" lvl="0" marL="457200" rtl="0" algn="l">
              <a:spcBef>
                <a:spcPts val="0"/>
              </a:spcBef>
              <a:spcAft>
                <a:spcPts val="0"/>
              </a:spcAft>
              <a:buClr>
                <a:schemeClr val="dk1"/>
              </a:buClr>
              <a:buSzPts val="4265"/>
              <a:buNone/>
            </a:pPr>
            <a:r>
              <a:t/>
            </a:r>
            <a:endParaRPr/>
          </a:p>
        </p:txBody>
      </p:sp>
      <p:sp>
        <p:nvSpPr>
          <p:cNvPr id="414" name="Google Shape;414;p1"/>
          <p:cNvSpPr txBox="1"/>
          <p:nvPr/>
        </p:nvSpPr>
        <p:spPr>
          <a:xfrm>
            <a:off x="794385" y="930593"/>
            <a:ext cx="10602913" cy="2306955"/>
          </a:xfrm>
          <a:prstGeom prst="rect">
            <a:avLst/>
          </a:prstGeom>
          <a:noFill/>
          <a:ln>
            <a:noFill/>
          </a:ln>
        </p:spPr>
        <p:txBody>
          <a:bodyPr anchorCtr="0" anchor="t" bIns="45700" lIns="91425" spcFirstLastPara="1" rIns="91425" wrap="square" tIns="45700">
            <a:spAutoFit/>
          </a:bodyPr>
          <a:lstStyle/>
          <a:p>
            <a:pPr indent="0" lvl="1" marL="457200" marR="0" rtl="0" algn="ctr">
              <a:lnSpc>
                <a:spcPct val="100000"/>
              </a:lnSpc>
              <a:spcBef>
                <a:spcPts val="0"/>
              </a:spcBef>
              <a:spcAft>
                <a:spcPts val="0"/>
              </a:spcAft>
              <a:buClr>
                <a:srgbClr val="DAE5F1"/>
              </a:buClr>
              <a:buSzPts val="7200"/>
              <a:buFont typeface="Calibri"/>
              <a:buNone/>
            </a:pPr>
            <a:r>
              <a:rPr b="1" i="0" lang="en-US" sz="7200" u="none" cap="none" strike="noStrike">
                <a:solidFill>
                  <a:srgbClr val="DAE5F1"/>
                </a:solidFill>
                <a:latin typeface="Calibri"/>
                <a:ea typeface="Calibri"/>
                <a:cs typeface="Calibri"/>
                <a:sym typeface="Calibri"/>
              </a:rPr>
              <a:t>Chào mừng các em đến với tiết Toán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0"/>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5900"/>
              <a:buFont typeface="Calibri"/>
              <a:buNone/>
            </a:pPr>
            <a:r>
              <a:t/>
            </a:r>
            <a:endParaRPr/>
          </a:p>
        </p:txBody>
      </p:sp>
      <p:sp>
        <p:nvSpPr>
          <p:cNvPr id="568" name="Google Shape;568;p10"/>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569" name="Google Shape;569;p10"/>
          <p:cNvPicPr preferRelativeResize="0"/>
          <p:nvPr>
            <p:ph idx="1" type="body"/>
          </p:nvPr>
        </p:nvPicPr>
        <p:blipFill rotWithShape="1">
          <a:blip r:embed="rId3">
            <a:alphaModFix/>
          </a:blip>
          <a:srcRect b="0" l="0" r="0" t="0"/>
          <a:stretch/>
        </p:blipFill>
        <p:spPr>
          <a:xfrm>
            <a:off x="3032760" y="664845"/>
            <a:ext cx="6814820" cy="2256155"/>
          </a:xfrm>
          <a:prstGeom prst="rect">
            <a:avLst/>
          </a:prstGeom>
          <a:noFill/>
          <a:ln>
            <a:noFill/>
          </a:ln>
        </p:spPr>
      </p:pic>
      <p:pic>
        <p:nvPicPr>
          <p:cNvPr id="570" name="Google Shape;570;p10"/>
          <p:cNvPicPr preferRelativeResize="0"/>
          <p:nvPr/>
        </p:nvPicPr>
        <p:blipFill rotWithShape="1">
          <a:blip r:embed="rId4">
            <a:alphaModFix/>
          </a:blip>
          <a:srcRect b="0" l="0" r="0" t="0"/>
          <a:stretch/>
        </p:blipFill>
        <p:spPr>
          <a:xfrm>
            <a:off x="4615180" y="3443605"/>
            <a:ext cx="4187190" cy="20307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20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1"/>
          <p:cNvSpPr txBox="1"/>
          <p:nvPr>
            <p:ph type="title"/>
          </p:nvPr>
        </p:nvSpPr>
        <p:spPr>
          <a:xfrm>
            <a:off x="844062" y="1449167"/>
            <a:ext cx="7772400" cy="58615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Times New Roman"/>
              <a:buNone/>
            </a:pPr>
            <a:r>
              <a:rPr lang="en-US" sz="2800">
                <a:latin typeface="Times New Roman"/>
                <a:ea typeface="Times New Roman"/>
                <a:cs typeface="Times New Roman"/>
                <a:sym typeface="Times New Roman"/>
              </a:rPr>
              <a:t>Số chim cành trên hơn số chim cành dưới mấy con?</a:t>
            </a:r>
            <a:endParaRPr sz="2800">
              <a:latin typeface="Times New Roman"/>
              <a:ea typeface="Times New Roman"/>
              <a:cs typeface="Times New Roman"/>
              <a:sym typeface="Times New Roman"/>
            </a:endParaRPr>
          </a:p>
        </p:txBody>
      </p:sp>
      <p:sp>
        <p:nvSpPr>
          <p:cNvPr id="576" name="Google Shape;576;p11"/>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577" name="Google Shape;577;p11"/>
          <p:cNvPicPr preferRelativeResize="0"/>
          <p:nvPr>
            <p:ph idx="1" type="body"/>
          </p:nvPr>
        </p:nvPicPr>
        <p:blipFill rotWithShape="1">
          <a:blip r:embed="rId3">
            <a:alphaModFix/>
          </a:blip>
          <a:srcRect b="0" l="0" r="0" t="0"/>
          <a:stretch/>
        </p:blipFill>
        <p:spPr>
          <a:xfrm>
            <a:off x="276225" y="167005"/>
            <a:ext cx="2286000" cy="1082040"/>
          </a:xfrm>
          <a:prstGeom prst="rect">
            <a:avLst/>
          </a:prstGeom>
          <a:noFill/>
          <a:ln>
            <a:noFill/>
          </a:ln>
        </p:spPr>
      </p:pic>
      <p:pic>
        <p:nvPicPr>
          <p:cNvPr id="578" name="Google Shape;578;p11"/>
          <p:cNvPicPr preferRelativeResize="0"/>
          <p:nvPr/>
        </p:nvPicPr>
        <p:blipFill rotWithShape="1">
          <a:blip r:embed="rId4">
            <a:alphaModFix/>
          </a:blip>
          <a:srcRect b="0" l="0" r="0" t="0"/>
          <a:stretch/>
        </p:blipFill>
        <p:spPr>
          <a:xfrm>
            <a:off x="7632356" y="2375290"/>
            <a:ext cx="4266565" cy="3434715"/>
          </a:xfrm>
          <a:prstGeom prst="rect">
            <a:avLst/>
          </a:prstGeom>
          <a:noFill/>
          <a:ln>
            <a:noFill/>
          </a:ln>
        </p:spPr>
      </p:pic>
      <p:pic>
        <p:nvPicPr>
          <p:cNvPr id="579" name="Google Shape;579;p11"/>
          <p:cNvPicPr preferRelativeResize="0"/>
          <p:nvPr/>
        </p:nvPicPr>
        <p:blipFill rotWithShape="1">
          <a:blip r:embed="rId5">
            <a:alphaModFix/>
          </a:blip>
          <a:srcRect b="75003" l="-1223" r="92742" t="0"/>
          <a:stretch/>
        </p:blipFill>
        <p:spPr>
          <a:xfrm>
            <a:off x="223373" y="1350889"/>
            <a:ext cx="620689" cy="782711"/>
          </a:xfrm>
          <a:prstGeom prst="rect">
            <a:avLst/>
          </a:prstGeom>
          <a:noFill/>
          <a:ln>
            <a:noFill/>
          </a:ln>
        </p:spPr>
      </p:pic>
      <p:sp>
        <p:nvSpPr>
          <p:cNvPr id="580" name="Google Shape;580;p11"/>
          <p:cNvSpPr txBox="1"/>
          <p:nvPr/>
        </p:nvSpPr>
        <p:spPr>
          <a:xfrm>
            <a:off x="223373" y="4092646"/>
            <a:ext cx="7772400" cy="58615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Times New Roman"/>
              <a:buNone/>
            </a:pPr>
            <a:r>
              <a:rPr lang="en-US" sz="2800" u="sng">
                <a:solidFill>
                  <a:schemeClr val="dk1"/>
                </a:solidFill>
                <a:latin typeface="Times New Roman"/>
                <a:ea typeface="Times New Roman"/>
                <a:cs typeface="Times New Roman"/>
                <a:sym typeface="Times New Roman"/>
              </a:rPr>
              <a:t>Bài giải</a:t>
            </a:r>
            <a:endParaRPr/>
          </a:p>
          <a:p>
            <a:pPr indent="0" lvl="0" marL="0" marR="0" rtl="0" algn="ctr">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Số chim cành trên hơn số chim cành dưới là:</a:t>
            </a:r>
            <a:endParaRPr/>
          </a:p>
          <a:p>
            <a:pPr indent="0" lvl="0" marL="0" marR="0" rtl="0" algn="ctr">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6 – 4 = 2 (con)</a:t>
            </a:r>
            <a:endParaRPr/>
          </a:p>
          <a:p>
            <a:pPr indent="0" lvl="0" marL="0" marR="0" rtl="0" algn="ctr">
              <a:spcBef>
                <a:spcPts val="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Đáp số: 2 con chim</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822"/>
                                        <p:tgtEl>
                                          <p:spTgt spid="5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2"/>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586" name="Google Shape;586;p12"/>
          <p:cNvPicPr preferRelativeResize="0"/>
          <p:nvPr>
            <p:ph idx="1" type="body"/>
          </p:nvPr>
        </p:nvPicPr>
        <p:blipFill rotWithShape="1">
          <a:blip r:embed="rId3">
            <a:alphaModFix/>
          </a:blip>
          <a:srcRect b="0" l="0" r="0" t="0"/>
          <a:stretch/>
        </p:blipFill>
        <p:spPr>
          <a:xfrm>
            <a:off x="382270" y="143510"/>
            <a:ext cx="6405245" cy="1405890"/>
          </a:xfrm>
          <a:prstGeom prst="rect">
            <a:avLst/>
          </a:prstGeom>
          <a:noFill/>
          <a:ln>
            <a:noFill/>
          </a:ln>
        </p:spPr>
      </p:pic>
      <p:pic>
        <p:nvPicPr>
          <p:cNvPr id="587" name="Google Shape;587;p12"/>
          <p:cNvPicPr preferRelativeResize="0"/>
          <p:nvPr/>
        </p:nvPicPr>
        <p:blipFill rotWithShape="1">
          <a:blip r:embed="rId4">
            <a:alphaModFix/>
          </a:blip>
          <a:srcRect b="0" l="0" r="0" t="0"/>
          <a:stretch/>
        </p:blipFill>
        <p:spPr>
          <a:xfrm>
            <a:off x="7912100" y="143510"/>
            <a:ext cx="3897630" cy="1866900"/>
          </a:xfrm>
          <a:prstGeom prst="rect">
            <a:avLst/>
          </a:prstGeom>
          <a:noFill/>
          <a:ln>
            <a:noFill/>
          </a:ln>
        </p:spPr>
      </p:pic>
      <p:pic>
        <p:nvPicPr>
          <p:cNvPr id="588" name="Google Shape;588;p12"/>
          <p:cNvPicPr preferRelativeResize="0"/>
          <p:nvPr/>
        </p:nvPicPr>
        <p:blipFill rotWithShape="1">
          <a:blip r:embed="rId5">
            <a:alphaModFix/>
          </a:blip>
          <a:srcRect b="0" l="0" r="0" t="0"/>
          <a:stretch/>
        </p:blipFill>
        <p:spPr>
          <a:xfrm>
            <a:off x="1691640" y="2574925"/>
            <a:ext cx="8252460" cy="2005330"/>
          </a:xfrm>
          <a:prstGeom prst="rect">
            <a:avLst/>
          </a:prstGeom>
          <a:noFill/>
          <a:ln>
            <a:noFill/>
          </a:ln>
        </p:spPr>
      </p:pic>
      <p:sp>
        <p:nvSpPr>
          <p:cNvPr id="589" name="Google Shape;589;p12"/>
          <p:cNvSpPr/>
          <p:nvPr/>
        </p:nvSpPr>
        <p:spPr>
          <a:xfrm>
            <a:off x="3224530" y="3245485"/>
            <a:ext cx="517525" cy="537845"/>
          </a:xfrm>
          <a:prstGeom prst="roundRect">
            <a:avLst>
              <a:gd fmla="val 16667" name="adj"/>
            </a:avLst>
          </a:prstGeom>
          <a:solidFill>
            <a:schemeClr val="accent3"/>
          </a:solidFill>
          <a:ln cap="flat" cmpd="sng" w="25400">
            <a:solidFill>
              <a:srgbClr val="0082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6</a:t>
            </a:r>
            <a:endParaRPr/>
          </a:p>
        </p:txBody>
      </p:sp>
      <p:sp>
        <p:nvSpPr>
          <p:cNvPr id="590" name="Google Shape;590;p12"/>
          <p:cNvSpPr/>
          <p:nvPr/>
        </p:nvSpPr>
        <p:spPr>
          <a:xfrm>
            <a:off x="4340225" y="3245485"/>
            <a:ext cx="517525" cy="537845"/>
          </a:xfrm>
          <a:prstGeom prst="roundRect">
            <a:avLst>
              <a:gd fmla="val 16667" name="adj"/>
            </a:avLst>
          </a:prstGeom>
          <a:solidFill>
            <a:schemeClr val="accent3"/>
          </a:solidFill>
          <a:ln cap="flat" cmpd="sng" w="25400">
            <a:solidFill>
              <a:srgbClr val="0082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4</a:t>
            </a:r>
            <a:endParaRPr/>
          </a:p>
        </p:txBody>
      </p:sp>
      <p:sp>
        <p:nvSpPr>
          <p:cNvPr id="591" name="Google Shape;591;p12"/>
          <p:cNvSpPr/>
          <p:nvPr/>
        </p:nvSpPr>
        <p:spPr>
          <a:xfrm>
            <a:off x="5466080" y="3245485"/>
            <a:ext cx="517525" cy="537845"/>
          </a:xfrm>
          <a:prstGeom prst="roundRect">
            <a:avLst>
              <a:gd fmla="val 16667" name="adj"/>
            </a:avLst>
          </a:prstGeom>
          <a:solidFill>
            <a:schemeClr val="accent3"/>
          </a:solidFill>
          <a:ln cap="flat" cmpd="sng" w="25400">
            <a:solidFill>
              <a:srgbClr val="0082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2</a:t>
            </a:r>
            <a:endParaRPr/>
          </a:p>
        </p:txBody>
      </p:sp>
      <p:sp>
        <p:nvSpPr>
          <p:cNvPr id="592" name="Google Shape;592;p12"/>
          <p:cNvSpPr/>
          <p:nvPr/>
        </p:nvSpPr>
        <p:spPr>
          <a:xfrm>
            <a:off x="4786630" y="3904615"/>
            <a:ext cx="517525" cy="537845"/>
          </a:xfrm>
          <a:prstGeom prst="roundRect">
            <a:avLst>
              <a:gd fmla="val 16667" name="adj"/>
            </a:avLst>
          </a:prstGeom>
          <a:solidFill>
            <a:schemeClr val="accent3"/>
          </a:solidFill>
          <a:ln cap="flat" cmpd="sng" w="25400">
            <a:solidFill>
              <a:srgbClr val="0082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13"/>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598" name="Google Shape;598;p13"/>
          <p:cNvPicPr preferRelativeResize="0"/>
          <p:nvPr>
            <p:ph idx="1" type="body"/>
          </p:nvPr>
        </p:nvPicPr>
        <p:blipFill rotWithShape="1">
          <a:blip r:embed="rId3">
            <a:alphaModFix/>
          </a:blip>
          <a:srcRect b="0" l="0" r="0" t="0"/>
          <a:stretch/>
        </p:blipFill>
        <p:spPr>
          <a:xfrm>
            <a:off x="309245" y="274955"/>
            <a:ext cx="7473315" cy="1035050"/>
          </a:xfrm>
          <a:prstGeom prst="rect">
            <a:avLst/>
          </a:prstGeom>
          <a:noFill/>
          <a:ln>
            <a:noFill/>
          </a:ln>
        </p:spPr>
      </p:pic>
      <p:sp>
        <p:nvSpPr>
          <p:cNvPr id="599" name="Google Shape;599;p13"/>
          <p:cNvSpPr/>
          <p:nvPr/>
        </p:nvSpPr>
        <p:spPr>
          <a:xfrm>
            <a:off x="3286124" y="1542197"/>
            <a:ext cx="6318885" cy="237471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Bài giải</a:t>
            </a:r>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Bố hơn Mai số tuổi là:</a:t>
            </a:r>
            <a:endParaRPr sz="3600">
              <a:solidFill>
                <a:schemeClr val="dk1"/>
              </a:solidFill>
              <a:latin typeface="Calibri"/>
              <a:ea typeface="Calibri"/>
              <a:cs typeface="Calibri"/>
              <a:sym typeface="Calibri"/>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38 - 7 = 31 (tuổi)</a:t>
            </a:r>
            <a:endParaRPr/>
          </a:p>
          <a:p>
            <a:pPr indent="0" lvl="0" marL="0" marR="0" rtl="0" algn="ctr">
              <a:spcBef>
                <a:spcPts val="0"/>
              </a:spcBef>
              <a:spcAft>
                <a:spcPts val="0"/>
              </a:spcAft>
              <a:buNone/>
            </a:pPr>
            <a:r>
              <a:rPr lang="en-US" sz="3600">
                <a:solidFill>
                  <a:schemeClr val="dk1"/>
                </a:solidFill>
                <a:latin typeface="Calibri"/>
                <a:ea typeface="Calibri"/>
                <a:cs typeface="Calibri"/>
                <a:sym typeface="Calibri"/>
              </a:rPr>
              <a:t>Đáp số: 31 tuổi</a:t>
            </a:r>
            <a:endParaRPr sz="3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4"/>
          <p:cNvSpPr txBox="1"/>
          <p:nvPr>
            <p:ph type="title"/>
          </p:nvPr>
        </p:nvSpPr>
        <p:spPr>
          <a:xfrm>
            <a:off x="609601" y="274640"/>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5900"/>
              <a:buFont typeface="Calibri"/>
              <a:buNone/>
            </a:pPr>
            <a:r>
              <a:t/>
            </a:r>
            <a:endParaRPr/>
          </a:p>
        </p:txBody>
      </p:sp>
      <p:sp>
        <p:nvSpPr>
          <p:cNvPr id="605" name="Google Shape;605;p14"/>
          <p:cNvSpPr txBox="1"/>
          <p:nvPr>
            <p:ph idx="12" type="sldNum"/>
          </p:nvPr>
        </p:nvSpPr>
        <p:spPr>
          <a:xfrm>
            <a:off x="8737601" y="6356353"/>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606" name="Google Shape;606;p14"/>
          <p:cNvPicPr preferRelativeResize="0"/>
          <p:nvPr>
            <p:ph idx="1" type="body"/>
          </p:nvPr>
        </p:nvPicPr>
        <p:blipFill rotWithShape="1">
          <a:blip r:embed="rId3">
            <a:alphaModFix/>
          </a:blip>
          <a:srcRect b="0" l="0" r="0" t="0"/>
          <a:stretch/>
        </p:blipFill>
        <p:spPr>
          <a:xfrm>
            <a:off x="1477010" y="-635"/>
            <a:ext cx="9906000" cy="3521075"/>
          </a:xfrm>
          <a:prstGeom prst="rect">
            <a:avLst/>
          </a:prstGeom>
          <a:noFill/>
          <a:ln>
            <a:noFill/>
          </a:ln>
        </p:spPr>
      </p:pic>
      <p:sp>
        <p:nvSpPr>
          <p:cNvPr id="607" name="Google Shape;607;p14"/>
          <p:cNvSpPr/>
          <p:nvPr/>
        </p:nvSpPr>
        <p:spPr>
          <a:xfrm>
            <a:off x="473075" y="4279900"/>
            <a:ext cx="11245850" cy="163322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300">
                <a:solidFill>
                  <a:schemeClr val="dk1"/>
                </a:solidFill>
                <a:latin typeface="Calibri"/>
                <a:ea typeface="Calibri"/>
                <a:cs typeface="Calibri"/>
                <a:sym typeface="Calibri"/>
              </a:rPr>
              <a:t>Số thùng rác khác hơn số thùng đựng rác tái chế số thùng là:</a:t>
            </a:r>
            <a:endParaRPr/>
          </a:p>
          <a:p>
            <a:pPr indent="0" lvl="0" marL="0" marR="0" rtl="0" algn="ctr">
              <a:spcBef>
                <a:spcPts val="0"/>
              </a:spcBef>
              <a:spcAft>
                <a:spcPts val="0"/>
              </a:spcAft>
              <a:buNone/>
            </a:pPr>
            <a:r>
              <a:rPr lang="en-US" sz="3300">
                <a:solidFill>
                  <a:schemeClr val="dk1"/>
                </a:solidFill>
                <a:latin typeface="Calibri"/>
                <a:ea typeface="Calibri"/>
                <a:cs typeface="Calibri"/>
                <a:sym typeface="Calibri"/>
              </a:rPr>
              <a:t>10 - 5 = 5 (thùng)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id="612" name="Google Shape;612;p15"/>
          <p:cNvPicPr preferRelativeResize="0"/>
          <p:nvPr/>
        </p:nvPicPr>
        <p:blipFill rotWithShape="1">
          <a:blip r:embed="rId3">
            <a:alphaModFix/>
          </a:blip>
          <a:srcRect b="12057" l="0" r="0" t="3561"/>
          <a:stretch/>
        </p:blipFill>
        <p:spPr>
          <a:xfrm>
            <a:off x="0" y="0"/>
            <a:ext cx="12192000" cy="6858000"/>
          </a:xfrm>
          <a:prstGeom prst="rect">
            <a:avLst/>
          </a:prstGeom>
          <a:noFill/>
          <a:ln>
            <a:noFill/>
          </a:ln>
        </p:spPr>
      </p:pic>
      <p:sp>
        <p:nvSpPr>
          <p:cNvPr id="613" name="Google Shape;613;p15"/>
          <p:cNvSpPr/>
          <p:nvPr/>
        </p:nvSpPr>
        <p:spPr>
          <a:xfrm>
            <a:off x="2368028" y="166200"/>
            <a:ext cx="745594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Arial"/>
              <a:buNone/>
            </a:pPr>
            <a:r>
              <a:rPr b="1" i="0" lang="en-US" sz="6000" u="none" cap="none" strike="noStrike">
                <a:solidFill>
                  <a:srgbClr val="FFFFFF"/>
                </a:solidFill>
                <a:highlight>
                  <a:srgbClr val="800080"/>
                </a:highlight>
                <a:latin typeface="Arial"/>
                <a:ea typeface="Arial"/>
                <a:cs typeface="Arial"/>
                <a:sym typeface="Arial"/>
              </a:rPr>
              <a:t>CHÀO TẠM BIỆT </a:t>
            </a:r>
            <a:endParaRPr/>
          </a:p>
        </p:txBody>
      </p:sp>
    </p:spTree>
  </p:cSld>
  <p:clrMapOvr>
    <a:masterClrMapping/>
  </p:clrMapOvr>
  <p:transition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12"/>
                                        </p:tgtEl>
                                        <p:attrNameLst>
                                          <p:attrName>style.visibility</p:attrName>
                                        </p:attrNameLst>
                                      </p:cBhvr>
                                      <p:to>
                                        <p:strVal val="visible"/>
                                      </p:to>
                                    </p:set>
                                    <p:anim calcmode="lin" valueType="num">
                                      <p:cBhvr additive="base">
                                        <p:cTn dur="1000"/>
                                        <p:tgtEl>
                                          <p:spTgt spid="61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cxnSp>
        <p:nvCxnSpPr>
          <p:cNvPr id="419" name="Google Shape;419;p2"/>
          <p:cNvCxnSpPr/>
          <p:nvPr/>
        </p:nvCxnSpPr>
        <p:spPr>
          <a:xfrm flipH="1">
            <a:off x="6061880" y="5053169"/>
            <a:ext cx="32590" cy="1799287"/>
          </a:xfrm>
          <a:prstGeom prst="straightConnector1">
            <a:avLst/>
          </a:prstGeom>
          <a:noFill/>
          <a:ln cap="flat" cmpd="sng" w="76200">
            <a:solidFill>
              <a:srgbClr val="FF0000"/>
            </a:solidFill>
            <a:prstDash val="solid"/>
            <a:round/>
            <a:headEnd len="sm" w="sm" type="none"/>
            <a:tailEnd len="sm" w="sm" type="none"/>
          </a:ln>
        </p:spPr>
      </p:cxnSp>
      <p:pic>
        <p:nvPicPr>
          <p:cNvPr id="420" name="Google Shape;420;p2"/>
          <p:cNvPicPr preferRelativeResize="0"/>
          <p:nvPr/>
        </p:nvPicPr>
        <p:blipFill rotWithShape="1">
          <a:blip r:embed="rId3">
            <a:alphaModFix/>
          </a:blip>
          <a:srcRect b="53510" l="-105" r="1" t="2331"/>
          <a:stretch/>
        </p:blipFill>
        <p:spPr>
          <a:xfrm>
            <a:off x="-68240" y="0"/>
            <a:ext cx="12260240" cy="5053169"/>
          </a:xfrm>
          <a:prstGeom prst="rect">
            <a:avLst/>
          </a:prstGeom>
          <a:noFill/>
          <a:ln>
            <a:noFill/>
          </a:ln>
        </p:spPr>
      </p:pic>
      <p:sp>
        <p:nvSpPr>
          <p:cNvPr id="421" name="Google Shape;421;p2"/>
          <p:cNvSpPr/>
          <p:nvPr/>
        </p:nvSpPr>
        <p:spPr>
          <a:xfrm>
            <a:off x="2341699" y="1928040"/>
            <a:ext cx="771474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8000" u="none" cap="none" strike="noStrike">
                <a:solidFill>
                  <a:srgbClr val="FFFF00"/>
                </a:solidFill>
                <a:latin typeface="Times New Roman"/>
                <a:ea typeface="Times New Roman"/>
                <a:cs typeface="Times New Roman"/>
                <a:sym typeface="Times New Roman"/>
              </a:rPr>
              <a:t>Trò Chơi Kéo Co</a:t>
            </a:r>
            <a:endParaRPr b="1" i="0" sz="8000" u="none" cap="none" strike="noStrike">
              <a:solidFill>
                <a:srgbClr val="FFFF00"/>
              </a:solidFill>
              <a:latin typeface="Times New Roman"/>
              <a:ea typeface="Times New Roman"/>
              <a:cs typeface="Times New Roman"/>
              <a:sym typeface="Times New Roman"/>
            </a:endParaRPr>
          </a:p>
        </p:txBody>
      </p:sp>
      <p:pic>
        <p:nvPicPr>
          <p:cNvPr id="422" name="Google Shape;422;p2"/>
          <p:cNvPicPr preferRelativeResize="0"/>
          <p:nvPr/>
        </p:nvPicPr>
        <p:blipFill rotWithShape="1">
          <a:blip r:embed="rId4">
            <a:alphaModFix/>
          </a:blip>
          <a:srcRect b="0" l="0" r="0" t="0"/>
          <a:stretch/>
        </p:blipFill>
        <p:spPr>
          <a:xfrm>
            <a:off x="6261202" y="-609600"/>
            <a:ext cx="609600" cy="609600"/>
          </a:xfrm>
          <a:prstGeom prst="rect">
            <a:avLst/>
          </a:prstGeom>
          <a:noFill/>
          <a:ln>
            <a:noFill/>
          </a:ln>
        </p:spPr>
      </p:pic>
      <p:pic>
        <p:nvPicPr>
          <p:cNvPr id="423" name="Google Shape;423;p2"/>
          <p:cNvPicPr preferRelativeResize="0"/>
          <p:nvPr/>
        </p:nvPicPr>
        <p:blipFill rotWithShape="1">
          <a:blip r:embed="rId5">
            <a:alphaModFix/>
          </a:blip>
          <a:srcRect b="0" l="0" r="0" t="0"/>
          <a:stretch/>
        </p:blipFill>
        <p:spPr>
          <a:xfrm>
            <a:off x="1081763" y="3803414"/>
            <a:ext cx="9682490" cy="2752209"/>
          </a:xfrm>
          <a:prstGeom prst="rect">
            <a:avLst/>
          </a:prstGeom>
          <a:noFill/>
          <a:ln>
            <a:noFill/>
          </a:ln>
          <a:effectLst>
            <a:outerShdw blurRad="76200" kx="-1200000" rotWithShape="0" algn="bl" dir="18900000" dist="139700" sy="23000">
              <a:srgbClr val="000000">
                <a:alpha val="20000"/>
              </a:srgbClr>
            </a:outerShdw>
          </a:effectLst>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cxnSp>
        <p:nvCxnSpPr>
          <p:cNvPr id="428" name="Google Shape;428;p3"/>
          <p:cNvCxnSpPr/>
          <p:nvPr/>
        </p:nvCxnSpPr>
        <p:spPr>
          <a:xfrm flipH="1">
            <a:off x="6061880" y="5053169"/>
            <a:ext cx="32590" cy="1799287"/>
          </a:xfrm>
          <a:prstGeom prst="straightConnector1">
            <a:avLst/>
          </a:prstGeom>
          <a:noFill/>
          <a:ln cap="flat" cmpd="sng" w="76200">
            <a:solidFill>
              <a:srgbClr val="FF0000"/>
            </a:solidFill>
            <a:prstDash val="solid"/>
            <a:round/>
            <a:headEnd len="sm" w="sm" type="none"/>
            <a:tailEnd len="sm" w="sm" type="none"/>
          </a:ln>
        </p:spPr>
      </p:cxnSp>
      <p:pic>
        <p:nvPicPr>
          <p:cNvPr id="429" name="Google Shape;429;p3"/>
          <p:cNvPicPr preferRelativeResize="0"/>
          <p:nvPr/>
        </p:nvPicPr>
        <p:blipFill rotWithShape="1">
          <a:blip r:embed="rId3">
            <a:alphaModFix/>
          </a:blip>
          <a:srcRect b="53510" l="-105" r="1" t="2331"/>
          <a:stretch/>
        </p:blipFill>
        <p:spPr>
          <a:xfrm>
            <a:off x="-68240" y="0"/>
            <a:ext cx="12260240" cy="5053169"/>
          </a:xfrm>
          <a:prstGeom prst="rect">
            <a:avLst/>
          </a:prstGeom>
          <a:noFill/>
          <a:ln>
            <a:noFill/>
          </a:ln>
        </p:spPr>
      </p:pic>
      <p:pic>
        <p:nvPicPr>
          <p:cNvPr id="430" name="Google Shape;430;p3"/>
          <p:cNvPicPr preferRelativeResize="0"/>
          <p:nvPr/>
        </p:nvPicPr>
        <p:blipFill rotWithShape="1">
          <a:blip r:embed="rId4">
            <a:alphaModFix/>
          </a:blip>
          <a:srcRect b="0" l="0" r="0" t="0"/>
          <a:stretch/>
        </p:blipFill>
        <p:spPr>
          <a:xfrm>
            <a:off x="1863327" y="4453039"/>
            <a:ext cx="8042674" cy="2286098"/>
          </a:xfrm>
          <a:prstGeom prst="rect">
            <a:avLst/>
          </a:prstGeom>
          <a:noFill/>
          <a:ln>
            <a:noFill/>
          </a:ln>
          <a:effectLst>
            <a:outerShdw blurRad="76200" kx="-1200000" rotWithShape="0" algn="bl" dir="18900000" dist="139700" sy="23000">
              <a:srgbClr val="000000">
                <a:alpha val="20000"/>
              </a:srgbClr>
            </a:outerShdw>
          </a:effectLst>
        </p:spPr>
      </p:pic>
      <p:pic>
        <p:nvPicPr>
          <p:cNvPr id="431" name="Google Shape;431;p3"/>
          <p:cNvPicPr preferRelativeResize="0"/>
          <p:nvPr/>
        </p:nvPicPr>
        <p:blipFill rotWithShape="1">
          <a:blip r:embed="rId5">
            <a:alphaModFix/>
          </a:blip>
          <a:srcRect b="0" l="0" r="0" t="0"/>
          <a:stretch/>
        </p:blipFill>
        <p:spPr>
          <a:xfrm>
            <a:off x="6261202" y="-609600"/>
            <a:ext cx="609600" cy="609600"/>
          </a:xfrm>
          <a:prstGeom prst="rect">
            <a:avLst/>
          </a:prstGeom>
          <a:noFill/>
          <a:ln>
            <a:noFill/>
          </a:ln>
        </p:spPr>
      </p:pic>
      <p:sp>
        <p:nvSpPr>
          <p:cNvPr id="432" name="Google Shape;432;p3"/>
          <p:cNvSpPr/>
          <p:nvPr/>
        </p:nvSpPr>
        <p:spPr>
          <a:xfrm>
            <a:off x="503295" y="281089"/>
            <a:ext cx="11182350" cy="3867150"/>
          </a:xfrm>
          <a:prstGeom prst="roundRect">
            <a:avLst>
              <a:gd fmla="val 16667" name="adj"/>
            </a:avLst>
          </a:prstGeom>
          <a:solidFill>
            <a:schemeClr val="lt1">
              <a:alpha val="87843"/>
            </a:schemeClr>
          </a:solid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000066"/>
                </a:solidFill>
                <a:latin typeface="Times New Roman"/>
                <a:ea typeface="Times New Roman"/>
                <a:cs typeface="Times New Roman"/>
                <a:sym typeface="Times New Roman"/>
              </a:rPr>
              <a:t>Cách chơi</a:t>
            </a:r>
            <a:endParaRPr b="1" i="0" sz="4400" u="none" cap="none" strike="noStrike">
              <a:solidFill>
                <a:srgbClr val="000066"/>
              </a:solidFill>
              <a:latin typeface="Times New Roman"/>
              <a:ea typeface="Times New Roman"/>
              <a:cs typeface="Times New Roman"/>
              <a:sym typeface="Times New Roman"/>
            </a:endParaRPr>
          </a:p>
          <a:p>
            <a:pPr indent="-457200" lvl="0" marL="457200" marR="0" rtl="0" algn="just">
              <a:spcBef>
                <a:spcPts val="0"/>
              </a:spcBef>
              <a:spcAft>
                <a:spcPts val="0"/>
              </a:spcAft>
              <a:buClr>
                <a:schemeClr val="accent2"/>
              </a:buClr>
              <a:buSzPts val="2800"/>
              <a:buFont typeface="Noto Sans Symbols"/>
              <a:buChar char="⮚"/>
            </a:pPr>
            <a:r>
              <a:rPr b="1" i="0" lang="en-US" sz="2800" u="none" cap="none" strike="noStrike">
                <a:solidFill>
                  <a:schemeClr val="accent2"/>
                </a:solidFill>
                <a:latin typeface="Times New Roman"/>
                <a:ea typeface="Times New Roman"/>
                <a:cs typeface="Times New Roman"/>
                <a:sym typeface="Times New Roman"/>
              </a:rPr>
              <a:t>Các em học sinh sẽ trả lời câu hỏi để giúp đội mình kéo thắng đội bạn. Mỗi câu trả lời đúng trong thời gian quy định sẽ giúp đội mình thắng 1 hiệp. </a:t>
            </a:r>
            <a:endParaRPr/>
          </a:p>
          <a:p>
            <a:pPr indent="-457200" lvl="0" marL="457200" marR="0" rtl="0" algn="just">
              <a:spcBef>
                <a:spcPts val="0"/>
              </a:spcBef>
              <a:spcAft>
                <a:spcPts val="0"/>
              </a:spcAft>
              <a:buClr>
                <a:schemeClr val="accent2"/>
              </a:buClr>
              <a:buSzPts val="2800"/>
              <a:buFont typeface="Noto Sans Symbols"/>
              <a:buChar char="⮚"/>
            </a:pPr>
            <a:r>
              <a:rPr b="1" i="0" lang="en-US" sz="2800" u="none" cap="none" strike="noStrike">
                <a:solidFill>
                  <a:schemeClr val="accent2"/>
                </a:solidFill>
                <a:latin typeface="Times New Roman"/>
                <a:ea typeface="Times New Roman"/>
                <a:cs typeface="Times New Roman"/>
                <a:sym typeface="Times New Roman"/>
              </a:rPr>
              <a:t>Trường hợp cả hai đội không trả lời đúng sẽ coi như hòa. Hiệp đó không tính vào số hiệp thắng.</a:t>
            </a:r>
            <a:endParaRPr/>
          </a:p>
          <a:p>
            <a:pPr indent="-457200" lvl="0" marL="457200" marR="0" rtl="0" algn="just">
              <a:spcBef>
                <a:spcPts val="0"/>
              </a:spcBef>
              <a:spcAft>
                <a:spcPts val="0"/>
              </a:spcAft>
              <a:buClr>
                <a:schemeClr val="accent2"/>
              </a:buClr>
              <a:buSzPts val="2800"/>
              <a:buFont typeface="Noto Sans Symbols"/>
              <a:buChar char="⮚"/>
            </a:pPr>
            <a:r>
              <a:rPr b="1" i="0" lang="en-US" sz="2800" u="none" cap="none" strike="noStrike">
                <a:solidFill>
                  <a:schemeClr val="accent2"/>
                </a:solidFill>
                <a:latin typeface="Times New Roman"/>
                <a:ea typeface="Times New Roman"/>
                <a:cs typeface="Times New Roman"/>
                <a:sym typeface="Times New Roman"/>
              </a:rPr>
              <a:t>Kết thúc trò chơi đội nào có số hiệp thắng nhiều hơn (tương đương với trả lời đúng nhiều câu hỏi hơn) sẽ là đội chiến thắng.</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4"/>
          <p:cNvPicPr preferRelativeResize="0"/>
          <p:nvPr/>
        </p:nvPicPr>
        <p:blipFill rotWithShape="1">
          <a:blip r:embed="rId3">
            <a:alphaModFix/>
          </a:blip>
          <a:srcRect b="53510" l="-105" r="1" t="2331"/>
          <a:stretch/>
        </p:blipFill>
        <p:spPr>
          <a:xfrm>
            <a:off x="-68240" y="0"/>
            <a:ext cx="12260240" cy="5053169"/>
          </a:xfrm>
          <a:prstGeom prst="rect">
            <a:avLst/>
          </a:prstGeom>
          <a:noFill/>
          <a:ln>
            <a:noFill/>
          </a:ln>
        </p:spPr>
      </p:pic>
      <p:cxnSp>
        <p:nvCxnSpPr>
          <p:cNvPr id="438" name="Google Shape;438;p4"/>
          <p:cNvCxnSpPr/>
          <p:nvPr/>
        </p:nvCxnSpPr>
        <p:spPr>
          <a:xfrm flipH="1">
            <a:off x="6061880" y="5053169"/>
            <a:ext cx="32590" cy="1799287"/>
          </a:xfrm>
          <a:prstGeom prst="straightConnector1">
            <a:avLst/>
          </a:prstGeom>
          <a:noFill/>
          <a:ln cap="flat" cmpd="sng" w="76200">
            <a:solidFill>
              <a:srgbClr val="FF0000"/>
            </a:solidFill>
            <a:prstDash val="solid"/>
            <a:round/>
            <a:headEnd len="sm" w="sm" type="none"/>
            <a:tailEnd len="sm" w="sm" type="none"/>
          </a:ln>
        </p:spPr>
      </p:cxnSp>
      <p:pic>
        <p:nvPicPr>
          <p:cNvPr id="439" name="Google Shape;439;p4"/>
          <p:cNvPicPr preferRelativeResize="0"/>
          <p:nvPr/>
        </p:nvPicPr>
        <p:blipFill rotWithShape="1">
          <a:blip r:embed="rId4">
            <a:alphaModFix/>
          </a:blip>
          <a:srcRect b="0" l="0" r="0" t="0"/>
          <a:stretch/>
        </p:blipFill>
        <p:spPr>
          <a:xfrm>
            <a:off x="1490283" y="4269092"/>
            <a:ext cx="8752048" cy="2487735"/>
          </a:xfrm>
          <a:prstGeom prst="rect">
            <a:avLst/>
          </a:prstGeom>
          <a:noFill/>
          <a:ln>
            <a:noFill/>
          </a:ln>
          <a:effectLst>
            <a:outerShdw blurRad="76200" kx="-1200000" rotWithShape="0" algn="bl" dir="18900000" dist="139700" sy="23000">
              <a:srgbClr val="000000">
                <a:alpha val="20000"/>
              </a:srgbClr>
            </a:outerShdw>
          </a:effectLst>
        </p:spPr>
      </p:pic>
      <p:pic>
        <p:nvPicPr>
          <p:cNvPr id="440" name="Google Shape;440;p4"/>
          <p:cNvPicPr preferRelativeResize="0"/>
          <p:nvPr/>
        </p:nvPicPr>
        <p:blipFill rotWithShape="1">
          <a:blip r:embed="rId5">
            <a:alphaModFix/>
          </a:blip>
          <a:srcRect b="0" l="0" r="0" t="0"/>
          <a:stretch/>
        </p:blipFill>
        <p:spPr>
          <a:xfrm>
            <a:off x="5866307" y="-911959"/>
            <a:ext cx="609600" cy="609600"/>
          </a:xfrm>
          <a:prstGeom prst="rect">
            <a:avLst/>
          </a:prstGeom>
          <a:noFill/>
          <a:ln>
            <a:noFill/>
          </a:ln>
        </p:spPr>
      </p:pic>
      <p:pic>
        <p:nvPicPr>
          <p:cNvPr id="441" name="Google Shape;441;p4"/>
          <p:cNvPicPr preferRelativeResize="0"/>
          <p:nvPr/>
        </p:nvPicPr>
        <p:blipFill rotWithShape="1">
          <a:blip r:embed="rId6">
            <a:alphaModFix/>
          </a:blip>
          <a:srcRect b="4111" l="30642" r="31012" t="31195"/>
          <a:stretch/>
        </p:blipFill>
        <p:spPr>
          <a:xfrm>
            <a:off x="10900071" y="5355528"/>
            <a:ext cx="1325091" cy="1401299"/>
          </a:xfrm>
          <a:prstGeom prst="rect">
            <a:avLst/>
          </a:prstGeom>
          <a:noFill/>
          <a:ln>
            <a:noFill/>
          </a:ln>
        </p:spPr>
      </p:pic>
      <p:pic>
        <p:nvPicPr>
          <p:cNvPr id="442" name="Google Shape;442;p4"/>
          <p:cNvPicPr preferRelativeResize="0"/>
          <p:nvPr/>
        </p:nvPicPr>
        <p:blipFill rotWithShape="1">
          <a:blip r:embed="rId7">
            <a:alphaModFix/>
          </a:blip>
          <a:srcRect b="16393" l="24108" r="35451" t="17379"/>
          <a:stretch/>
        </p:blipFill>
        <p:spPr>
          <a:xfrm>
            <a:off x="-94673" y="5470358"/>
            <a:ext cx="1274482" cy="1478256"/>
          </a:xfrm>
          <a:prstGeom prst="rect">
            <a:avLst/>
          </a:prstGeom>
          <a:noFill/>
          <a:ln>
            <a:noFill/>
          </a:ln>
        </p:spPr>
      </p:pic>
      <p:sp>
        <p:nvSpPr>
          <p:cNvPr id="443" name="Google Shape;443;p4"/>
          <p:cNvSpPr/>
          <p:nvPr/>
        </p:nvSpPr>
        <p:spPr>
          <a:xfrm>
            <a:off x="533400" y="685800"/>
            <a:ext cx="11258266" cy="3390901"/>
          </a:xfrm>
          <a:prstGeom prst="roundRect">
            <a:avLst>
              <a:gd fmla="val 16667" name="adj"/>
            </a:avLst>
          </a:prstGeom>
          <a:solidFill>
            <a:srgbClr val="EAF1DD">
              <a:alpha val="80000"/>
            </a:srgbClr>
          </a:solidFill>
          <a:ln cap="flat" cmpd="sng" w="25400">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2400" u="none" cap="none" strike="noStrike">
                <a:solidFill>
                  <a:srgbClr val="7030A0"/>
                </a:solidFill>
                <a:latin typeface="Tahoma"/>
                <a:ea typeface="Tahoma"/>
                <a:cs typeface="Tahoma"/>
                <a:sym typeface="Tahoma"/>
              </a:rPr>
              <a:t> </a:t>
            </a:r>
            <a:endParaRPr b="1" i="0" sz="2400" u="none" cap="none" strike="noStrike">
              <a:solidFill>
                <a:srgbClr val="7030A0"/>
              </a:solidFill>
              <a:latin typeface="Tahoma"/>
              <a:ea typeface="Tahoma"/>
              <a:cs typeface="Tahoma"/>
              <a:sym typeface="Tahoma"/>
            </a:endParaRPr>
          </a:p>
          <a:p>
            <a:pPr indent="0" lvl="0" marL="0" marR="0" rtl="0" algn="ctr">
              <a:lnSpc>
                <a:spcPct val="150000"/>
              </a:lnSpc>
              <a:spcBef>
                <a:spcPts val="0"/>
              </a:spcBef>
              <a:spcAft>
                <a:spcPts val="0"/>
              </a:spcAft>
              <a:buNone/>
            </a:pPr>
            <a:r>
              <a:rPr b="1" i="0" lang="en-US" sz="2800" u="none" cap="none" strike="noStrike">
                <a:solidFill>
                  <a:srgbClr val="FFFFFF"/>
                </a:solidFill>
                <a:latin typeface="Calibri"/>
                <a:ea typeface="Calibri"/>
                <a:cs typeface="Calibri"/>
                <a:sym typeface="Calibri"/>
              </a:rPr>
              <a:t> </a:t>
            </a:r>
            <a:endParaRPr b="1" i="0" sz="2800" u="none" cap="none" strike="noStrike">
              <a:solidFill>
                <a:srgbClr val="FFFFFF"/>
              </a:solidFill>
              <a:latin typeface="Tahoma"/>
              <a:ea typeface="Tahoma"/>
              <a:cs typeface="Tahoma"/>
              <a:sym typeface="Tahoma"/>
            </a:endParaRPr>
          </a:p>
        </p:txBody>
      </p:sp>
      <p:sp>
        <p:nvSpPr>
          <p:cNvPr id="444" name="Google Shape;444;p4"/>
          <p:cNvSpPr/>
          <p:nvPr/>
        </p:nvSpPr>
        <p:spPr>
          <a:xfrm>
            <a:off x="4435522" y="0"/>
            <a:ext cx="2209800" cy="685800"/>
          </a:xfrm>
          <a:prstGeom prst="roundRect">
            <a:avLst>
              <a:gd fmla="val 16667" name="adj"/>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00B050"/>
                </a:solidFill>
                <a:latin typeface="Tahoma"/>
                <a:ea typeface="Tahoma"/>
                <a:cs typeface="Tahoma"/>
                <a:sym typeface="Tahoma"/>
              </a:rPr>
              <a:t>Câu hỏi </a:t>
            </a:r>
            <a:endParaRPr/>
          </a:p>
        </p:txBody>
      </p:sp>
      <p:sp>
        <p:nvSpPr>
          <p:cNvPr id="445" name="Google Shape;445;p4"/>
          <p:cNvSpPr/>
          <p:nvPr/>
        </p:nvSpPr>
        <p:spPr>
          <a:xfrm>
            <a:off x="941696" y="3037595"/>
            <a:ext cx="10467832" cy="929138"/>
          </a:xfrm>
          <a:prstGeom prst="roundRect">
            <a:avLst>
              <a:gd fmla="val 50000" name="adj"/>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0000"/>
                </a:solidFill>
                <a:latin typeface="Tahoma"/>
                <a:ea typeface="Tahoma"/>
                <a:cs typeface="Tahoma"/>
                <a:sym typeface="Tahoma"/>
              </a:rPr>
              <a:t>Đáp án: 47 </a:t>
            </a:r>
            <a:endParaRPr/>
          </a:p>
        </p:txBody>
      </p:sp>
      <p:sp>
        <p:nvSpPr>
          <p:cNvPr id="446" name="Google Shape;446;p4"/>
          <p:cNvSpPr/>
          <p:nvPr/>
        </p:nvSpPr>
        <p:spPr>
          <a:xfrm>
            <a:off x="4620850" y="1022385"/>
            <a:ext cx="2914650" cy="768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B050"/>
                </a:solidFill>
                <a:latin typeface="Times New Roman"/>
                <a:ea typeface="Times New Roman"/>
                <a:cs typeface="Times New Roman"/>
                <a:sym typeface="Times New Roman"/>
              </a:rPr>
              <a:t>22 + 35 = ? </a:t>
            </a:r>
            <a:endParaRPr b="1" i="0" sz="4400" u="none" cap="none" strike="noStrike">
              <a:solidFill>
                <a:srgbClr val="00B050"/>
              </a:solidFill>
              <a:latin typeface="Times New Roman"/>
              <a:ea typeface="Times New Roman"/>
              <a:cs typeface="Times New Roman"/>
              <a:sym typeface="Times New Roman"/>
            </a:endParaRPr>
          </a:p>
        </p:txBody>
      </p:sp>
      <p:pic>
        <p:nvPicPr>
          <p:cNvPr descr="ALRMCLOK" id="447" name="Google Shape;447;p4"/>
          <p:cNvPicPr preferRelativeResize="0"/>
          <p:nvPr/>
        </p:nvPicPr>
        <p:blipFill rotWithShape="1">
          <a:blip r:embed="rId8">
            <a:alphaModFix/>
          </a:blip>
          <a:srcRect b="0" l="0" r="0" t="0"/>
          <a:stretch/>
        </p:blipFill>
        <p:spPr>
          <a:xfrm>
            <a:off x="89254" y="114737"/>
            <a:ext cx="1008063" cy="1219200"/>
          </a:xfrm>
          <a:prstGeom prst="rect">
            <a:avLst/>
          </a:prstGeom>
          <a:noFill/>
          <a:ln>
            <a:noFill/>
          </a:ln>
        </p:spPr>
      </p:pic>
      <p:sp>
        <p:nvSpPr>
          <p:cNvPr id="448" name="Google Shape;448;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15</a:t>
            </a:r>
            <a:endParaRPr/>
          </a:p>
        </p:txBody>
      </p:sp>
      <p:sp>
        <p:nvSpPr>
          <p:cNvPr id="449" name="Google Shape;449;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14</a:t>
            </a:r>
            <a:endParaRPr/>
          </a:p>
        </p:txBody>
      </p:sp>
      <p:sp>
        <p:nvSpPr>
          <p:cNvPr id="450" name="Google Shape;450;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13</a:t>
            </a:r>
            <a:endParaRPr/>
          </a:p>
        </p:txBody>
      </p:sp>
      <p:sp>
        <p:nvSpPr>
          <p:cNvPr id="451" name="Google Shape;451;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12</a:t>
            </a:r>
            <a:endParaRPr/>
          </a:p>
        </p:txBody>
      </p:sp>
      <p:sp>
        <p:nvSpPr>
          <p:cNvPr id="452" name="Google Shape;452;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11</a:t>
            </a:r>
            <a:endParaRPr/>
          </a:p>
        </p:txBody>
      </p:sp>
      <p:sp>
        <p:nvSpPr>
          <p:cNvPr id="453" name="Google Shape;453;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10</a:t>
            </a:r>
            <a:endParaRPr/>
          </a:p>
        </p:txBody>
      </p:sp>
      <p:sp>
        <p:nvSpPr>
          <p:cNvPr id="454" name="Google Shape;454;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9</a:t>
            </a:r>
            <a:endParaRPr/>
          </a:p>
        </p:txBody>
      </p:sp>
      <p:sp>
        <p:nvSpPr>
          <p:cNvPr id="455" name="Google Shape;455;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8</a:t>
            </a:r>
            <a:endParaRPr/>
          </a:p>
        </p:txBody>
      </p:sp>
      <p:sp>
        <p:nvSpPr>
          <p:cNvPr id="456" name="Google Shape;456;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7</a:t>
            </a:r>
            <a:endParaRPr/>
          </a:p>
        </p:txBody>
      </p:sp>
      <p:sp>
        <p:nvSpPr>
          <p:cNvPr id="457" name="Google Shape;457;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6</a:t>
            </a:r>
            <a:endParaRPr/>
          </a:p>
        </p:txBody>
      </p:sp>
      <p:sp>
        <p:nvSpPr>
          <p:cNvPr id="458" name="Google Shape;458;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5</a:t>
            </a:r>
            <a:endParaRPr/>
          </a:p>
        </p:txBody>
      </p:sp>
      <p:sp>
        <p:nvSpPr>
          <p:cNvPr id="459" name="Google Shape;459;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4</a:t>
            </a:r>
            <a:endParaRPr/>
          </a:p>
        </p:txBody>
      </p:sp>
      <p:sp>
        <p:nvSpPr>
          <p:cNvPr id="460" name="Google Shape;460;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3</a:t>
            </a:r>
            <a:endParaRPr/>
          </a:p>
        </p:txBody>
      </p:sp>
      <p:sp>
        <p:nvSpPr>
          <p:cNvPr id="461" name="Google Shape;461;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2</a:t>
            </a:r>
            <a:endParaRPr/>
          </a:p>
        </p:txBody>
      </p:sp>
      <p:sp>
        <p:nvSpPr>
          <p:cNvPr id="462" name="Google Shape;462;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a:t>
            </a:r>
            <a:endParaRPr/>
          </a:p>
        </p:txBody>
      </p:sp>
      <p:sp>
        <p:nvSpPr>
          <p:cNvPr id="463" name="Google Shape;463;p4"/>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0</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0"/>
                                        <p:tgtEl>
                                          <p:spTgt spid="440"/>
                                        </p:tgtEl>
                                      </p:cBhvr>
                                    </p:animEffect>
                                  </p:childTnLst>
                                </p:cTn>
                              </p:par>
                              <p:par>
                                <p:cTn fill="hold" nodeType="withEffect" presetClass="entr" presetID="23" presetSubtype="16">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ppt_w</p:attrName>
                                        </p:attrNameLst>
                                      </p:cBhvr>
                                      <p:tavLst>
                                        <p:tav fmla="" tm="0">
                                          <p:val>
                                            <p:strVal val="0"/>
                                          </p:val>
                                        </p:tav>
                                        <p:tav fmla="" tm="100000">
                                          <p:val>
                                            <p:strVal val="#ppt_w"/>
                                          </p:val>
                                        </p:tav>
                                      </p:tavLst>
                                    </p:anim>
                                    <p:anim calcmode="lin" valueType="num">
                                      <p:cBhvr additive="base">
                                        <p:cTn dur="500"/>
                                        <p:tgtEl>
                                          <p:spTgt spid="4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ppt_w</p:attrName>
                                        </p:attrNameLst>
                                      </p:cBhvr>
                                      <p:tavLst>
                                        <p:tav fmla="" tm="0">
                                          <p:val>
                                            <p:strVal val="0"/>
                                          </p:val>
                                        </p:tav>
                                        <p:tav fmla="" tm="100000">
                                          <p:val>
                                            <p:strVal val="#ppt_w"/>
                                          </p:val>
                                        </p:tav>
                                      </p:tavLst>
                                    </p:anim>
                                    <p:anim calcmode="lin" valueType="num">
                                      <p:cBhvr additive="base">
                                        <p:cTn dur="500"/>
                                        <p:tgtEl>
                                          <p:spTgt spid="44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ppt_w</p:attrName>
                                        </p:attrNameLst>
                                      </p:cBhvr>
                                      <p:tavLst>
                                        <p:tav fmla="" tm="0">
                                          <p:val>
                                            <p:strVal val="0"/>
                                          </p:val>
                                        </p:tav>
                                        <p:tav fmla="" tm="100000">
                                          <p:val>
                                            <p:strVal val="#ppt_w"/>
                                          </p:val>
                                        </p:tav>
                                      </p:tavLst>
                                    </p:anim>
                                    <p:anim calcmode="lin" valueType="num">
                                      <p:cBhvr additive="base">
                                        <p:cTn dur="500"/>
                                        <p:tgtEl>
                                          <p:spTgt spid="4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48"/>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49"/>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5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51"/>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52"/>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453"/>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454"/>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455"/>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456"/>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457"/>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0"/>
                                  </p:stCondLst>
                                  <p:childTnLst>
                                    <p:set>
                                      <p:cBhvr>
                                        <p:cTn dur="1" fill="hold">
                                          <p:stCondLst>
                                            <p:cond delay="0"/>
                                          </p:stCondLst>
                                        </p:cTn>
                                        <p:tgtEl>
                                          <p:spTgt spid="458"/>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459"/>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0"/>
                                  </p:stCondLst>
                                  <p:childTnLst>
                                    <p:set>
                                      <p:cBhvr>
                                        <p:cTn dur="1" fill="hold">
                                          <p:stCondLst>
                                            <p:cond delay="0"/>
                                          </p:stCondLst>
                                        </p:cTn>
                                        <p:tgtEl>
                                          <p:spTgt spid="460"/>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0"/>
                                  </p:stCondLst>
                                  <p:childTnLst>
                                    <p:set>
                                      <p:cBhvr>
                                        <p:cTn dur="1" fill="hold">
                                          <p:stCondLst>
                                            <p:cond delay="0"/>
                                          </p:stCondLst>
                                        </p:cTn>
                                        <p:tgtEl>
                                          <p:spTgt spid="461"/>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1000"/>
                                  </p:stCondLst>
                                  <p:childTnLst>
                                    <p:set>
                                      <p:cBhvr>
                                        <p:cTn dur="1" fill="hold">
                                          <p:stCondLst>
                                            <p:cond delay="0"/>
                                          </p:stCondLst>
                                        </p:cTn>
                                        <p:tgtEl>
                                          <p:spTgt spid="462"/>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100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5"/>
          <p:cNvPicPr preferRelativeResize="0"/>
          <p:nvPr/>
        </p:nvPicPr>
        <p:blipFill rotWithShape="1">
          <a:blip r:embed="rId3">
            <a:alphaModFix/>
          </a:blip>
          <a:srcRect b="53510" l="-105" r="1" t="2331"/>
          <a:stretch/>
        </p:blipFill>
        <p:spPr>
          <a:xfrm>
            <a:off x="-68240" y="0"/>
            <a:ext cx="12260240" cy="5053169"/>
          </a:xfrm>
          <a:prstGeom prst="rect">
            <a:avLst/>
          </a:prstGeom>
          <a:noFill/>
          <a:ln>
            <a:noFill/>
          </a:ln>
        </p:spPr>
      </p:pic>
      <p:cxnSp>
        <p:nvCxnSpPr>
          <p:cNvPr id="469" name="Google Shape;469;p5"/>
          <p:cNvCxnSpPr/>
          <p:nvPr/>
        </p:nvCxnSpPr>
        <p:spPr>
          <a:xfrm flipH="1">
            <a:off x="6061880" y="5053169"/>
            <a:ext cx="32590" cy="1799287"/>
          </a:xfrm>
          <a:prstGeom prst="straightConnector1">
            <a:avLst/>
          </a:prstGeom>
          <a:noFill/>
          <a:ln cap="flat" cmpd="sng" w="76200">
            <a:solidFill>
              <a:srgbClr val="FF0000"/>
            </a:solidFill>
            <a:prstDash val="solid"/>
            <a:round/>
            <a:headEnd len="sm" w="sm" type="none"/>
            <a:tailEnd len="sm" w="sm" type="none"/>
          </a:ln>
        </p:spPr>
      </p:cxnSp>
      <p:pic>
        <p:nvPicPr>
          <p:cNvPr id="470" name="Google Shape;470;p5"/>
          <p:cNvPicPr preferRelativeResize="0"/>
          <p:nvPr/>
        </p:nvPicPr>
        <p:blipFill rotWithShape="1">
          <a:blip r:embed="rId4">
            <a:alphaModFix/>
          </a:blip>
          <a:srcRect b="0" l="0" r="0" t="0"/>
          <a:stretch/>
        </p:blipFill>
        <p:spPr>
          <a:xfrm>
            <a:off x="1490283" y="4269092"/>
            <a:ext cx="8752048" cy="2487735"/>
          </a:xfrm>
          <a:prstGeom prst="rect">
            <a:avLst/>
          </a:prstGeom>
          <a:noFill/>
          <a:ln>
            <a:noFill/>
          </a:ln>
          <a:effectLst>
            <a:outerShdw blurRad="76200" kx="-1200000" rotWithShape="0" algn="bl" dir="18900000" dist="139700" sy="23000">
              <a:srgbClr val="000000">
                <a:alpha val="20000"/>
              </a:srgbClr>
            </a:outerShdw>
          </a:effectLst>
        </p:spPr>
      </p:pic>
      <p:pic>
        <p:nvPicPr>
          <p:cNvPr id="471" name="Google Shape;471;p5"/>
          <p:cNvPicPr preferRelativeResize="0"/>
          <p:nvPr/>
        </p:nvPicPr>
        <p:blipFill rotWithShape="1">
          <a:blip r:embed="rId5">
            <a:alphaModFix/>
          </a:blip>
          <a:srcRect b="0" l="0" r="0" t="0"/>
          <a:stretch/>
        </p:blipFill>
        <p:spPr>
          <a:xfrm>
            <a:off x="5866307" y="-911959"/>
            <a:ext cx="609600" cy="609600"/>
          </a:xfrm>
          <a:prstGeom prst="rect">
            <a:avLst/>
          </a:prstGeom>
          <a:noFill/>
          <a:ln>
            <a:noFill/>
          </a:ln>
        </p:spPr>
      </p:pic>
      <p:pic>
        <p:nvPicPr>
          <p:cNvPr id="472" name="Google Shape;472;p5"/>
          <p:cNvPicPr preferRelativeResize="0"/>
          <p:nvPr/>
        </p:nvPicPr>
        <p:blipFill rotWithShape="1">
          <a:blip r:embed="rId6">
            <a:alphaModFix/>
          </a:blip>
          <a:srcRect b="4111" l="30642" r="31012" t="31195"/>
          <a:stretch/>
        </p:blipFill>
        <p:spPr>
          <a:xfrm>
            <a:off x="10900071" y="5355528"/>
            <a:ext cx="1325091" cy="1401299"/>
          </a:xfrm>
          <a:prstGeom prst="rect">
            <a:avLst/>
          </a:prstGeom>
          <a:noFill/>
          <a:ln>
            <a:noFill/>
          </a:ln>
        </p:spPr>
      </p:pic>
      <p:pic>
        <p:nvPicPr>
          <p:cNvPr id="473" name="Google Shape;473;p5"/>
          <p:cNvPicPr preferRelativeResize="0"/>
          <p:nvPr/>
        </p:nvPicPr>
        <p:blipFill rotWithShape="1">
          <a:blip r:embed="rId7">
            <a:alphaModFix/>
          </a:blip>
          <a:srcRect b="16393" l="24108" r="35451" t="17379"/>
          <a:stretch/>
        </p:blipFill>
        <p:spPr>
          <a:xfrm>
            <a:off x="-94673" y="5470358"/>
            <a:ext cx="1274482" cy="1478256"/>
          </a:xfrm>
          <a:prstGeom prst="rect">
            <a:avLst/>
          </a:prstGeom>
          <a:noFill/>
          <a:ln>
            <a:noFill/>
          </a:ln>
        </p:spPr>
      </p:pic>
      <p:sp>
        <p:nvSpPr>
          <p:cNvPr id="474" name="Google Shape;474;p5"/>
          <p:cNvSpPr/>
          <p:nvPr/>
        </p:nvSpPr>
        <p:spPr>
          <a:xfrm>
            <a:off x="533400" y="685800"/>
            <a:ext cx="11258266" cy="3390901"/>
          </a:xfrm>
          <a:prstGeom prst="roundRect">
            <a:avLst>
              <a:gd fmla="val 16667" name="adj"/>
            </a:avLst>
          </a:prstGeom>
          <a:solidFill>
            <a:srgbClr val="EAF1DD">
              <a:alpha val="80000"/>
            </a:srgbClr>
          </a:solidFill>
          <a:ln cap="flat" cmpd="sng" w="25400">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2400" u="none" cap="none" strike="noStrike">
                <a:solidFill>
                  <a:srgbClr val="7030A0"/>
                </a:solidFill>
                <a:latin typeface="Tahoma"/>
                <a:ea typeface="Tahoma"/>
                <a:cs typeface="Tahoma"/>
                <a:sym typeface="Tahoma"/>
              </a:rPr>
              <a:t> </a:t>
            </a:r>
            <a:endParaRPr b="1" i="0" sz="2400" u="none" cap="none" strike="noStrike">
              <a:solidFill>
                <a:srgbClr val="7030A0"/>
              </a:solidFill>
              <a:latin typeface="Tahoma"/>
              <a:ea typeface="Tahoma"/>
              <a:cs typeface="Tahoma"/>
              <a:sym typeface="Tahoma"/>
            </a:endParaRPr>
          </a:p>
          <a:p>
            <a:pPr indent="0" lvl="0" marL="0" marR="0" rtl="0" algn="ctr">
              <a:lnSpc>
                <a:spcPct val="150000"/>
              </a:lnSpc>
              <a:spcBef>
                <a:spcPts val="0"/>
              </a:spcBef>
              <a:spcAft>
                <a:spcPts val="0"/>
              </a:spcAft>
              <a:buNone/>
            </a:pPr>
            <a:r>
              <a:rPr b="1" i="0" lang="en-US" sz="2800" u="none" cap="none" strike="noStrike">
                <a:solidFill>
                  <a:srgbClr val="FFFFFF"/>
                </a:solidFill>
                <a:latin typeface="Calibri"/>
                <a:ea typeface="Calibri"/>
                <a:cs typeface="Calibri"/>
                <a:sym typeface="Calibri"/>
              </a:rPr>
              <a:t> </a:t>
            </a:r>
            <a:endParaRPr b="1" i="0" sz="2800" u="none" cap="none" strike="noStrike">
              <a:solidFill>
                <a:srgbClr val="FFFFFF"/>
              </a:solidFill>
              <a:latin typeface="Tahoma"/>
              <a:ea typeface="Tahoma"/>
              <a:cs typeface="Tahoma"/>
              <a:sym typeface="Tahoma"/>
            </a:endParaRPr>
          </a:p>
        </p:txBody>
      </p:sp>
      <p:sp>
        <p:nvSpPr>
          <p:cNvPr id="475" name="Google Shape;475;p5"/>
          <p:cNvSpPr/>
          <p:nvPr/>
        </p:nvSpPr>
        <p:spPr>
          <a:xfrm>
            <a:off x="4435522" y="0"/>
            <a:ext cx="2209800" cy="685800"/>
          </a:xfrm>
          <a:prstGeom prst="roundRect">
            <a:avLst>
              <a:gd fmla="val 16667" name="adj"/>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00B050"/>
                </a:solidFill>
                <a:latin typeface="Tahoma"/>
                <a:ea typeface="Tahoma"/>
                <a:cs typeface="Tahoma"/>
                <a:sym typeface="Tahoma"/>
              </a:rPr>
              <a:t>Câu hỏi </a:t>
            </a:r>
            <a:endParaRPr/>
          </a:p>
        </p:txBody>
      </p:sp>
      <p:sp>
        <p:nvSpPr>
          <p:cNvPr id="476" name="Google Shape;476;p5"/>
          <p:cNvSpPr/>
          <p:nvPr/>
        </p:nvSpPr>
        <p:spPr>
          <a:xfrm>
            <a:off x="941696" y="3037595"/>
            <a:ext cx="10467832" cy="929138"/>
          </a:xfrm>
          <a:prstGeom prst="roundRect">
            <a:avLst>
              <a:gd fmla="val 50000" name="adj"/>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0000"/>
                </a:solidFill>
                <a:latin typeface="Tahoma"/>
                <a:ea typeface="Tahoma"/>
                <a:cs typeface="Tahoma"/>
                <a:sym typeface="Tahoma"/>
              </a:rPr>
              <a:t>Đáp án: 96 </a:t>
            </a:r>
            <a:endParaRPr/>
          </a:p>
        </p:txBody>
      </p:sp>
      <p:sp>
        <p:nvSpPr>
          <p:cNvPr id="477" name="Google Shape;477;p5"/>
          <p:cNvSpPr/>
          <p:nvPr/>
        </p:nvSpPr>
        <p:spPr>
          <a:xfrm>
            <a:off x="4760550" y="1022385"/>
            <a:ext cx="2635250" cy="768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B050"/>
                </a:solidFill>
                <a:latin typeface="Times New Roman"/>
                <a:ea typeface="Times New Roman"/>
                <a:cs typeface="Times New Roman"/>
                <a:sym typeface="Times New Roman"/>
              </a:rPr>
              <a:t>81 + 15 =?</a:t>
            </a:r>
            <a:endParaRPr b="1" i="0" sz="4400" u="none" cap="none" strike="noStrike">
              <a:solidFill>
                <a:srgbClr val="00B050"/>
              </a:solidFill>
              <a:latin typeface="Times New Roman"/>
              <a:ea typeface="Times New Roman"/>
              <a:cs typeface="Times New Roman"/>
              <a:sym typeface="Times New Roman"/>
            </a:endParaRPr>
          </a:p>
        </p:txBody>
      </p:sp>
      <p:pic>
        <p:nvPicPr>
          <p:cNvPr descr="ALRMCLOK" id="478" name="Google Shape;478;p5"/>
          <p:cNvPicPr preferRelativeResize="0"/>
          <p:nvPr/>
        </p:nvPicPr>
        <p:blipFill rotWithShape="1">
          <a:blip r:embed="rId8">
            <a:alphaModFix/>
          </a:blip>
          <a:srcRect b="0" l="0" r="0" t="0"/>
          <a:stretch/>
        </p:blipFill>
        <p:spPr>
          <a:xfrm>
            <a:off x="89254" y="114737"/>
            <a:ext cx="1008063" cy="1219200"/>
          </a:xfrm>
          <a:prstGeom prst="rect">
            <a:avLst/>
          </a:prstGeom>
          <a:noFill/>
          <a:ln>
            <a:noFill/>
          </a:ln>
        </p:spPr>
      </p:pic>
      <p:sp>
        <p:nvSpPr>
          <p:cNvPr id="479" name="Google Shape;479;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15</a:t>
            </a:r>
            <a:endParaRPr/>
          </a:p>
        </p:txBody>
      </p:sp>
      <p:sp>
        <p:nvSpPr>
          <p:cNvPr id="480" name="Google Shape;480;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14</a:t>
            </a:r>
            <a:endParaRPr/>
          </a:p>
        </p:txBody>
      </p:sp>
      <p:sp>
        <p:nvSpPr>
          <p:cNvPr id="481" name="Google Shape;481;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13</a:t>
            </a:r>
            <a:endParaRPr/>
          </a:p>
        </p:txBody>
      </p:sp>
      <p:sp>
        <p:nvSpPr>
          <p:cNvPr id="482" name="Google Shape;482;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12</a:t>
            </a:r>
            <a:endParaRPr/>
          </a:p>
        </p:txBody>
      </p:sp>
      <p:sp>
        <p:nvSpPr>
          <p:cNvPr id="483" name="Google Shape;483;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11</a:t>
            </a:r>
            <a:endParaRPr/>
          </a:p>
        </p:txBody>
      </p:sp>
      <p:sp>
        <p:nvSpPr>
          <p:cNvPr id="484" name="Google Shape;484;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10</a:t>
            </a:r>
            <a:endParaRPr/>
          </a:p>
        </p:txBody>
      </p:sp>
      <p:sp>
        <p:nvSpPr>
          <p:cNvPr id="485" name="Google Shape;485;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9</a:t>
            </a:r>
            <a:endParaRPr/>
          </a:p>
        </p:txBody>
      </p:sp>
      <p:sp>
        <p:nvSpPr>
          <p:cNvPr id="486" name="Google Shape;486;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8</a:t>
            </a:r>
            <a:endParaRPr/>
          </a:p>
        </p:txBody>
      </p:sp>
      <p:sp>
        <p:nvSpPr>
          <p:cNvPr id="487" name="Google Shape;487;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7</a:t>
            </a:r>
            <a:endParaRPr/>
          </a:p>
        </p:txBody>
      </p:sp>
      <p:sp>
        <p:nvSpPr>
          <p:cNvPr id="488" name="Google Shape;488;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6</a:t>
            </a:r>
            <a:endParaRPr/>
          </a:p>
        </p:txBody>
      </p:sp>
      <p:sp>
        <p:nvSpPr>
          <p:cNvPr id="489" name="Google Shape;489;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5</a:t>
            </a:r>
            <a:endParaRPr/>
          </a:p>
        </p:txBody>
      </p:sp>
      <p:sp>
        <p:nvSpPr>
          <p:cNvPr id="490" name="Google Shape;490;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4</a:t>
            </a:r>
            <a:endParaRPr/>
          </a:p>
        </p:txBody>
      </p:sp>
      <p:sp>
        <p:nvSpPr>
          <p:cNvPr id="491" name="Google Shape;491;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3</a:t>
            </a:r>
            <a:endParaRPr/>
          </a:p>
        </p:txBody>
      </p:sp>
      <p:sp>
        <p:nvSpPr>
          <p:cNvPr id="492" name="Google Shape;492;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2</a:t>
            </a:r>
            <a:endParaRPr/>
          </a:p>
        </p:txBody>
      </p:sp>
      <p:sp>
        <p:nvSpPr>
          <p:cNvPr id="493" name="Google Shape;493;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a:t>
            </a:r>
            <a:endParaRPr/>
          </a:p>
        </p:txBody>
      </p:sp>
      <p:sp>
        <p:nvSpPr>
          <p:cNvPr id="494" name="Google Shape;494;p5"/>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0</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0"/>
                                        <p:tgtEl>
                                          <p:spTgt spid="471"/>
                                        </p:tgtEl>
                                      </p:cBhvr>
                                    </p:animEffect>
                                  </p:childTnLst>
                                </p:cTn>
                              </p:par>
                              <p:par>
                                <p:cTn fill="hold" nodeType="withEffect" presetClass="entr" presetID="23" presetSubtype="16">
                                  <p:stCondLst>
                                    <p:cond delay="0"/>
                                  </p:stCondLst>
                                  <p:childTnLst>
                                    <p:set>
                                      <p:cBhvr>
                                        <p:cTn dur="1" fill="hold">
                                          <p:stCondLst>
                                            <p:cond delay="0"/>
                                          </p:stCondLst>
                                        </p:cTn>
                                        <p:tgtEl>
                                          <p:spTgt spid="475"/>
                                        </p:tgtEl>
                                        <p:attrNameLst>
                                          <p:attrName>style.visibility</p:attrName>
                                        </p:attrNameLst>
                                      </p:cBhvr>
                                      <p:to>
                                        <p:strVal val="visible"/>
                                      </p:to>
                                    </p:set>
                                    <p:anim calcmode="lin" valueType="num">
                                      <p:cBhvr additive="base">
                                        <p:cTn dur="500"/>
                                        <p:tgtEl>
                                          <p:spTgt spid="475"/>
                                        </p:tgtEl>
                                        <p:attrNameLst>
                                          <p:attrName>ppt_w</p:attrName>
                                        </p:attrNameLst>
                                      </p:cBhvr>
                                      <p:tavLst>
                                        <p:tav fmla="" tm="0">
                                          <p:val>
                                            <p:strVal val="0"/>
                                          </p:val>
                                        </p:tav>
                                        <p:tav fmla="" tm="100000">
                                          <p:val>
                                            <p:strVal val="#ppt_w"/>
                                          </p:val>
                                        </p:tav>
                                      </p:tavLst>
                                    </p:anim>
                                    <p:anim calcmode="lin" valueType="num">
                                      <p:cBhvr additive="base">
                                        <p:cTn dur="500"/>
                                        <p:tgtEl>
                                          <p:spTgt spid="4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ppt_w</p:attrName>
                                        </p:attrNameLst>
                                      </p:cBhvr>
                                      <p:tavLst>
                                        <p:tav fmla="" tm="0">
                                          <p:val>
                                            <p:strVal val="0"/>
                                          </p:val>
                                        </p:tav>
                                        <p:tav fmla="" tm="100000">
                                          <p:val>
                                            <p:strVal val="#ppt_w"/>
                                          </p:val>
                                        </p:tav>
                                      </p:tavLst>
                                    </p:anim>
                                    <p:anim calcmode="lin" valueType="num">
                                      <p:cBhvr additive="base">
                                        <p:cTn dur="500"/>
                                        <p:tgtEl>
                                          <p:spTgt spid="47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6"/>
                                        </p:tgtEl>
                                        <p:attrNameLst>
                                          <p:attrName>style.visibility</p:attrName>
                                        </p:attrNameLst>
                                      </p:cBhvr>
                                      <p:to>
                                        <p:strVal val="visible"/>
                                      </p:to>
                                    </p:set>
                                    <p:anim calcmode="lin" valueType="num">
                                      <p:cBhvr additive="base">
                                        <p:cTn dur="500"/>
                                        <p:tgtEl>
                                          <p:spTgt spid="476"/>
                                        </p:tgtEl>
                                        <p:attrNameLst>
                                          <p:attrName>ppt_w</p:attrName>
                                        </p:attrNameLst>
                                      </p:cBhvr>
                                      <p:tavLst>
                                        <p:tav fmla="" tm="0">
                                          <p:val>
                                            <p:strVal val="0"/>
                                          </p:val>
                                        </p:tav>
                                        <p:tav fmla="" tm="100000">
                                          <p:val>
                                            <p:strVal val="#ppt_w"/>
                                          </p:val>
                                        </p:tav>
                                      </p:tavLst>
                                    </p:anim>
                                    <p:anim calcmode="lin" valueType="num">
                                      <p:cBhvr additive="base">
                                        <p:cTn dur="500"/>
                                        <p:tgtEl>
                                          <p:spTgt spid="4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479"/>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480"/>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481"/>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482"/>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483"/>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484"/>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485"/>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486"/>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487"/>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488"/>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0"/>
                                  </p:stCondLst>
                                  <p:childTnLst>
                                    <p:set>
                                      <p:cBhvr>
                                        <p:cTn dur="1" fill="hold">
                                          <p:stCondLst>
                                            <p:cond delay="0"/>
                                          </p:stCondLst>
                                        </p:cTn>
                                        <p:tgtEl>
                                          <p:spTgt spid="489"/>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490"/>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0"/>
                                  </p:stCondLst>
                                  <p:childTnLst>
                                    <p:set>
                                      <p:cBhvr>
                                        <p:cTn dur="1" fill="hold">
                                          <p:stCondLst>
                                            <p:cond delay="0"/>
                                          </p:stCondLst>
                                        </p:cTn>
                                        <p:tgtEl>
                                          <p:spTgt spid="491"/>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0"/>
                                  </p:stCondLst>
                                  <p:childTnLst>
                                    <p:set>
                                      <p:cBhvr>
                                        <p:cTn dur="1" fill="hold">
                                          <p:stCondLst>
                                            <p:cond delay="0"/>
                                          </p:stCondLst>
                                        </p:cTn>
                                        <p:tgtEl>
                                          <p:spTgt spid="492"/>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1000"/>
                                  </p:stCondLst>
                                  <p:childTnLst>
                                    <p:set>
                                      <p:cBhvr>
                                        <p:cTn dur="1" fill="hold">
                                          <p:stCondLst>
                                            <p:cond delay="0"/>
                                          </p:stCondLst>
                                        </p:cTn>
                                        <p:tgtEl>
                                          <p:spTgt spid="493"/>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100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6"/>
          <p:cNvPicPr preferRelativeResize="0"/>
          <p:nvPr/>
        </p:nvPicPr>
        <p:blipFill rotWithShape="1">
          <a:blip r:embed="rId3">
            <a:alphaModFix/>
          </a:blip>
          <a:srcRect b="53510" l="-105" r="1" t="2331"/>
          <a:stretch/>
        </p:blipFill>
        <p:spPr>
          <a:xfrm>
            <a:off x="-68240" y="0"/>
            <a:ext cx="12260240" cy="5053169"/>
          </a:xfrm>
          <a:prstGeom prst="rect">
            <a:avLst/>
          </a:prstGeom>
          <a:noFill/>
          <a:ln>
            <a:noFill/>
          </a:ln>
        </p:spPr>
      </p:pic>
      <p:cxnSp>
        <p:nvCxnSpPr>
          <p:cNvPr id="500" name="Google Shape;500;p6"/>
          <p:cNvCxnSpPr/>
          <p:nvPr/>
        </p:nvCxnSpPr>
        <p:spPr>
          <a:xfrm flipH="1">
            <a:off x="6061880" y="5053169"/>
            <a:ext cx="32590" cy="1799287"/>
          </a:xfrm>
          <a:prstGeom prst="straightConnector1">
            <a:avLst/>
          </a:prstGeom>
          <a:noFill/>
          <a:ln cap="flat" cmpd="sng" w="76200">
            <a:solidFill>
              <a:srgbClr val="FF0000"/>
            </a:solidFill>
            <a:prstDash val="solid"/>
            <a:round/>
            <a:headEnd len="sm" w="sm" type="none"/>
            <a:tailEnd len="sm" w="sm" type="none"/>
          </a:ln>
        </p:spPr>
      </p:cxnSp>
      <p:pic>
        <p:nvPicPr>
          <p:cNvPr id="501" name="Google Shape;501;p6"/>
          <p:cNvPicPr preferRelativeResize="0"/>
          <p:nvPr/>
        </p:nvPicPr>
        <p:blipFill rotWithShape="1">
          <a:blip r:embed="rId4">
            <a:alphaModFix/>
          </a:blip>
          <a:srcRect b="0" l="0" r="0" t="0"/>
          <a:stretch/>
        </p:blipFill>
        <p:spPr>
          <a:xfrm>
            <a:off x="1490283" y="4269092"/>
            <a:ext cx="8752048" cy="2487735"/>
          </a:xfrm>
          <a:prstGeom prst="rect">
            <a:avLst/>
          </a:prstGeom>
          <a:noFill/>
          <a:ln>
            <a:noFill/>
          </a:ln>
          <a:effectLst>
            <a:outerShdw blurRad="76200" kx="-1200000" rotWithShape="0" algn="bl" dir="18900000" dist="139700" sy="23000">
              <a:srgbClr val="000000">
                <a:alpha val="20000"/>
              </a:srgbClr>
            </a:outerShdw>
          </a:effectLst>
        </p:spPr>
      </p:pic>
      <p:pic>
        <p:nvPicPr>
          <p:cNvPr id="502" name="Google Shape;502;p6"/>
          <p:cNvPicPr preferRelativeResize="0"/>
          <p:nvPr/>
        </p:nvPicPr>
        <p:blipFill rotWithShape="1">
          <a:blip r:embed="rId5">
            <a:alphaModFix/>
          </a:blip>
          <a:srcRect b="0" l="0" r="0" t="0"/>
          <a:stretch/>
        </p:blipFill>
        <p:spPr>
          <a:xfrm>
            <a:off x="5866307" y="-911959"/>
            <a:ext cx="609600" cy="609600"/>
          </a:xfrm>
          <a:prstGeom prst="rect">
            <a:avLst/>
          </a:prstGeom>
          <a:noFill/>
          <a:ln>
            <a:noFill/>
          </a:ln>
        </p:spPr>
      </p:pic>
      <p:pic>
        <p:nvPicPr>
          <p:cNvPr id="503" name="Google Shape;503;p6"/>
          <p:cNvPicPr preferRelativeResize="0"/>
          <p:nvPr/>
        </p:nvPicPr>
        <p:blipFill rotWithShape="1">
          <a:blip r:embed="rId6">
            <a:alphaModFix/>
          </a:blip>
          <a:srcRect b="4111" l="30642" r="31012" t="31195"/>
          <a:stretch/>
        </p:blipFill>
        <p:spPr>
          <a:xfrm>
            <a:off x="10900071" y="5355528"/>
            <a:ext cx="1325091" cy="1401299"/>
          </a:xfrm>
          <a:prstGeom prst="rect">
            <a:avLst/>
          </a:prstGeom>
          <a:noFill/>
          <a:ln>
            <a:noFill/>
          </a:ln>
        </p:spPr>
      </p:pic>
      <p:pic>
        <p:nvPicPr>
          <p:cNvPr id="504" name="Google Shape;504;p6"/>
          <p:cNvPicPr preferRelativeResize="0"/>
          <p:nvPr/>
        </p:nvPicPr>
        <p:blipFill rotWithShape="1">
          <a:blip r:embed="rId7">
            <a:alphaModFix/>
          </a:blip>
          <a:srcRect b="16393" l="24108" r="35451" t="17379"/>
          <a:stretch/>
        </p:blipFill>
        <p:spPr>
          <a:xfrm>
            <a:off x="-94673" y="5470358"/>
            <a:ext cx="1274482" cy="1478256"/>
          </a:xfrm>
          <a:prstGeom prst="rect">
            <a:avLst/>
          </a:prstGeom>
          <a:noFill/>
          <a:ln>
            <a:noFill/>
          </a:ln>
        </p:spPr>
      </p:pic>
      <p:sp>
        <p:nvSpPr>
          <p:cNvPr id="505" name="Google Shape;505;p6"/>
          <p:cNvSpPr/>
          <p:nvPr/>
        </p:nvSpPr>
        <p:spPr>
          <a:xfrm>
            <a:off x="533400" y="685800"/>
            <a:ext cx="11258266" cy="3390901"/>
          </a:xfrm>
          <a:prstGeom prst="roundRect">
            <a:avLst>
              <a:gd fmla="val 16667" name="adj"/>
            </a:avLst>
          </a:prstGeom>
          <a:solidFill>
            <a:srgbClr val="EAF1DD">
              <a:alpha val="80000"/>
            </a:srgbClr>
          </a:solidFill>
          <a:ln cap="flat" cmpd="sng" w="25400">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2400" u="none" cap="none" strike="noStrike">
                <a:solidFill>
                  <a:srgbClr val="7030A0"/>
                </a:solidFill>
                <a:latin typeface="Tahoma"/>
                <a:ea typeface="Tahoma"/>
                <a:cs typeface="Tahoma"/>
                <a:sym typeface="Tahoma"/>
              </a:rPr>
              <a:t> </a:t>
            </a:r>
            <a:endParaRPr b="1" i="0" sz="2400" u="none" cap="none" strike="noStrike">
              <a:solidFill>
                <a:srgbClr val="7030A0"/>
              </a:solidFill>
              <a:latin typeface="Tahoma"/>
              <a:ea typeface="Tahoma"/>
              <a:cs typeface="Tahoma"/>
              <a:sym typeface="Tahoma"/>
            </a:endParaRPr>
          </a:p>
          <a:p>
            <a:pPr indent="0" lvl="0" marL="0" marR="0" rtl="0" algn="ctr">
              <a:lnSpc>
                <a:spcPct val="150000"/>
              </a:lnSpc>
              <a:spcBef>
                <a:spcPts val="0"/>
              </a:spcBef>
              <a:spcAft>
                <a:spcPts val="0"/>
              </a:spcAft>
              <a:buNone/>
            </a:pPr>
            <a:r>
              <a:rPr b="1" i="0" lang="en-US" sz="2800" u="none" cap="none" strike="noStrike">
                <a:solidFill>
                  <a:srgbClr val="FFFFFF"/>
                </a:solidFill>
                <a:latin typeface="Calibri"/>
                <a:ea typeface="Calibri"/>
                <a:cs typeface="Calibri"/>
                <a:sym typeface="Calibri"/>
              </a:rPr>
              <a:t> </a:t>
            </a:r>
            <a:endParaRPr b="1" i="0" sz="2800" u="none" cap="none" strike="noStrike">
              <a:solidFill>
                <a:srgbClr val="FFFFFF"/>
              </a:solidFill>
              <a:latin typeface="Tahoma"/>
              <a:ea typeface="Tahoma"/>
              <a:cs typeface="Tahoma"/>
              <a:sym typeface="Tahoma"/>
            </a:endParaRPr>
          </a:p>
        </p:txBody>
      </p:sp>
      <p:sp>
        <p:nvSpPr>
          <p:cNvPr id="506" name="Google Shape;506;p6"/>
          <p:cNvSpPr/>
          <p:nvPr/>
        </p:nvSpPr>
        <p:spPr>
          <a:xfrm>
            <a:off x="4435522" y="0"/>
            <a:ext cx="2209800" cy="685800"/>
          </a:xfrm>
          <a:prstGeom prst="roundRect">
            <a:avLst>
              <a:gd fmla="val 16667" name="adj"/>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00B050"/>
                </a:solidFill>
                <a:latin typeface="Tahoma"/>
                <a:ea typeface="Tahoma"/>
                <a:cs typeface="Tahoma"/>
                <a:sym typeface="Tahoma"/>
              </a:rPr>
              <a:t>Câu hỏi </a:t>
            </a:r>
            <a:endParaRPr/>
          </a:p>
        </p:txBody>
      </p:sp>
      <p:sp>
        <p:nvSpPr>
          <p:cNvPr id="507" name="Google Shape;507;p6"/>
          <p:cNvSpPr/>
          <p:nvPr/>
        </p:nvSpPr>
        <p:spPr>
          <a:xfrm>
            <a:off x="941696" y="3037595"/>
            <a:ext cx="10467832" cy="929138"/>
          </a:xfrm>
          <a:prstGeom prst="roundRect">
            <a:avLst>
              <a:gd fmla="val 50000" name="adj"/>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0000"/>
                </a:solidFill>
                <a:latin typeface="Tahoma"/>
                <a:ea typeface="Tahoma"/>
                <a:cs typeface="Tahoma"/>
                <a:sym typeface="Tahoma"/>
              </a:rPr>
              <a:t>Đáp án: 34</a:t>
            </a:r>
            <a:endParaRPr/>
          </a:p>
        </p:txBody>
      </p:sp>
      <p:sp>
        <p:nvSpPr>
          <p:cNvPr id="508" name="Google Shape;508;p6"/>
          <p:cNvSpPr/>
          <p:nvPr/>
        </p:nvSpPr>
        <p:spPr>
          <a:xfrm>
            <a:off x="4702448" y="1022385"/>
            <a:ext cx="2751455" cy="768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0B050"/>
                </a:solidFill>
                <a:latin typeface="Times New Roman"/>
                <a:ea typeface="Times New Roman"/>
                <a:cs typeface="Times New Roman"/>
                <a:sym typeface="Times New Roman"/>
              </a:rPr>
              <a:t>45 - 11 = ? </a:t>
            </a:r>
            <a:endParaRPr b="1" i="0" sz="4400" u="none" cap="none" strike="noStrike">
              <a:solidFill>
                <a:srgbClr val="00B050"/>
              </a:solidFill>
              <a:latin typeface="Times New Roman"/>
              <a:ea typeface="Times New Roman"/>
              <a:cs typeface="Times New Roman"/>
              <a:sym typeface="Times New Roman"/>
            </a:endParaRPr>
          </a:p>
        </p:txBody>
      </p:sp>
      <p:pic>
        <p:nvPicPr>
          <p:cNvPr descr="ALRMCLOK" id="509" name="Google Shape;509;p6"/>
          <p:cNvPicPr preferRelativeResize="0"/>
          <p:nvPr/>
        </p:nvPicPr>
        <p:blipFill rotWithShape="1">
          <a:blip r:embed="rId8">
            <a:alphaModFix/>
          </a:blip>
          <a:srcRect b="0" l="0" r="0" t="0"/>
          <a:stretch/>
        </p:blipFill>
        <p:spPr>
          <a:xfrm>
            <a:off x="89254" y="114737"/>
            <a:ext cx="1008063" cy="1219200"/>
          </a:xfrm>
          <a:prstGeom prst="rect">
            <a:avLst/>
          </a:prstGeom>
          <a:noFill/>
          <a:ln>
            <a:noFill/>
          </a:ln>
        </p:spPr>
      </p:pic>
      <p:sp>
        <p:nvSpPr>
          <p:cNvPr id="510" name="Google Shape;510;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15</a:t>
            </a:r>
            <a:endParaRPr/>
          </a:p>
        </p:txBody>
      </p:sp>
      <p:sp>
        <p:nvSpPr>
          <p:cNvPr id="511" name="Google Shape;511;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14</a:t>
            </a:r>
            <a:endParaRPr/>
          </a:p>
        </p:txBody>
      </p:sp>
      <p:sp>
        <p:nvSpPr>
          <p:cNvPr id="512" name="Google Shape;512;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13</a:t>
            </a:r>
            <a:endParaRPr/>
          </a:p>
        </p:txBody>
      </p:sp>
      <p:sp>
        <p:nvSpPr>
          <p:cNvPr id="513" name="Google Shape;513;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12</a:t>
            </a:r>
            <a:endParaRPr/>
          </a:p>
        </p:txBody>
      </p:sp>
      <p:sp>
        <p:nvSpPr>
          <p:cNvPr id="514" name="Google Shape;514;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11</a:t>
            </a:r>
            <a:endParaRPr/>
          </a:p>
        </p:txBody>
      </p:sp>
      <p:sp>
        <p:nvSpPr>
          <p:cNvPr id="515" name="Google Shape;515;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10</a:t>
            </a:r>
            <a:endParaRPr/>
          </a:p>
        </p:txBody>
      </p:sp>
      <p:sp>
        <p:nvSpPr>
          <p:cNvPr id="516" name="Google Shape;516;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9</a:t>
            </a:r>
            <a:endParaRPr/>
          </a:p>
        </p:txBody>
      </p:sp>
      <p:sp>
        <p:nvSpPr>
          <p:cNvPr id="517" name="Google Shape;517;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8</a:t>
            </a:r>
            <a:endParaRPr/>
          </a:p>
        </p:txBody>
      </p:sp>
      <p:sp>
        <p:nvSpPr>
          <p:cNvPr id="518" name="Google Shape;518;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7</a:t>
            </a:r>
            <a:endParaRPr/>
          </a:p>
        </p:txBody>
      </p:sp>
      <p:sp>
        <p:nvSpPr>
          <p:cNvPr id="519" name="Google Shape;519;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6</a:t>
            </a:r>
            <a:endParaRPr/>
          </a:p>
        </p:txBody>
      </p:sp>
      <p:sp>
        <p:nvSpPr>
          <p:cNvPr id="520" name="Google Shape;520;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5</a:t>
            </a:r>
            <a:endParaRPr/>
          </a:p>
        </p:txBody>
      </p:sp>
      <p:sp>
        <p:nvSpPr>
          <p:cNvPr id="521" name="Google Shape;521;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4</a:t>
            </a:r>
            <a:endParaRPr/>
          </a:p>
        </p:txBody>
      </p:sp>
      <p:sp>
        <p:nvSpPr>
          <p:cNvPr id="522" name="Google Shape;522;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3</a:t>
            </a:r>
            <a:endParaRPr/>
          </a:p>
        </p:txBody>
      </p:sp>
      <p:sp>
        <p:nvSpPr>
          <p:cNvPr id="523" name="Google Shape;523;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2</a:t>
            </a:r>
            <a:endParaRPr/>
          </a:p>
        </p:txBody>
      </p:sp>
      <p:sp>
        <p:nvSpPr>
          <p:cNvPr id="524" name="Google Shape;524;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1</a:t>
            </a:r>
            <a:endParaRPr/>
          </a:p>
        </p:txBody>
      </p:sp>
      <p:sp>
        <p:nvSpPr>
          <p:cNvPr id="525" name="Google Shape;525;p6"/>
          <p:cNvSpPr/>
          <p:nvPr/>
        </p:nvSpPr>
        <p:spPr>
          <a:xfrm>
            <a:off x="317854" y="495737"/>
            <a:ext cx="533400" cy="533400"/>
          </a:xfrm>
          <a:prstGeom prst="ellipse">
            <a:avLst/>
          </a:prstGeom>
          <a:gradFill>
            <a:gsLst>
              <a:gs pos="0">
                <a:schemeClr val="lt1"/>
              </a:gs>
              <a:gs pos="50000">
                <a:schemeClr val="l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DC2608"/>
                </a:solidFill>
                <a:latin typeface="Arial"/>
                <a:ea typeface="Arial"/>
                <a:cs typeface="Arial"/>
                <a:sym typeface="Arial"/>
              </a:rPr>
              <a:t>0</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0"/>
                                        <p:tgtEl>
                                          <p:spTgt spid="502"/>
                                        </p:tgtEl>
                                      </p:cBhvr>
                                    </p:animEffect>
                                  </p:childTnLst>
                                </p:cTn>
                              </p:par>
                              <p:par>
                                <p:cTn fill="hold" nodeType="withEffect" presetClass="entr" presetID="23" presetSubtype="16">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ppt_w</p:attrName>
                                        </p:attrNameLst>
                                      </p:cBhvr>
                                      <p:tavLst>
                                        <p:tav fmla="" tm="0">
                                          <p:val>
                                            <p:strVal val="0"/>
                                          </p:val>
                                        </p:tav>
                                        <p:tav fmla="" tm="100000">
                                          <p:val>
                                            <p:strVal val="#ppt_w"/>
                                          </p:val>
                                        </p:tav>
                                      </p:tavLst>
                                    </p:anim>
                                    <p:anim calcmode="lin" valueType="num">
                                      <p:cBhvr additive="base">
                                        <p:cTn dur="500"/>
                                        <p:tgtEl>
                                          <p:spTgt spid="5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500"/>
                                        <p:tgtEl>
                                          <p:spTgt spid="505"/>
                                        </p:tgtEl>
                                        <p:attrNameLst>
                                          <p:attrName>ppt_w</p:attrName>
                                        </p:attrNameLst>
                                      </p:cBhvr>
                                      <p:tavLst>
                                        <p:tav fmla="" tm="0">
                                          <p:val>
                                            <p:strVal val="0"/>
                                          </p:val>
                                        </p:tav>
                                        <p:tav fmla="" tm="100000">
                                          <p:val>
                                            <p:strVal val="#ppt_w"/>
                                          </p:val>
                                        </p:tav>
                                      </p:tavLst>
                                    </p:anim>
                                    <p:anim calcmode="lin" valueType="num">
                                      <p:cBhvr additive="base">
                                        <p:cTn dur="500"/>
                                        <p:tgtEl>
                                          <p:spTgt spid="50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7"/>
                                        </p:tgtEl>
                                        <p:attrNameLst>
                                          <p:attrName>style.visibility</p:attrName>
                                        </p:attrNameLst>
                                      </p:cBhvr>
                                      <p:to>
                                        <p:strVal val="visible"/>
                                      </p:to>
                                    </p:set>
                                    <p:anim calcmode="lin" valueType="num">
                                      <p:cBhvr additive="base">
                                        <p:cTn dur="500"/>
                                        <p:tgtEl>
                                          <p:spTgt spid="507"/>
                                        </p:tgtEl>
                                        <p:attrNameLst>
                                          <p:attrName>ppt_w</p:attrName>
                                        </p:attrNameLst>
                                      </p:cBhvr>
                                      <p:tavLst>
                                        <p:tav fmla="" tm="0">
                                          <p:val>
                                            <p:strVal val="0"/>
                                          </p:val>
                                        </p:tav>
                                        <p:tav fmla="" tm="100000">
                                          <p:val>
                                            <p:strVal val="#ppt_w"/>
                                          </p:val>
                                        </p:tav>
                                      </p:tavLst>
                                    </p:anim>
                                    <p:anim calcmode="lin" valueType="num">
                                      <p:cBhvr additive="base">
                                        <p:cTn dur="500"/>
                                        <p:tgtEl>
                                          <p:spTgt spid="5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1000"/>
                                  </p:stCondLst>
                                  <p:childTnLst>
                                    <p:set>
                                      <p:cBhvr>
                                        <p:cTn dur="1" fill="hold">
                                          <p:stCondLst>
                                            <p:cond delay="0"/>
                                          </p:stCondLst>
                                        </p:cTn>
                                        <p:tgtEl>
                                          <p:spTgt spid="51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51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512"/>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513"/>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514"/>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515"/>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516"/>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517"/>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518"/>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519"/>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0"/>
                                  </p:stCondLst>
                                  <p:childTnLst>
                                    <p:set>
                                      <p:cBhvr>
                                        <p:cTn dur="1" fill="hold">
                                          <p:stCondLst>
                                            <p:cond delay="0"/>
                                          </p:stCondLst>
                                        </p:cTn>
                                        <p:tgtEl>
                                          <p:spTgt spid="520"/>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521"/>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0"/>
                                  </p:stCondLst>
                                  <p:childTnLst>
                                    <p:set>
                                      <p:cBhvr>
                                        <p:cTn dur="1" fill="hold">
                                          <p:stCondLst>
                                            <p:cond delay="0"/>
                                          </p:stCondLst>
                                        </p:cTn>
                                        <p:tgtEl>
                                          <p:spTgt spid="522"/>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0"/>
                                  </p:stCondLst>
                                  <p:childTnLst>
                                    <p:set>
                                      <p:cBhvr>
                                        <p:cTn dur="1" fill="hold">
                                          <p:stCondLst>
                                            <p:cond delay="0"/>
                                          </p:stCondLst>
                                        </p:cTn>
                                        <p:tgtEl>
                                          <p:spTgt spid="523"/>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1000"/>
                                  </p:stCondLst>
                                  <p:childTnLst>
                                    <p:set>
                                      <p:cBhvr>
                                        <p:cTn dur="1" fill="hold">
                                          <p:stCondLst>
                                            <p:cond delay="0"/>
                                          </p:stCondLst>
                                        </p:cTn>
                                        <p:tgtEl>
                                          <p:spTgt spid="524"/>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1000"/>
                                  </p:stCondLst>
                                  <p:childTnLst>
                                    <p:set>
                                      <p:cBhvr>
                                        <p:cTn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31" name="Google Shape;531;p7"/>
          <p:cNvSpPr/>
          <p:nvPr/>
        </p:nvSpPr>
        <p:spPr>
          <a:xfrm>
            <a:off x="785495" y="2063115"/>
            <a:ext cx="10518140" cy="21228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6600"/>
              <a:buFont typeface="Calibri"/>
              <a:buNone/>
            </a:pPr>
            <a:r>
              <a:rPr b="1" i="1" lang="en-US" sz="6600">
                <a:solidFill>
                  <a:srgbClr val="FF0000"/>
                </a:solidFill>
                <a:latin typeface="Calibri"/>
                <a:ea typeface="Calibri"/>
                <a:cs typeface="Calibri"/>
                <a:sym typeface="Calibri"/>
              </a:rPr>
              <a:t>Bài 4:</a:t>
            </a:r>
            <a:r>
              <a:rPr b="1" lang="en-US" sz="6600">
                <a:solidFill>
                  <a:srgbClr val="FF0000"/>
                </a:solidFill>
                <a:latin typeface="Times New Roman"/>
                <a:ea typeface="Times New Roman"/>
                <a:cs typeface="Times New Roman"/>
                <a:sym typeface="Times New Roman"/>
              </a:rPr>
              <a:t> </a:t>
            </a:r>
            <a:endParaRPr b="1" i="0" sz="6600" u="none" cap="none" strike="noStrike">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Clr>
                <a:srgbClr val="FF0000"/>
              </a:buClr>
              <a:buSzPts val="6600"/>
              <a:buFont typeface="Times New Roman"/>
              <a:buNone/>
            </a:pPr>
            <a:r>
              <a:rPr b="1" lang="en-US" sz="6600">
                <a:solidFill>
                  <a:srgbClr val="FF0000"/>
                </a:solidFill>
                <a:latin typeface="Times New Roman"/>
                <a:ea typeface="Times New Roman"/>
                <a:cs typeface="Times New Roman"/>
                <a:sym typeface="Times New Roman"/>
              </a:rPr>
              <a:t>Hơn kém, nhau bao nhiêu?</a:t>
            </a:r>
            <a:endParaRPr b="1" sz="6665">
              <a:solidFill>
                <a:schemeClr val="accent3"/>
              </a:solidFill>
              <a:latin typeface="Arial"/>
              <a:ea typeface="Arial"/>
              <a:cs typeface="Arial"/>
              <a:sym typeface="Arial"/>
            </a:endParaRPr>
          </a:p>
        </p:txBody>
      </p:sp>
      <p:pic>
        <p:nvPicPr>
          <p:cNvPr id="532" name="Google Shape;532;p7"/>
          <p:cNvPicPr preferRelativeResize="0"/>
          <p:nvPr/>
        </p:nvPicPr>
        <p:blipFill rotWithShape="1">
          <a:blip r:embed="rId4">
            <a:alphaModFix/>
          </a:blip>
          <a:srcRect b="0" l="0" r="0" t="0"/>
          <a:stretch/>
        </p:blipFill>
        <p:spPr>
          <a:xfrm>
            <a:off x="3182017" y="1459388"/>
            <a:ext cx="7205487" cy="1207011"/>
          </a:xfrm>
          <a:prstGeom prst="rect">
            <a:avLst/>
          </a:prstGeom>
          <a:noFill/>
          <a:ln>
            <a:noFill/>
          </a:ln>
        </p:spPr>
      </p:pic>
      <p:pic>
        <p:nvPicPr>
          <p:cNvPr descr="C:\Users\Administrator\Desktop\小鸟.png" id="533" name="Google Shape;533;p7"/>
          <p:cNvPicPr preferRelativeResize="0"/>
          <p:nvPr/>
        </p:nvPicPr>
        <p:blipFill rotWithShape="1">
          <a:blip r:embed="rId5">
            <a:alphaModFix/>
          </a:blip>
          <a:srcRect b="0" l="0" r="0" t="0"/>
          <a:stretch/>
        </p:blipFill>
        <p:spPr>
          <a:xfrm>
            <a:off x="10522181" y="2245820"/>
            <a:ext cx="1113169" cy="1183180"/>
          </a:xfrm>
          <a:prstGeom prst="rect">
            <a:avLst/>
          </a:prstGeom>
          <a:noFill/>
          <a:ln>
            <a:noFill/>
          </a:ln>
        </p:spPr>
      </p:pic>
      <p:pic>
        <p:nvPicPr>
          <p:cNvPr id="534" name="Google Shape;534;p7"/>
          <p:cNvPicPr preferRelativeResize="0"/>
          <p:nvPr/>
        </p:nvPicPr>
        <p:blipFill rotWithShape="1">
          <a:blip r:embed="rId6">
            <a:alphaModFix/>
          </a:blip>
          <a:srcRect b="0" l="0" r="0" t="0"/>
          <a:stretch/>
        </p:blipFill>
        <p:spPr>
          <a:xfrm>
            <a:off x="77381" y="3946147"/>
            <a:ext cx="3406545" cy="2713352"/>
          </a:xfrm>
          <a:prstGeom prst="rect">
            <a:avLst/>
          </a:prstGeom>
          <a:noFill/>
          <a:ln>
            <a:noFill/>
          </a:ln>
        </p:spPr>
      </p:pic>
      <p:pic>
        <p:nvPicPr>
          <p:cNvPr descr="200712419435657_1" id="535" name="Google Shape;535;p7"/>
          <p:cNvPicPr preferRelativeResize="0"/>
          <p:nvPr/>
        </p:nvPicPr>
        <p:blipFill rotWithShape="1">
          <a:blip r:embed="rId7">
            <a:alphaModFix/>
          </a:blip>
          <a:srcRect b="0" l="0" r="0" t="0"/>
          <a:stretch/>
        </p:blipFill>
        <p:spPr>
          <a:xfrm>
            <a:off x="-699748" y="2214501"/>
            <a:ext cx="673100" cy="6731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ppt_w</p:attrName>
                                        </p:attrNameLst>
                                      </p:cBhvr>
                                      <p:tavLst>
                                        <p:tav fmla="" tm="0">
                                          <p:val>
                                            <p:strVal val="0"/>
                                          </p:val>
                                        </p:tav>
                                        <p:tav fmla="" tm="100000">
                                          <p:val>
                                            <p:strVal val="#ppt_w"/>
                                          </p:val>
                                        </p:tav>
                                      </p:tavLst>
                                    </p:anim>
                                    <p:anim calcmode="lin" valueType="num">
                                      <p:cBhvr additive="base">
                                        <p:cTn dur="500"/>
                                        <p:tgtEl>
                                          <p:spTgt spid="531"/>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750"/>
                                        <p:tgtEl>
                                          <p:spTgt spid="5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id="541" name="Google Shape;541;p8"/>
          <p:cNvPicPr preferRelativeResize="0"/>
          <p:nvPr/>
        </p:nvPicPr>
        <p:blipFill rotWithShape="1">
          <a:blip r:embed="rId3">
            <a:alphaModFix/>
          </a:blip>
          <a:srcRect b="0" l="0" r="0" t="0"/>
          <a:stretch/>
        </p:blipFill>
        <p:spPr>
          <a:xfrm flipH="1" rot="5400000">
            <a:off x="2637125" y="-2667000"/>
            <a:ext cx="6858000" cy="12192000"/>
          </a:xfrm>
          <a:prstGeom prst="rect">
            <a:avLst/>
          </a:prstGeom>
          <a:noFill/>
          <a:ln>
            <a:noFill/>
          </a:ln>
        </p:spPr>
      </p:pic>
      <p:sp>
        <p:nvSpPr>
          <p:cNvPr id="542" name="Google Shape;542;p8"/>
          <p:cNvSpPr/>
          <p:nvPr/>
        </p:nvSpPr>
        <p:spPr>
          <a:xfrm>
            <a:off x="4275390" y="2197892"/>
            <a:ext cx="5332043" cy="147701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9600">
                <a:solidFill>
                  <a:srgbClr val="FF0000"/>
                </a:solidFill>
                <a:latin typeface="Calibri"/>
                <a:ea typeface="Calibri"/>
                <a:cs typeface="Calibri"/>
                <a:sym typeface="Calibri"/>
              </a:rPr>
              <a:t>Tiết 1</a:t>
            </a:r>
            <a:endParaRPr/>
          </a:p>
        </p:txBody>
      </p:sp>
      <p:pic>
        <p:nvPicPr>
          <p:cNvPr descr="Kết nối tri thức với cuộc sống" id="543" name="Google Shape;543;p8"/>
          <p:cNvPicPr preferRelativeResize="0"/>
          <p:nvPr/>
        </p:nvPicPr>
        <p:blipFill rotWithShape="1">
          <a:blip r:embed="rId4">
            <a:alphaModFix/>
          </a:blip>
          <a:srcRect b="0" l="0" r="0" t="0"/>
          <a:stretch/>
        </p:blipFill>
        <p:spPr>
          <a:xfrm>
            <a:off x="234902" y="-27809"/>
            <a:ext cx="1422400" cy="1422400"/>
          </a:xfrm>
          <a:prstGeom prst="roundRect">
            <a:avLst>
              <a:gd fmla="val 16667" name="adj"/>
            </a:avLst>
          </a:prstGeom>
          <a:noFill/>
          <a:ln>
            <a:noFill/>
          </a:ln>
          <a:effectLst>
            <a:outerShdw blurRad="76200" rotWithShape="0" algn="tl" dir="7800000" dist="38100">
              <a:srgbClr val="000000">
                <a:alpha val="40000"/>
              </a:srgbClr>
            </a:outerShdw>
          </a:effectLst>
        </p:spPr>
      </p:pic>
      <p:grpSp>
        <p:nvGrpSpPr>
          <p:cNvPr id="544" name="Google Shape;544;p8"/>
          <p:cNvGrpSpPr/>
          <p:nvPr/>
        </p:nvGrpSpPr>
        <p:grpSpPr>
          <a:xfrm>
            <a:off x="0" y="6557554"/>
            <a:ext cx="12194509" cy="328254"/>
            <a:chOff x="0" y="6557554"/>
            <a:chExt cx="12194509" cy="328254"/>
          </a:xfrm>
        </p:grpSpPr>
        <p:sp>
          <p:nvSpPr>
            <p:cNvPr id="545" name="Google Shape;545;p8"/>
            <p:cNvSpPr/>
            <p:nvPr/>
          </p:nvSpPr>
          <p:spPr>
            <a:xfrm>
              <a:off x="2418028" y="6557554"/>
              <a:ext cx="2426910" cy="328254"/>
            </a:xfrm>
            <a:prstGeom prst="rect">
              <a:avLst/>
            </a:prstGeom>
            <a:solidFill>
              <a:srgbClr val="F7AC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8"/>
            <p:cNvSpPr/>
            <p:nvPr/>
          </p:nvSpPr>
          <p:spPr>
            <a:xfrm>
              <a:off x="4826269" y="6557554"/>
              <a:ext cx="2479712" cy="328254"/>
            </a:xfrm>
            <a:prstGeom prst="rect">
              <a:avLst/>
            </a:prstGeom>
            <a:solidFill>
              <a:srgbClr val="ED2F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8"/>
            <p:cNvSpPr/>
            <p:nvPr/>
          </p:nvSpPr>
          <p:spPr>
            <a:xfrm>
              <a:off x="7300745" y="6557554"/>
              <a:ext cx="2479712" cy="328254"/>
            </a:xfrm>
            <a:prstGeom prst="rect">
              <a:avLst/>
            </a:prstGeom>
            <a:solidFill>
              <a:srgbClr val="F15A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8"/>
            <p:cNvSpPr/>
            <p:nvPr/>
          </p:nvSpPr>
          <p:spPr>
            <a:xfrm>
              <a:off x="9714797" y="6557554"/>
              <a:ext cx="2479712" cy="328254"/>
            </a:xfrm>
            <a:prstGeom prst="rect">
              <a:avLst/>
            </a:prstGeom>
            <a:solidFill>
              <a:srgbClr val="F7AC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8"/>
            <p:cNvSpPr/>
            <p:nvPr/>
          </p:nvSpPr>
          <p:spPr>
            <a:xfrm>
              <a:off x="0" y="6557554"/>
              <a:ext cx="2426910" cy="328254"/>
            </a:xfrm>
            <a:prstGeom prst="rect">
              <a:avLst/>
            </a:prstGeom>
            <a:solidFill>
              <a:srgbClr val="F15A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50" name="Google Shape;550;p8"/>
          <p:cNvPicPr preferRelativeResize="0"/>
          <p:nvPr/>
        </p:nvPicPr>
        <p:blipFill rotWithShape="1">
          <a:blip r:embed="rId5">
            <a:alphaModFix/>
          </a:blip>
          <a:srcRect b="0" l="0" r="0" t="0"/>
          <a:stretch/>
        </p:blipFill>
        <p:spPr>
          <a:xfrm>
            <a:off x="9714797" y="3429000"/>
            <a:ext cx="2263295" cy="3827929"/>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6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9"/>
          <p:cNvPicPr preferRelativeResize="0"/>
          <p:nvPr>
            <p:ph idx="1" type="body"/>
          </p:nvPr>
        </p:nvPicPr>
        <p:blipFill rotWithShape="1">
          <a:blip r:embed="rId3">
            <a:alphaModFix/>
          </a:blip>
          <a:srcRect b="61307" l="0" r="77163" t="0"/>
          <a:stretch/>
        </p:blipFill>
        <p:spPr>
          <a:xfrm>
            <a:off x="1008380" y="133985"/>
            <a:ext cx="2332697" cy="1167277"/>
          </a:xfrm>
          <a:prstGeom prst="rect">
            <a:avLst/>
          </a:prstGeom>
          <a:noFill/>
          <a:ln>
            <a:noFill/>
          </a:ln>
        </p:spPr>
      </p:pic>
      <p:pic>
        <p:nvPicPr>
          <p:cNvPr id="556" name="Google Shape;556;p9"/>
          <p:cNvPicPr preferRelativeResize="0"/>
          <p:nvPr/>
        </p:nvPicPr>
        <p:blipFill rotWithShape="1">
          <a:blip r:embed="rId4">
            <a:alphaModFix/>
          </a:blip>
          <a:srcRect b="0" l="0" r="0" t="0"/>
          <a:stretch/>
        </p:blipFill>
        <p:spPr>
          <a:xfrm>
            <a:off x="4054670" y="4463953"/>
            <a:ext cx="3641725" cy="2012315"/>
          </a:xfrm>
          <a:prstGeom prst="rect">
            <a:avLst/>
          </a:prstGeom>
          <a:noFill/>
          <a:ln>
            <a:noFill/>
          </a:ln>
        </p:spPr>
      </p:pic>
      <p:pic>
        <p:nvPicPr>
          <p:cNvPr id="557" name="Google Shape;557;p9"/>
          <p:cNvPicPr preferRelativeResize="0"/>
          <p:nvPr/>
        </p:nvPicPr>
        <p:blipFill rotWithShape="1">
          <a:blip r:embed="rId3">
            <a:alphaModFix/>
          </a:blip>
          <a:srcRect b="38990" l="51531" r="-191" t="1"/>
          <a:stretch/>
        </p:blipFill>
        <p:spPr>
          <a:xfrm>
            <a:off x="3387969" y="715108"/>
            <a:ext cx="7866185" cy="3927230"/>
          </a:xfrm>
          <a:prstGeom prst="rect">
            <a:avLst/>
          </a:prstGeom>
          <a:noFill/>
          <a:ln>
            <a:noFill/>
          </a:ln>
        </p:spPr>
      </p:pic>
      <p:pic>
        <p:nvPicPr>
          <p:cNvPr id="558" name="Google Shape;558;p9"/>
          <p:cNvPicPr preferRelativeResize="0"/>
          <p:nvPr/>
        </p:nvPicPr>
        <p:blipFill rotWithShape="1">
          <a:blip r:embed="rId3">
            <a:alphaModFix/>
          </a:blip>
          <a:srcRect b="50275" l="0" r="54669" t="36749"/>
          <a:stretch/>
        </p:blipFill>
        <p:spPr>
          <a:xfrm>
            <a:off x="753109" y="1392992"/>
            <a:ext cx="4630419" cy="391453"/>
          </a:xfrm>
          <a:prstGeom prst="rect">
            <a:avLst/>
          </a:prstGeom>
          <a:noFill/>
          <a:ln>
            <a:noFill/>
          </a:ln>
        </p:spPr>
      </p:pic>
      <p:pic>
        <p:nvPicPr>
          <p:cNvPr id="559" name="Google Shape;559;p9"/>
          <p:cNvPicPr preferRelativeResize="0"/>
          <p:nvPr/>
        </p:nvPicPr>
        <p:blipFill rotWithShape="1">
          <a:blip r:embed="rId3">
            <a:alphaModFix/>
          </a:blip>
          <a:srcRect b="2134" l="0" r="20352" t="55594"/>
          <a:stretch/>
        </p:blipFill>
        <p:spPr>
          <a:xfrm>
            <a:off x="-98327" y="2205206"/>
            <a:ext cx="8135620" cy="1275276"/>
          </a:xfrm>
          <a:prstGeom prst="rect">
            <a:avLst/>
          </a:prstGeom>
          <a:noFill/>
          <a:ln>
            <a:noFill/>
          </a:ln>
        </p:spPr>
      </p:pic>
      <p:grpSp>
        <p:nvGrpSpPr>
          <p:cNvPr id="560" name="Google Shape;560;p9"/>
          <p:cNvGrpSpPr/>
          <p:nvPr/>
        </p:nvGrpSpPr>
        <p:grpSpPr>
          <a:xfrm>
            <a:off x="88777" y="2205206"/>
            <a:ext cx="7931785" cy="1275276"/>
            <a:chOff x="-439225" y="2041085"/>
            <a:chExt cx="7931785" cy="1275276"/>
          </a:xfrm>
        </p:grpSpPr>
        <p:pic>
          <p:nvPicPr>
            <p:cNvPr id="561" name="Google Shape;561;p9"/>
            <p:cNvPicPr preferRelativeResize="0"/>
            <p:nvPr/>
          </p:nvPicPr>
          <p:blipFill rotWithShape="1">
            <a:blip r:embed="rId3">
              <a:alphaModFix/>
            </a:blip>
            <a:srcRect b="2134" l="1" r="39921" t="55594"/>
            <a:stretch/>
          </p:blipFill>
          <p:spPr>
            <a:xfrm>
              <a:off x="-439225" y="2041085"/>
              <a:ext cx="6136640" cy="1275276"/>
            </a:xfrm>
            <a:prstGeom prst="rect">
              <a:avLst/>
            </a:prstGeom>
            <a:noFill/>
            <a:ln>
              <a:noFill/>
            </a:ln>
          </p:spPr>
        </p:pic>
        <p:pic>
          <p:nvPicPr>
            <p:cNvPr id="562" name="Google Shape;562;p9"/>
            <p:cNvPicPr preferRelativeResize="0"/>
            <p:nvPr/>
          </p:nvPicPr>
          <p:blipFill rotWithShape="1">
            <a:blip r:embed="rId3">
              <a:alphaModFix/>
            </a:blip>
            <a:srcRect b="19190" l="42504" r="39921" t="55594"/>
            <a:stretch/>
          </p:blipFill>
          <p:spPr>
            <a:xfrm>
              <a:off x="5697415" y="2041085"/>
              <a:ext cx="1795145" cy="76073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5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5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主题​​">
  <a:themeElements>
    <a:clrScheme name="四色华丽色系">
      <a:dk1>
        <a:srgbClr val="000000"/>
      </a:dk1>
      <a:lt1>
        <a:srgbClr val="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2021-05-06T10:30:00Z</dcterms:created>
  <dc:creator>admin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