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687" r:id="rId4"/>
  </p:sldMasterIdLst>
  <p:notesMasterIdLst>
    <p:notesMasterId r:id="rId17"/>
  </p:notesMasterIdLst>
  <p:sldIdLst>
    <p:sldId id="280" r:id="rId5"/>
    <p:sldId id="258" r:id="rId6"/>
    <p:sldId id="259" r:id="rId7"/>
    <p:sldId id="260" r:id="rId8"/>
    <p:sldId id="261" r:id="rId9"/>
    <p:sldId id="281" r:id="rId10"/>
    <p:sldId id="273" r:id="rId11"/>
    <p:sldId id="274" r:id="rId12"/>
    <p:sldId id="308" r:id="rId13"/>
    <p:sldId id="309" r:id="rId14"/>
    <p:sldId id="310" r:id="rId15"/>
    <p:sldId id="27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>
        <p:scale>
          <a:sx n="81" d="100"/>
          <a:sy n="81" d="100"/>
        </p:scale>
        <p:origin x="-258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7/12/2021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570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2021/7/12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2021/7/12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2021/7/12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2021/7/12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2021/7/12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2021/7/12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2021/7/12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2021/7/12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2021/7/12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2021/7/12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7/12/2021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7/12/2021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7/12/2021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2021/7/12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5.wdp"/><Relationship Id="rId18" Type="http://schemas.openxmlformats.org/officeDocument/2006/relationships/image" Target="../media/image14.png"/><Relationship Id="rId3" Type="http://schemas.openxmlformats.org/officeDocument/2006/relationships/image" Target="../media/image6.png"/><Relationship Id="rId7" Type="http://schemas.microsoft.com/office/2007/relationships/hdphoto" Target="../media/hdphoto2.wdp"/><Relationship Id="rId12" Type="http://schemas.openxmlformats.org/officeDocument/2006/relationships/image" Target="../media/image11.png"/><Relationship Id="rId17" Type="http://schemas.microsoft.com/office/2007/relationships/hdphoto" Target="../media/hdphoto7.wdp"/><Relationship Id="rId2" Type="http://schemas.openxmlformats.org/officeDocument/2006/relationships/image" Target="../media/image5.jpeg"/><Relationship Id="rId16" Type="http://schemas.openxmlformats.org/officeDocument/2006/relationships/image" Target="../media/image13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10.png"/><Relationship Id="rId19" Type="http://schemas.openxmlformats.org/officeDocument/2006/relationships/image" Target="../media/image15.png"/><Relationship Id="rId4" Type="http://schemas.openxmlformats.org/officeDocument/2006/relationships/image" Target="../media/image7.png"/><Relationship Id="rId9" Type="http://schemas.microsoft.com/office/2007/relationships/hdphoto" Target="../media/hdphoto3.wdp"/><Relationship Id="rId1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5.png"/><Relationship Id="rId3" Type="http://schemas.microsoft.com/office/2007/relationships/hdphoto" Target="../media/hdphoto8.wdp"/><Relationship Id="rId7" Type="http://schemas.openxmlformats.org/officeDocument/2006/relationships/image" Target="../media/image21.png"/><Relationship Id="rId12" Type="http://schemas.openxmlformats.org/officeDocument/2006/relationships/image" Target="../media/image24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14.png"/><Relationship Id="rId5" Type="http://schemas.openxmlformats.org/officeDocument/2006/relationships/image" Target="../media/image19.GIF"/><Relationship Id="rId10" Type="http://schemas.openxmlformats.org/officeDocument/2006/relationships/image" Target="../media/image23.png"/><Relationship Id="rId4" Type="http://schemas.openxmlformats.org/officeDocument/2006/relationships/image" Target="../media/image18.png"/><Relationship Id="rId9" Type="http://schemas.microsoft.com/office/2007/relationships/hdphoto" Target="../media/hdphoto9.wdp"/><Relationship Id="rId1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5.png"/><Relationship Id="rId3" Type="http://schemas.openxmlformats.org/officeDocument/2006/relationships/image" Target="../media/image18.png"/><Relationship Id="rId7" Type="http://schemas.microsoft.com/office/2007/relationships/hdphoto" Target="../media/hdphoto10.wdp"/><Relationship Id="rId12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5" Type="http://schemas.openxmlformats.org/officeDocument/2006/relationships/image" Target="../media/image28.png"/><Relationship Id="rId10" Type="http://schemas.openxmlformats.org/officeDocument/2006/relationships/image" Target="../media/image14.png"/><Relationship Id="rId4" Type="http://schemas.openxmlformats.org/officeDocument/2006/relationships/image" Target="../media/image19.GIF"/><Relationship Id="rId9" Type="http://schemas.microsoft.com/office/2007/relationships/hdphoto" Target="../media/hdphoto9.wdp"/><Relationship Id="rId1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5.png"/><Relationship Id="rId3" Type="http://schemas.openxmlformats.org/officeDocument/2006/relationships/image" Target="../media/image18.png"/><Relationship Id="rId7" Type="http://schemas.microsoft.com/office/2007/relationships/hdphoto" Target="../media/hdphoto11.wdp"/><Relationship Id="rId12" Type="http://schemas.openxmlformats.org/officeDocument/2006/relationships/image" Target="../media/image15.png"/><Relationship Id="rId2" Type="http://schemas.openxmlformats.org/officeDocument/2006/relationships/image" Target="../media/image29.jpeg"/><Relationship Id="rId16" Type="http://schemas.microsoft.com/office/2007/relationships/hdphoto" Target="../media/hdphoto12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5" Type="http://schemas.openxmlformats.org/officeDocument/2006/relationships/image" Target="../media/image31.png"/><Relationship Id="rId10" Type="http://schemas.openxmlformats.org/officeDocument/2006/relationships/image" Target="../media/image14.png"/><Relationship Id="rId4" Type="http://schemas.openxmlformats.org/officeDocument/2006/relationships/image" Target="../media/image19.GIF"/><Relationship Id="rId9" Type="http://schemas.microsoft.com/office/2007/relationships/hdphoto" Target="../media/hdphoto9.wdp"/><Relationship Id="rId1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7" Type="http://schemas.openxmlformats.org/officeDocument/2006/relationships/image" Target="../media/image4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0.emf"/><Relationship Id="rId5" Type="http://schemas.openxmlformats.org/officeDocument/2006/relationships/image" Target="../media/image39.emf"/><Relationship Id="rId4" Type="http://schemas.openxmlformats.org/officeDocument/2006/relationships/image" Target="../media/image3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文本框 1"/>
          <p:cNvSpPr txBox="1">
            <a:spLocks noChangeArrowheads="1"/>
          </p:cNvSpPr>
          <p:nvPr/>
        </p:nvSpPr>
        <p:spPr bwMode="auto">
          <a:xfrm>
            <a:off x="794385" y="1861503"/>
            <a:ext cx="10602913" cy="119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1" i="0" u="none" strike="noStrike" kern="1200" cap="none" spc="0" normalizeH="0" baseline="0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Xin chào tất cả các con!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137160"/>
            <a:ext cx="4206240" cy="7162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3295" y="382905"/>
            <a:ext cx="6078855" cy="24104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255" y="1101090"/>
            <a:ext cx="4364355" cy="1421130"/>
          </a:xfrm>
          <a:prstGeom prst="rect">
            <a:avLst/>
          </a:prstGeom>
        </p:spPr>
      </p:pic>
      <p:pic>
        <p:nvPicPr>
          <p:cNvPr id="13" name="Content Placeholder 12" descr="Capture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429260" y="2793365"/>
            <a:ext cx="5517515" cy="14503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715" y="4409440"/>
            <a:ext cx="4165600" cy="1496695"/>
          </a:xfrm>
          <a:prstGeom prst="rect">
            <a:avLst/>
          </a:prstGeom>
        </p:spPr>
      </p:pic>
      <p:sp>
        <p:nvSpPr>
          <p:cNvPr id="16" name="Rectangular Callout 15"/>
          <p:cNvSpPr/>
          <p:nvPr/>
        </p:nvSpPr>
        <p:spPr>
          <a:xfrm>
            <a:off x="5947410" y="4483100"/>
            <a:ext cx="3778885" cy="1176655"/>
          </a:xfrm>
          <a:prstGeom prst="wedgeRectCallou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41 - 30 = 11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826260" y="275590"/>
            <a:ext cx="8823325" cy="2936875"/>
          </a:xfrm>
          <a:prstGeom prst="rect">
            <a:avLst/>
          </a:prstGeom>
        </p:spPr>
      </p:pic>
      <p:sp>
        <p:nvSpPr>
          <p:cNvPr id="7" name="Line Callout 1 6"/>
          <p:cNvSpPr/>
          <p:nvPr/>
        </p:nvSpPr>
        <p:spPr>
          <a:xfrm>
            <a:off x="4269105" y="3956050"/>
            <a:ext cx="4209415" cy="1735455"/>
          </a:xfrm>
          <a:prstGeom prst="borderCallout1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45 - 2 = 43</a:t>
            </a:r>
          </a:p>
          <a:p>
            <a:pPr algn="ctr"/>
            <a:r>
              <a:rPr lang="en-US" sz="4400"/>
              <a:t>54 - 32 = 22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TRỐN TÌM </a:t>
            </a:r>
          </a:p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5" y="4028629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80" y="-536546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4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064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A.52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454400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B.57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591755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C.54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3472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D. 56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42861" y="482600"/>
            <a:ext cx="7413939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Số liền sau của 55 là?</a:t>
            </a:r>
          </a:p>
        </p:txBody>
      </p:sp>
      <p:sp>
        <p:nvSpPr>
          <p:cNvPr id="6" name="Explosion 1 5"/>
          <p:cNvSpPr/>
          <p:nvPr/>
        </p:nvSpPr>
        <p:spPr>
          <a:xfrm>
            <a:off x="5080000" y="43567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119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bldLvl="0" animBg="1"/>
      <p:bldP spid="25" grpId="0" bldLvl="0" animBg="1"/>
      <p:bldP spid="26" grpId="0" bldLvl="0" animBg="1"/>
      <p:bldP spid="27" grpId="0" bldLvl="0" animBg="1"/>
      <p:bldP spid="27" grpId="1" bldLvl="0" animBg="1"/>
      <p:bldP spid="5" grpId="0"/>
      <p:bldP spid="6" grpId="0" bldLvl="0" animBg="1"/>
      <p:bldP spid="6" grpId="1" bldLvl="0" animBg="1"/>
      <p:bldP spid="6" grpId="2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474388" y="860862"/>
            <a:ext cx="5892800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Số liền trước của 70 là?</a:t>
            </a:r>
            <a:endParaRPr lang="en-US" sz="3735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604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A.67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3708400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 err="1">
                <a:solidFill>
                  <a:srgbClr val="0000FF"/>
                </a:solidFill>
                <a:latin typeface="Calibri" panose="020F0502020204030204"/>
              </a:rPr>
              <a:t>B.69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6845755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C.68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96012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D.71</a:t>
            </a: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bldLvl="0" animBg="1"/>
      <p:bldP spid="48" grpId="1" bldLvl="0" animBg="1"/>
      <p:bldP spid="48" grpId="2" bldLvl="0" animBg="1"/>
      <p:bldP spid="49" grpId="0" bldLvl="0" animBg="1"/>
      <p:bldP spid="50" grpId="0" bldLvl="0" animBg="1"/>
      <p:bldP spid="51" grpId="0" bldLvl="0" animBg="1"/>
      <p:bldP spid="52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8084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338264" y="1008179"/>
            <a:ext cx="5892800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66 - 6 =</a:t>
            </a:r>
            <a:endParaRPr lang="en-US" sz="3735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828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 err="1">
                <a:solidFill>
                  <a:srgbClr val="0000FF"/>
                </a:solidFill>
                <a:latin typeface="Calibri" panose="020F0502020204030204"/>
              </a:rPr>
              <a:t>A.60</a:t>
            </a:r>
            <a:endParaRPr lang="en-US" sz="48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3530875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B.61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6668229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C.62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94236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D.63</a:t>
            </a: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234" y="3031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773" y="3239816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1" grpId="0"/>
      <p:bldP spid="33" grpId="0" bldLvl="0" animBg="1"/>
      <p:bldP spid="33" grpId="1" bldLvl="0" animBg="1"/>
      <p:bldP spid="33" grpId="2" bldLvl="0" animBg="1"/>
      <p:bldP spid="44" grpId="0" bldLvl="0" animBg="1"/>
      <p:bldP spid="44" grpId="1" bldLvl="0" animBg="1"/>
      <p:bldP spid="45" grpId="0" bldLvl="0" animBg="1"/>
      <p:bldP spid="46" grpId="0" bldLvl="0" animBg="1"/>
      <p:bldP spid="47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8694" y="1698765"/>
            <a:ext cx="11378129" cy="3138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3:</a:t>
            </a: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thành phần của phép cộng, phép trừ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420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</a:t>
            </a:r>
            <a:r>
              <a:rPr lang="en-US" altLang="zh-CN" sz="72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6215" y="154940"/>
            <a:ext cx="2324100" cy="10058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5620" y="155575"/>
            <a:ext cx="7439025" cy="174307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55620" y="2895600"/>
            <a:ext cx="3884442" cy="5847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64 = 60 + 4</a:t>
            </a:r>
            <a:endParaRPr lang="en-US" sz="3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55620" y="3669323"/>
            <a:ext cx="3884442" cy="5847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87 = 80 + 7</a:t>
            </a:r>
            <a:endParaRPr lang="en-US" sz="3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55620" y="4466492"/>
            <a:ext cx="3884442" cy="5847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46 = 40 + 6</a:t>
            </a:r>
            <a:endParaRPr lang="en-US" sz="32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58165" y="334840"/>
            <a:ext cx="1828800" cy="6553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212" y="1856105"/>
            <a:ext cx="4671695" cy="32423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5745" y="358775"/>
            <a:ext cx="6513195" cy="171831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7312660" y="1298575"/>
            <a:ext cx="993775" cy="5575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11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8813800" y="1276350"/>
            <a:ext cx="993775" cy="5575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8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0476865" y="1298575"/>
            <a:ext cx="993775" cy="55753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10</a:t>
            </a:r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5842635" y="2295525"/>
            <a:ext cx="5881370" cy="1034415"/>
          </a:xfrm>
          <a:prstGeom prst="rect">
            <a:avLst/>
          </a:prstGeom>
        </p:spPr>
      </p:pic>
      <p:sp>
        <p:nvSpPr>
          <p:cNvPr id="15" name="Rectangles 14"/>
          <p:cNvSpPr/>
          <p:nvPr/>
        </p:nvSpPr>
        <p:spPr>
          <a:xfrm>
            <a:off x="6490970" y="3529965"/>
            <a:ext cx="4787265" cy="69977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11 + 8 = 19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6315" y="4519295"/>
            <a:ext cx="5394325" cy="784225"/>
          </a:xfrm>
          <a:prstGeom prst="rect">
            <a:avLst/>
          </a:prstGeom>
        </p:spPr>
      </p:pic>
      <p:sp>
        <p:nvSpPr>
          <p:cNvPr id="17" name="Rectangles 16"/>
          <p:cNvSpPr/>
          <p:nvPr/>
        </p:nvSpPr>
        <p:spPr>
          <a:xfrm>
            <a:off x="6551930" y="5548630"/>
            <a:ext cx="4787265" cy="69977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10 + 8 = 18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5" grpId="0" animBg="1"/>
      <p:bldP spid="15" grpId="1" animBg="1"/>
      <p:bldP spid="17" grpId="0" bldLvl="0" animBg="1"/>
      <p:bldP spid="17" grpId="1" animBg="1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120</Words>
  <Application>Microsoft Office PowerPoint</Application>
  <PresentationFormat>Custom</PresentationFormat>
  <Paragraphs>41</Paragraphs>
  <Slides>12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2_Office Theme</vt:lpstr>
      <vt:lpstr>3_Office Theme</vt:lpstr>
      <vt:lpstr>1_Office 主题​​</vt:lpstr>
      <vt:lpstr>4_Office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</dc:creator>
  <cp:lastModifiedBy>admin</cp:lastModifiedBy>
  <cp:revision>11</cp:revision>
  <dcterms:created xsi:type="dcterms:W3CDTF">2021-05-04T10:26:00Z</dcterms:created>
  <dcterms:modified xsi:type="dcterms:W3CDTF">2021-07-12T07:52:26Z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