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6" r:id="rId16"/>
    <p:sldId id="263" r:id="rId17"/>
    <p:sldId id="284" r:id="rId18"/>
    <p:sldId id="265" r:id="rId19"/>
    <p:sldId id="266" r:id="rId20"/>
    <p:sldId id="287" r:id="rId21"/>
    <p:sldId id="288" r:id="rId22"/>
    <p:sldId id="268" r:id="rId23"/>
    <p:sldId id="269" r:id="rId24"/>
    <p:sldId id="274" r:id="rId25"/>
  </p:sldIdLst>
  <p:sldSz cx="9144000" cy="5143500" type="screen16x9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  <a:srgbClr val="DFFB9F"/>
    <a:srgbClr val="FFE79B"/>
    <a:srgbClr val="FFDC6D"/>
    <a:srgbClr val="D2FA7A"/>
    <a:srgbClr val="79DCFF"/>
    <a:srgbClr val="A3E7FF"/>
    <a:srgbClr val="FFE181"/>
    <a:srgbClr val="DBFB93"/>
    <a:srgbClr val="AFF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391" autoAdjust="0"/>
  </p:normalViewPr>
  <p:slideViewPr>
    <p:cSldViewPr>
      <p:cViewPr>
        <p:scale>
          <a:sx n="75" d="100"/>
          <a:sy n="75" d="100"/>
        </p:scale>
        <p:origin x="-864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Đối với câu mẫu, Gv cũng có thể tiến hành làm cho HS thấy hoặc gọi HS làm mẫu chứ k nhất thiết chiếu sẵn đáp án theo sgk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9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9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9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688154" y="3340573"/>
            <a:ext cx="1002454" cy="120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65" y="2914651"/>
            <a:ext cx="2627330" cy="1670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45745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54" tIns="34177" rIns="68354" bIns="34177"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85410" y="168966"/>
            <a:ext cx="1420658" cy="13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9175" y="644485"/>
            <a:ext cx="5914336" cy="1661993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03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03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0300" b="1" spc="112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386428" y="3281226"/>
            <a:ext cx="1271538" cy="12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755170" y="2989692"/>
            <a:ext cx="1833715" cy="15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6" y="1706999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6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8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4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5" name="Rectangle 744"/>
          <p:cNvSpPr/>
          <p:nvPr/>
        </p:nvSpPr>
        <p:spPr>
          <a:xfrm>
            <a:off x="3048000" y="1289901"/>
            <a:ext cx="6103478" cy="3837644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algn="ctr"/>
            <a:r>
              <a:rPr lang="en-US" sz="4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 là tia số?</a:t>
            </a:r>
          </a:p>
          <a:p>
            <a:pPr algn="ctr"/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ctr"/>
            <a:endParaRPr lang="en-US" sz="40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ctr"/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ctr"/>
            <a:endParaRPr lang="en-US" sz="40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ctr"/>
            <a:endParaRPr lang="en-US" sz="4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09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2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5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92" y="2719713"/>
            <a:ext cx="3836880" cy="4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10200" y="4037779"/>
            <a:ext cx="243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86672" b="-4109"/>
          <a:stretch/>
        </p:blipFill>
        <p:spPr bwMode="auto">
          <a:xfrm>
            <a:off x="5216418" y="3956614"/>
            <a:ext cx="514957" cy="1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86672" b="-4109"/>
          <a:stretch/>
        </p:blipFill>
        <p:spPr bwMode="auto">
          <a:xfrm>
            <a:off x="7658100" y="3956050"/>
            <a:ext cx="514957" cy="1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" name="TextBox 319"/>
          <p:cNvSpPr txBox="1"/>
          <p:nvPr/>
        </p:nvSpPr>
        <p:spPr>
          <a:xfrm>
            <a:off x="5232400" y="4101437"/>
            <a:ext cx="465380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7666710" y="4101437"/>
            <a:ext cx="465380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4584700" y="2464943"/>
            <a:ext cx="698891" cy="64632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4584699" y="3638550"/>
            <a:ext cx="698891" cy="64632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4585557" y="2536650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</p:childTnLst>
        </p:cTn>
      </p:par>
    </p:tnLst>
    <p:bldLst>
      <p:bldP spid="743" grpId="0"/>
      <p:bldP spid="745" grpId="0" animBg="1"/>
      <p:bldP spid="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6" y="1706999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8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4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2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89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2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5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48" y="192477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606263" y="2028820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862" name="Google Shape;3862;p78"/>
          <p:cNvGrpSpPr/>
          <p:nvPr/>
        </p:nvGrpSpPr>
        <p:grpSpPr>
          <a:xfrm>
            <a:off x="4238592" y="2003922"/>
            <a:ext cx="4524324" cy="2739878"/>
            <a:chOff x="4411340" y="2696089"/>
            <a:chExt cx="3507500" cy="2124101"/>
          </a:xfrm>
        </p:grpSpPr>
        <p:sp>
          <p:nvSpPr>
            <p:cNvPr id="3863" name="Google Shape;3863;p78"/>
            <p:cNvSpPr/>
            <p:nvPr/>
          </p:nvSpPr>
          <p:spPr>
            <a:xfrm>
              <a:off x="7314064" y="3474110"/>
              <a:ext cx="36718" cy="18049"/>
            </a:xfrm>
            <a:custGeom>
              <a:avLst/>
              <a:gdLst/>
              <a:ahLst/>
              <a:cxnLst/>
              <a:rect l="l" t="t" r="r" b="b"/>
              <a:pathLst>
                <a:path w="2073" h="1019" extrusionOk="0">
                  <a:moveTo>
                    <a:pt x="1055" y="0"/>
                  </a:moveTo>
                  <a:cubicBezTo>
                    <a:pt x="473" y="0"/>
                    <a:pt x="0" y="437"/>
                    <a:pt x="0" y="1019"/>
                  </a:cubicBezTo>
                  <a:lnTo>
                    <a:pt x="2073" y="1019"/>
                  </a:lnTo>
                  <a:cubicBezTo>
                    <a:pt x="2073" y="437"/>
                    <a:pt x="1600" y="0"/>
                    <a:pt x="1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78"/>
            <p:cNvSpPr/>
            <p:nvPr/>
          </p:nvSpPr>
          <p:spPr>
            <a:xfrm>
              <a:off x="7314064" y="3474110"/>
              <a:ext cx="18687" cy="18049"/>
            </a:xfrm>
            <a:custGeom>
              <a:avLst/>
              <a:gdLst/>
              <a:ahLst/>
              <a:cxnLst/>
              <a:rect l="l" t="t" r="r" b="b"/>
              <a:pathLst>
                <a:path w="1055" h="1019" extrusionOk="0">
                  <a:moveTo>
                    <a:pt x="1055" y="0"/>
                  </a:moveTo>
                  <a:cubicBezTo>
                    <a:pt x="473" y="0"/>
                    <a:pt x="0" y="437"/>
                    <a:pt x="0" y="1019"/>
                  </a:cubicBezTo>
                  <a:lnTo>
                    <a:pt x="1055" y="1019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78"/>
            <p:cNvSpPr/>
            <p:nvPr/>
          </p:nvSpPr>
          <p:spPr>
            <a:xfrm>
              <a:off x="7420977" y="3474110"/>
              <a:ext cx="36080" cy="18049"/>
            </a:xfrm>
            <a:custGeom>
              <a:avLst/>
              <a:gdLst/>
              <a:ahLst/>
              <a:cxnLst/>
              <a:rect l="l" t="t" r="r" b="b"/>
              <a:pathLst>
                <a:path w="2037" h="1019" extrusionOk="0">
                  <a:moveTo>
                    <a:pt x="1018" y="0"/>
                  </a:moveTo>
                  <a:cubicBezTo>
                    <a:pt x="473" y="0"/>
                    <a:pt x="0" y="437"/>
                    <a:pt x="0" y="1019"/>
                  </a:cubicBezTo>
                  <a:lnTo>
                    <a:pt x="2037" y="1019"/>
                  </a:lnTo>
                  <a:cubicBezTo>
                    <a:pt x="2037" y="437"/>
                    <a:pt x="1600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78"/>
            <p:cNvSpPr/>
            <p:nvPr/>
          </p:nvSpPr>
          <p:spPr>
            <a:xfrm>
              <a:off x="7420977" y="3474110"/>
              <a:ext cx="18049" cy="18049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1018" y="0"/>
                  </a:moveTo>
                  <a:cubicBezTo>
                    <a:pt x="437" y="0"/>
                    <a:pt x="0" y="437"/>
                    <a:pt x="0" y="1019"/>
                  </a:cubicBezTo>
                  <a:lnTo>
                    <a:pt x="1018" y="10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78"/>
            <p:cNvSpPr/>
            <p:nvPr/>
          </p:nvSpPr>
          <p:spPr>
            <a:xfrm>
              <a:off x="7207789" y="3474110"/>
              <a:ext cx="36080" cy="18049"/>
            </a:xfrm>
            <a:custGeom>
              <a:avLst/>
              <a:gdLst/>
              <a:ahLst/>
              <a:cxnLst/>
              <a:rect l="l" t="t" r="r" b="b"/>
              <a:pathLst>
                <a:path w="2037" h="1019" extrusionOk="0">
                  <a:moveTo>
                    <a:pt x="1019" y="0"/>
                  </a:moveTo>
                  <a:cubicBezTo>
                    <a:pt x="437" y="0"/>
                    <a:pt x="1" y="437"/>
                    <a:pt x="1" y="1019"/>
                  </a:cubicBezTo>
                  <a:lnTo>
                    <a:pt x="2037" y="1019"/>
                  </a:lnTo>
                  <a:cubicBezTo>
                    <a:pt x="2037" y="437"/>
                    <a:pt x="1564" y="0"/>
                    <a:pt x="1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78"/>
            <p:cNvSpPr/>
            <p:nvPr/>
          </p:nvSpPr>
          <p:spPr>
            <a:xfrm>
              <a:off x="7207789" y="3474110"/>
              <a:ext cx="18049" cy="18049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1019" y="0"/>
                  </a:moveTo>
                  <a:cubicBezTo>
                    <a:pt x="437" y="0"/>
                    <a:pt x="1" y="437"/>
                    <a:pt x="1" y="1019"/>
                  </a:cubicBezTo>
                  <a:lnTo>
                    <a:pt x="1019" y="1019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78"/>
            <p:cNvSpPr/>
            <p:nvPr/>
          </p:nvSpPr>
          <p:spPr>
            <a:xfrm>
              <a:off x="7792123" y="3711121"/>
              <a:ext cx="90192" cy="334270"/>
            </a:xfrm>
            <a:custGeom>
              <a:avLst/>
              <a:gdLst/>
              <a:ahLst/>
              <a:cxnLst/>
              <a:rect l="l" t="t" r="r" b="b"/>
              <a:pathLst>
                <a:path w="5092" h="18872" extrusionOk="0">
                  <a:moveTo>
                    <a:pt x="1" y="0"/>
                  </a:moveTo>
                  <a:lnTo>
                    <a:pt x="1" y="1346"/>
                  </a:lnTo>
                  <a:lnTo>
                    <a:pt x="2364" y="1346"/>
                  </a:lnTo>
                  <a:cubicBezTo>
                    <a:pt x="3091" y="1346"/>
                    <a:pt x="3710" y="1927"/>
                    <a:pt x="3710" y="2691"/>
                  </a:cubicBezTo>
                  <a:lnTo>
                    <a:pt x="3710" y="16181"/>
                  </a:lnTo>
                  <a:cubicBezTo>
                    <a:pt x="3710" y="16908"/>
                    <a:pt x="3091" y="17526"/>
                    <a:pt x="2364" y="17526"/>
                  </a:cubicBezTo>
                  <a:lnTo>
                    <a:pt x="1" y="17526"/>
                  </a:lnTo>
                  <a:lnTo>
                    <a:pt x="1" y="18872"/>
                  </a:lnTo>
                  <a:lnTo>
                    <a:pt x="2364" y="18872"/>
                  </a:lnTo>
                  <a:cubicBezTo>
                    <a:pt x="3855" y="18872"/>
                    <a:pt x="5091" y="17672"/>
                    <a:pt x="5091" y="16145"/>
                  </a:cubicBezTo>
                  <a:lnTo>
                    <a:pt x="5091" y="2727"/>
                  </a:lnTo>
                  <a:cubicBezTo>
                    <a:pt x="5091" y="1200"/>
                    <a:pt x="3855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78"/>
            <p:cNvSpPr/>
            <p:nvPr/>
          </p:nvSpPr>
          <p:spPr>
            <a:xfrm>
              <a:off x="6782087" y="3710466"/>
              <a:ext cx="90174" cy="334926"/>
            </a:xfrm>
            <a:custGeom>
              <a:avLst/>
              <a:gdLst/>
              <a:ahLst/>
              <a:cxnLst/>
              <a:rect l="l" t="t" r="r" b="b"/>
              <a:pathLst>
                <a:path w="5091" h="18909" extrusionOk="0">
                  <a:moveTo>
                    <a:pt x="2727" y="1"/>
                  </a:moveTo>
                  <a:cubicBezTo>
                    <a:pt x="1236" y="1"/>
                    <a:pt x="0" y="1237"/>
                    <a:pt x="0" y="2728"/>
                  </a:cubicBezTo>
                  <a:lnTo>
                    <a:pt x="0" y="16182"/>
                  </a:lnTo>
                  <a:cubicBezTo>
                    <a:pt x="0" y="17709"/>
                    <a:pt x="1236" y="18909"/>
                    <a:pt x="2727" y="18909"/>
                  </a:cubicBezTo>
                  <a:lnTo>
                    <a:pt x="5091" y="18909"/>
                  </a:lnTo>
                  <a:lnTo>
                    <a:pt x="5091" y="17563"/>
                  </a:lnTo>
                  <a:lnTo>
                    <a:pt x="2727" y="17563"/>
                  </a:lnTo>
                  <a:cubicBezTo>
                    <a:pt x="2000" y="17527"/>
                    <a:pt x="1382" y="16945"/>
                    <a:pt x="1382" y="16182"/>
                  </a:cubicBezTo>
                  <a:lnTo>
                    <a:pt x="1382" y="2692"/>
                  </a:lnTo>
                  <a:cubicBezTo>
                    <a:pt x="1382" y="1964"/>
                    <a:pt x="2000" y="1346"/>
                    <a:pt x="2727" y="1346"/>
                  </a:cubicBezTo>
                  <a:lnTo>
                    <a:pt x="5091" y="1346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78"/>
            <p:cNvSpPr/>
            <p:nvPr/>
          </p:nvSpPr>
          <p:spPr>
            <a:xfrm>
              <a:off x="7205221" y="3485694"/>
              <a:ext cx="41235" cy="14188"/>
            </a:xfrm>
            <a:custGeom>
              <a:avLst/>
              <a:gdLst/>
              <a:ahLst/>
              <a:cxnLst/>
              <a:rect l="l" t="t" r="r" b="b"/>
              <a:pathLst>
                <a:path w="2328" h="801" extrusionOk="0">
                  <a:moveTo>
                    <a:pt x="182" y="1"/>
                  </a:moveTo>
                  <a:cubicBezTo>
                    <a:pt x="73" y="1"/>
                    <a:pt x="0" y="74"/>
                    <a:pt x="0" y="146"/>
                  </a:cubicBezTo>
                  <a:lnTo>
                    <a:pt x="0" y="801"/>
                  </a:lnTo>
                  <a:lnTo>
                    <a:pt x="2327" y="801"/>
                  </a:lnTo>
                  <a:lnTo>
                    <a:pt x="2327" y="146"/>
                  </a:lnTo>
                  <a:cubicBezTo>
                    <a:pt x="2327" y="74"/>
                    <a:pt x="2255" y="1"/>
                    <a:pt x="2146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78"/>
            <p:cNvSpPr/>
            <p:nvPr/>
          </p:nvSpPr>
          <p:spPr>
            <a:xfrm>
              <a:off x="7312133" y="3485694"/>
              <a:ext cx="40597" cy="14188"/>
            </a:xfrm>
            <a:custGeom>
              <a:avLst/>
              <a:gdLst/>
              <a:ahLst/>
              <a:cxnLst/>
              <a:rect l="l" t="t" r="r" b="b"/>
              <a:pathLst>
                <a:path w="2292" h="801" extrusionOk="0">
                  <a:moveTo>
                    <a:pt x="146" y="1"/>
                  </a:moveTo>
                  <a:cubicBezTo>
                    <a:pt x="73" y="1"/>
                    <a:pt x="0" y="74"/>
                    <a:pt x="0" y="146"/>
                  </a:cubicBezTo>
                  <a:lnTo>
                    <a:pt x="0" y="801"/>
                  </a:lnTo>
                  <a:lnTo>
                    <a:pt x="2291" y="801"/>
                  </a:lnTo>
                  <a:lnTo>
                    <a:pt x="2291" y="146"/>
                  </a:lnTo>
                  <a:cubicBezTo>
                    <a:pt x="2291" y="74"/>
                    <a:pt x="2218" y="1"/>
                    <a:pt x="2146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3" name="Google Shape;3873;p78"/>
            <p:cNvSpPr/>
            <p:nvPr/>
          </p:nvSpPr>
          <p:spPr>
            <a:xfrm>
              <a:off x="7419046" y="3485694"/>
              <a:ext cx="40579" cy="14188"/>
            </a:xfrm>
            <a:custGeom>
              <a:avLst/>
              <a:gdLst/>
              <a:ahLst/>
              <a:cxnLst/>
              <a:rect l="l" t="t" r="r" b="b"/>
              <a:pathLst>
                <a:path w="2291" h="801" extrusionOk="0">
                  <a:moveTo>
                    <a:pt x="146" y="1"/>
                  </a:moveTo>
                  <a:cubicBezTo>
                    <a:pt x="37" y="1"/>
                    <a:pt x="0" y="74"/>
                    <a:pt x="0" y="146"/>
                  </a:cubicBezTo>
                  <a:lnTo>
                    <a:pt x="0" y="801"/>
                  </a:lnTo>
                  <a:lnTo>
                    <a:pt x="2291" y="801"/>
                  </a:lnTo>
                  <a:lnTo>
                    <a:pt x="2291" y="146"/>
                  </a:lnTo>
                  <a:cubicBezTo>
                    <a:pt x="2291" y="74"/>
                    <a:pt x="2218" y="1"/>
                    <a:pt x="210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4" name="Google Shape;3874;p78"/>
            <p:cNvSpPr/>
            <p:nvPr/>
          </p:nvSpPr>
          <p:spPr>
            <a:xfrm>
              <a:off x="6872244" y="3492141"/>
              <a:ext cx="919722" cy="806362"/>
            </a:xfrm>
            <a:custGeom>
              <a:avLst/>
              <a:gdLst/>
              <a:ahLst/>
              <a:cxnLst/>
              <a:rect l="l" t="t" r="r" b="b"/>
              <a:pathLst>
                <a:path w="51925" h="45525" extrusionOk="0">
                  <a:moveTo>
                    <a:pt x="8036" y="1"/>
                  </a:moveTo>
                  <a:cubicBezTo>
                    <a:pt x="3600" y="1"/>
                    <a:pt x="1" y="3600"/>
                    <a:pt x="1" y="8000"/>
                  </a:cubicBezTo>
                  <a:lnTo>
                    <a:pt x="1" y="45525"/>
                  </a:lnTo>
                  <a:lnTo>
                    <a:pt x="51924" y="45525"/>
                  </a:lnTo>
                  <a:lnTo>
                    <a:pt x="51924" y="8000"/>
                  </a:lnTo>
                  <a:cubicBezTo>
                    <a:pt x="51924" y="3600"/>
                    <a:pt x="48361" y="1"/>
                    <a:pt x="43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5" name="Google Shape;3875;p78"/>
            <p:cNvSpPr/>
            <p:nvPr/>
          </p:nvSpPr>
          <p:spPr>
            <a:xfrm>
              <a:off x="6823942" y="3959716"/>
              <a:ext cx="1017619" cy="338787"/>
            </a:xfrm>
            <a:custGeom>
              <a:avLst/>
              <a:gdLst/>
              <a:ahLst/>
              <a:cxnLst/>
              <a:rect l="l" t="t" r="r" b="b"/>
              <a:pathLst>
                <a:path w="57452" h="19127" extrusionOk="0">
                  <a:moveTo>
                    <a:pt x="11454" y="1"/>
                  </a:moveTo>
                  <a:cubicBezTo>
                    <a:pt x="10509" y="1"/>
                    <a:pt x="9745" y="764"/>
                    <a:pt x="9745" y="1710"/>
                  </a:cubicBezTo>
                  <a:lnTo>
                    <a:pt x="9745" y="2437"/>
                  </a:lnTo>
                  <a:lnTo>
                    <a:pt x="7673" y="2437"/>
                  </a:lnTo>
                  <a:cubicBezTo>
                    <a:pt x="3418" y="2437"/>
                    <a:pt x="1" y="5891"/>
                    <a:pt x="1" y="10146"/>
                  </a:cubicBezTo>
                  <a:lnTo>
                    <a:pt x="1" y="19127"/>
                  </a:lnTo>
                  <a:lnTo>
                    <a:pt x="57451" y="19127"/>
                  </a:lnTo>
                  <a:lnTo>
                    <a:pt x="57451" y="10109"/>
                  </a:lnTo>
                  <a:cubicBezTo>
                    <a:pt x="57451" y="5891"/>
                    <a:pt x="53997" y="2437"/>
                    <a:pt x="49779" y="2437"/>
                  </a:cubicBezTo>
                  <a:lnTo>
                    <a:pt x="47706" y="2437"/>
                  </a:lnTo>
                  <a:lnTo>
                    <a:pt x="47706" y="1710"/>
                  </a:lnTo>
                  <a:cubicBezTo>
                    <a:pt x="47706" y="764"/>
                    <a:pt x="46943" y="1"/>
                    <a:pt x="45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6" name="Google Shape;3876;p78"/>
            <p:cNvSpPr/>
            <p:nvPr/>
          </p:nvSpPr>
          <p:spPr>
            <a:xfrm>
              <a:off x="7082845" y="4002881"/>
              <a:ext cx="499156" cy="295622"/>
            </a:xfrm>
            <a:custGeom>
              <a:avLst/>
              <a:gdLst/>
              <a:ahLst/>
              <a:cxnLst/>
              <a:rect l="l" t="t" r="r" b="b"/>
              <a:pathLst>
                <a:path w="28181" h="16690" extrusionOk="0">
                  <a:moveTo>
                    <a:pt x="2691" y="0"/>
                  </a:moveTo>
                  <a:cubicBezTo>
                    <a:pt x="1201" y="0"/>
                    <a:pt x="1" y="1200"/>
                    <a:pt x="1" y="2691"/>
                  </a:cubicBezTo>
                  <a:lnTo>
                    <a:pt x="1" y="16690"/>
                  </a:lnTo>
                  <a:lnTo>
                    <a:pt x="28181" y="16690"/>
                  </a:lnTo>
                  <a:lnTo>
                    <a:pt x="28181" y="2691"/>
                  </a:lnTo>
                  <a:cubicBezTo>
                    <a:pt x="28181" y="1200"/>
                    <a:pt x="26981" y="0"/>
                    <a:pt x="25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7" name="Google Shape;3877;p78"/>
            <p:cNvSpPr/>
            <p:nvPr/>
          </p:nvSpPr>
          <p:spPr>
            <a:xfrm>
              <a:off x="6779501" y="4298485"/>
              <a:ext cx="1105845" cy="109516"/>
            </a:xfrm>
            <a:custGeom>
              <a:avLst/>
              <a:gdLst/>
              <a:ahLst/>
              <a:cxnLst/>
              <a:rect l="l" t="t" r="r" b="b"/>
              <a:pathLst>
                <a:path w="62433" h="6183" extrusionOk="0">
                  <a:moveTo>
                    <a:pt x="2037" y="1"/>
                  </a:moveTo>
                  <a:cubicBezTo>
                    <a:pt x="910" y="1"/>
                    <a:pt x="1" y="910"/>
                    <a:pt x="1" y="2037"/>
                  </a:cubicBezTo>
                  <a:lnTo>
                    <a:pt x="1" y="6182"/>
                  </a:lnTo>
                  <a:lnTo>
                    <a:pt x="62433" y="6182"/>
                  </a:lnTo>
                  <a:lnTo>
                    <a:pt x="62433" y="2037"/>
                  </a:lnTo>
                  <a:cubicBezTo>
                    <a:pt x="62433" y="910"/>
                    <a:pt x="61524" y="1"/>
                    <a:pt x="60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8" name="Google Shape;3878;p78"/>
            <p:cNvSpPr/>
            <p:nvPr/>
          </p:nvSpPr>
          <p:spPr>
            <a:xfrm>
              <a:off x="6779501" y="4407522"/>
              <a:ext cx="1106500" cy="29633"/>
            </a:xfrm>
            <a:custGeom>
              <a:avLst/>
              <a:gdLst/>
              <a:ahLst/>
              <a:cxnLst/>
              <a:rect l="l" t="t" r="r" b="b"/>
              <a:pathLst>
                <a:path w="62470" h="1673" extrusionOk="0">
                  <a:moveTo>
                    <a:pt x="1" y="0"/>
                  </a:moveTo>
                  <a:lnTo>
                    <a:pt x="1" y="837"/>
                  </a:lnTo>
                  <a:cubicBezTo>
                    <a:pt x="1" y="1273"/>
                    <a:pt x="364" y="1673"/>
                    <a:pt x="837" y="1673"/>
                  </a:cubicBezTo>
                  <a:lnTo>
                    <a:pt x="61633" y="1673"/>
                  </a:lnTo>
                  <a:cubicBezTo>
                    <a:pt x="62069" y="1673"/>
                    <a:pt x="62469" y="1273"/>
                    <a:pt x="62469" y="837"/>
                  </a:cubicBezTo>
                  <a:lnTo>
                    <a:pt x="62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9" name="Google Shape;3879;p78"/>
            <p:cNvSpPr/>
            <p:nvPr/>
          </p:nvSpPr>
          <p:spPr>
            <a:xfrm>
              <a:off x="7069330" y="4437599"/>
              <a:ext cx="526203" cy="82469"/>
            </a:xfrm>
            <a:custGeom>
              <a:avLst/>
              <a:gdLst/>
              <a:ahLst/>
              <a:cxnLst/>
              <a:rect l="l" t="t" r="r" b="b"/>
              <a:pathLst>
                <a:path w="29708" h="4656" extrusionOk="0">
                  <a:moveTo>
                    <a:pt x="0" y="1"/>
                  </a:moveTo>
                  <a:lnTo>
                    <a:pt x="1818" y="4437"/>
                  </a:lnTo>
                  <a:cubicBezTo>
                    <a:pt x="1855" y="4546"/>
                    <a:pt x="2000" y="4655"/>
                    <a:pt x="2145" y="4655"/>
                  </a:cubicBezTo>
                  <a:lnTo>
                    <a:pt x="27126" y="4655"/>
                  </a:lnTo>
                  <a:cubicBezTo>
                    <a:pt x="27562" y="4619"/>
                    <a:pt x="27925" y="4401"/>
                    <a:pt x="28071" y="4001"/>
                  </a:cubicBezTo>
                  <a:lnTo>
                    <a:pt x="297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0" name="Google Shape;3880;p78"/>
            <p:cNvSpPr/>
            <p:nvPr/>
          </p:nvSpPr>
          <p:spPr>
            <a:xfrm>
              <a:off x="6876760" y="4437599"/>
              <a:ext cx="57335" cy="242838"/>
            </a:xfrm>
            <a:custGeom>
              <a:avLst/>
              <a:gdLst/>
              <a:ahLst/>
              <a:cxnLst/>
              <a:rect l="l" t="t" r="r" b="b"/>
              <a:pathLst>
                <a:path w="3237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2109" y="13709"/>
                  </a:lnTo>
                  <a:lnTo>
                    <a:pt x="3236" y="12182"/>
                  </a:lnTo>
                  <a:lnTo>
                    <a:pt x="2109" y="10655"/>
                  </a:lnTo>
                  <a:lnTo>
                    <a:pt x="3236" y="9128"/>
                  </a:lnTo>
                  <a:lnTo>
                    <a:pt x="2109" y="7600"/>
                  </a:lnTo>
                  <a:lnTo>
                    <a:pt x="3236" y="6073"/>
                  </a:lnTo>
                  <a:lnTo>
                    <a:pt x="2109" y="4546"/>
                  </a:lnTo>
                  <a:lnTo>
                    <a:pt x="3236" y="3019"/>
                  </a:lnTo>
                  <a:lnTo>
                    <a:pt x="2109" y="1492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2D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1" name="Google Shape;3881;p78"/>
            <p:cNvSpPr/>
            <p:nvPr/>
          </p:nvSpPr>
          <p:spPr>
            <a:xfrm>
              <a:off x="6840680" y="4436962"/>
              <a:ext cx="44458" cy="243476"/>
            </a:xfrm>
            <a:custGeom>
              <a:avLst/>
              <a:gdLst/>
              <a:ahLst/>
              <a:cxnLst/>
              <a:rect l="l" t="t" r="r" b="b"/>
              <a:pathLst>
                <a:path w="2510" h="13746" extrusionOk="0">
                  <a:moveTo>
                    <a:pt x="1" y="1"/>
                  </a:moveTo>
                  <a:lnTo>
                    <a:pt x="1" y="12909"/>
                  </a:lnTo>
                  <a:cubicBezTo>
                    <a:pt x="1" y="13381"/>
                    <a:pt x="401" y="13745"/>
                    <a:pt x="874" y="13745"/>
                  </a:cubicBezTo>
                  <a:lnTo>
                    <a:pt x="1419" y="13745"/>
                  </a:lnTo>
                  <a:lnTo>
                    <a:pt x="2510" y="12218"/>
                  </a:lnTo>
                  <a:lnTo>
                    <a:pt x="1419" y="10691"/>
                  </a:lnTo>
                  <a:lnTo>
                    <a:pt x="2510" y="9164"/>
                  </a:lnTo>
                  <a:lnTo>
                    <a:pt x="1419" y="7636"/>
                  </a:lnTo>
                  <a:lnTo>
                    <a:pt x="2510" y="6109"/>
                  </a:lnTo>
                  <a:lnTo>
                    <a:pt x="1419" y="4582"/>
                  </a:lnTo>
                  <a:lnTo>
                    <a:pt x="2510" y="3055"/>
                  </a:lnTo>
                  <a:lnTo>
                    <a:pt x="1419" y="1528"/>
                  </a:lnTo>
                  <a:lnTo>
                    <a:pt x="2510" y="1"/>
                  </a:lnTo>
                  <a:close/>
                </a:path>
              </a:pathLst>
            </a:custGeom>
            <a:solidFill>
              <a:srgbClr val="2D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2" name="Google Shape;3882;p78"/>
            <p:cNvSpPr/>
            <p:nvPr/>
          </p:nvSpPr>
          <p:spPr>
            <a:xfrm>
              <a:off x="6914116" y="4437599"/>
              <a:ext cx="30926" cy="242838"/>
            </a:xfrm>
            <a:custGeom>
              <a:avLst/>
              <a:gdLst/>
              <a:ahLst/>
              <a:cxnLst/>
              <a:rect l="l" t="t" r="r" b="b"/>
              <a:pathLst>
                <a:path w="1746" h="13710" extrusionOk="0">
                  <a:moveTo>
                    <a:pt x="1127" y="1"/>
                  </a:moveTo>
                  <a:lnTo>
                    <a:pt x="0" y="1492"/>
                  </a:lnTo>
                  <a:lnTo>
                    <a:pt x="1127" y="3019"/>
                  </a:lnTo>
                  <a:lnTo>
                    <a:pt x="0" y="4546"/>
                  </a:lnTo>
                  <a:lnTo>
                    <a:pt x="1127" y="6073"/>
                  </a:lnTo>
                  <a:lnTo>
                    <a:pt x="0" y="7600"/>
                  </a:lnTo>
                  <a:lnTo>
                    <a:pt x="1127" y="9128"/>
                  </a:lnTo>
                  <a:lnTo>
                    <a:pt x="0" y="10655"/>
                  </a:lnTo>
                  <a:lnTo>
                    <a:pt x="1127" y="12182"/>
                  </a:lnTo>
                  <a:lnTo>
                    <a:pt x="0" y="13709"/>
                  </a:lnTo>
                  <a:lnTo>
                    <a:pt x="655" y="13709"/>
                  </a:lnTo>
                  <a:lnTo>
                    <a:pt x="1745" y="12182"/>
                  </a:lnTo>
                  <a:lnTo>
                    <a:pt x="655" y="10655"/>
                  </a:lnTo>
                  <a:lnTo>
                    <a:pt x="1745" y="9128"/>
                  </a:lnTo>
                  <a:lnTo>
                    <a:pt x="655" y="7600"/>
                  </a:lnTo>
                  <a:lnTo>
                    <a:pt x="1745" y="6073"/>
                  </a:lnTo>
                  <a:lnTo>
                    <a:pt x="655" y="4546"/>
                  </a:lnTo>
                  <a:lnTo>
                    <a:pt x="1745" y="3019"/>
                  </a:lnTo>
                  <a:lnTo>
                    <a:pt x="655" y="1492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3" name="Google Shape;3883;p78"/>
            <p:cNvSpPr/>
            <p:nvPr/>
          </p:nvSpPr>
          <p:spPr>
            <a:xfrm>
              <a:off x="6865814" y="4437599"/>
              <a:ext cx="30271" cy="242838"/>
            </a:xfrm>
            <a:custGeom>
              <a:avLst/>
              <a:gdLst/>
              <a:ahLst/>
              <a:cxnLst/>
              <a:rect l="l" t="t" r="r" b="b"/>
              <a:pathLst>
                <a:path w="1709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618" y="13709"/>
                  </a:lnTo>
                  <a:lnTo>
                    <a:pt x="1709" y="12182"/>
                  </a:lnTo>
                  <a:lnTo>
                    <a:pt x="618" y="10655"/>
                  </a:lnTo>
                  <a:lnTo>
                    <a:pt x="1709" y="9128"/>
                  </a:lnTo>
                  <a:lnTo>
                    <a:pt x="618" y="7600"/>
                  </a:lnTo>
                  <a:lnTo>
                    <a:pt x="1709" y="6073"/>
                  </a:lnTo>
                  <a:lnTo>
                    <a:pt x="618" y="4546"/>
                  </a:lnTo>
                  <a:lnTo>
                    <a:pt x="1709" y="3019"/>
                  </a:lnTo>
                  <a:lnTo>
                    <a:pt x="618" y="1492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4" name="Google Shape;3884;p78"/>
            <p:cNvSpPr/>
            <p:nvPr/>
          </p:nvSpPr>
          <p:spPr>
            <a:xfrm>
              <a:off x="6925700" y="4437599"/>
              <a:ext cx="56698" cy="242838"/>
            </a:xfrm>
            <a:custGeom>
              <a:avLst/>
              <a:gdLst/>
              <a:ahLst/>
              <a:cxnLst/>
              <a:rect l="l" t="t" r="r" b="b"/>
              <a:pathLst>
                <a:path w="3201" h="13710" extrusionOk="0">
                  <a:moveTo>
                    <a:pt x="1091" y="1"/>
                  </a:moveTo>
                  <a:lnTo>
                    <a:pt x="1" y="1492"/>
                  </a:lnTo>
                  <a:lnTo>
                    <a:pt x="1091" y="3019"/>
                  </a:lnTo>
                  <a:lnTo>
                    <a:pt x="1" y="4546"/>
                  </a:lnTo>
                  <a:lnTo>
                    <a:pt x="1091" y="6073"/>
                  </a:lnTo>
                  <a:lnTo>
                    <a:pt x="1" y="7600"/>
                  </a:lnTo>
                  <a:lnTo>
                    <a:pt x="1091" y="9128"/>
                  </a:lnTo>
                  <a:lnTo>
                    <a:pt x="1" y="10655"/>
                  </a:lnTo>
                  <a:lnTo>
                    <a:pt x="1091" y="12182"/>
                  </a:lnTo>
                  <a:lnTo>
                    <a:pt x="1" y="13709"/>
                  </a:lnTo>
                  <a:lnTo>
                    <a:pt x="2110" y="13709"/>
                  </a:lnTo>
                  <a:lnTo>
                    <a:pt x="3200" y="12182"/>
                  </a:lnTo>
                  <a:lnTo>
                    <a:pt x="2110" y="10655"/>
                  </a:lnTo>
                  <a:lnTo>
                    <a:pt x="3200" y="9128"/>
                  </a:lnTo>
                  <a:lnTo>
                    <a:pt x="2110" y="7600"/>
                  </a:lnTo>
                  <a:lnTo>
                    <a:pt x="3200" y="6073"/>
                  </a:lnTo>
                  <a:lnTo>
                    <a:pt x="2110" y="4546"/>
                  </a:lnTo>
                  <a:lnTo>
                    <a:pt x="3200" y="3019"/>
                  </a:lnTo>
                  <a:lnTo>
                    <a:pt x="2110" y="1492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2D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5" name="Google Shape;3885;p78"/>
            <p:cNvSpPr/>
            <p:nvPr/>
          </p:nvSpPr>
          <p:spPr>
            <a:xfrm>
              <a:off x="6974002" y="4437599"/>
              <a:ext cx="44458" cy="242183"/>
            </a:xfrm>
            <a:custGeom>
              <a:avLst/>
              <a:gdLst/>
              <a:ahLst/>
              <a:cxnLst/>
              <a:rect l="l" t="t" r="r" b="b"/>
              <a:pathLst>
                <a:path w="2510" h="13673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18"/>
                  </a:lnTo>
                  <a:lnTo>
                    <a:pt x="1092" y="12146"/>
                  </a:lnTo>
                  <a:lnTo>
                    <a:pt x="1" y="13673"/>
                  </a:lnTo>
                  <a:lnTo>
                    <a:pt x="1637" y="13673"/>
                  </a:lnTo>
                  <a:cubicBezTo>
                    <a:pt x="2110" y="13673"/>
                    <a:pt x="2510" y="13309"/>
                    <a:pt x="2510" y="12836"/>
                  </a:cubicBezTo>
                  <a:lnTo>
                    <a:pt x="25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6" name="Google Shape;3886;p78"/>
            <p:cNvSpPr/>
            <p:nvPr/>
          </p:nvSpPr>
          <p:spPr>
            <a:xfrm>
              <a:off x="6963055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1" y="1"/>
                  </a:moveTo>
                  <a:lnTo>
                    <a:pt x="1" y="1492"/>
                  </a:lnTo>
                  <a:lnTo>
                    <a:pt x="1091" y="3019"/>
                  </a:lnTo>
                  <a:lnTo>
                    <a:pt x="1" y="4546"/>
                  </a:lnTo>
                  <a:lnTo>
                    <a:pt x="1091" y="6073"/>
                  </a:lnTo>
                  <a:lnTo>
                    <a:pt x="1" y="7600"/>
                  </a:lnTo>
                  <a:lnTo>
                    <a:pt x="1091" y="9128"/>
                  </a:lnTo>
                  <a:lnTo>
                    <a:pt x="1" y="10655"/>
                  </a:lnTo>
                  <a:lnTo>
                    <a:pt x="1091" y="12182"/>
                  </a:lnTo>
                  <a:lnTo>
                    <a:pt x="1" y="13709"/>
                  </a:lnTo>
                  <a:lnTo>
                    <a:pt x="619" y="13709"/>
                  </a:lnTo>
                  <a:lnTo>
                    <a:pt x="1710" y="12182"/>
                  </a:lnTo>
                  <a:lnTo>
                    <a:pt x="619" y="10655"/>
                  </a:lnTo>
                  <a:lnTo>
                    <a:pt x="1710" y="9128"/>
                  </a:lnTo>
                  <a:lnTo>
                    <a:pt x="619" y="7600"/>
                  </a:lnTo>
                  <a:lnTo>
                    <a:pt x="1710" y="6073"/>
                  </a:lnTo>
                  <a:lnTo>
                    <a:pt x="619" y="4546"/>
                  </a:lnTo>
                  <a:lnTo>
                    <a:pt x="1710" y="3019"/>
                  </a:lnTo>
                  <a:lnTo>
                    <a:pt x="619" y="1492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7" name="Google Shape;3887;p78"/>
            <p:cNvSpPr/>
            <p:nvPr/>
          </p:nvSpPr>
          <p:spPr>
            <a:xfrm>
              <a:off x="7682449" y="4437599"/>
              <a:ext cx="57353" cy="242838"/>
            </a:xfrm>
            <a:custGeom>
              <a:avLst/>
              <a:gdLst/>
              <a:ahLst/>
              <a:cxnLst/>
              <a:rect l="l" t="t" r="r" b="b"/>
              <a:pathLst>
                <a:path w="3238" h="13710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55"/>
                  </a:lnTo>
                  <a:lnTo>
                    <a:pt x="1092" y="12182"/>
                  </a:lnTo>
                  <a:lnTo>
                    <a:pt x="1" y="13709"/>
                  </a:lnTo>
                  <a:lnTo>
                    <a:pt x="2110" y="13709"/>
                  </a:lnTo>
                  <a:lnTo>
                    <a:pt x="3237" y="12182"/>
                  </a:lnTo>
                  <a:lnTo>
                    <a:pt x="2110" y="10655"/>
                  </a:lnTo>
                  <a:lnTo>
                    <a:pt x="3237" y="9128"/>
                  </a:lnTo>
                  <a:lnTo>
                    <a:pt x="2110" y="7600"/>
                  </a:lnTo>
                  <a:lnTo>
                    <a:pt x="3237" y="6073"/>
                  </a:lnTo>
                  <a:lnTo>
                    <a:pt x="2110" y="4546"/>
                  </a:lnTo>
                  <a:lnTo>
                    <a:pt x="3237" y="3019"/>
                  </a:lnTo>
                  <a:lnTo>
                    <a:pt x="2110" y="1492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8" name="Google Shape;3888;p78"/>
            <p:cNvSpPr/>
            <p:nvPr/>
          </p:nvSpPr>
          <p:spPr>
            <a:xfrm>
              <a:off x="7646386" y="4436962"/>
              <a:ext cx="44458" cy="243476"/>
            </a:xfrm>
            <a:custGeom>
              <a:avLst/>
              <a:gdLst/>
              <a:ahLst/>
              <a:cxnLst/>
              <a:rect l="l" t="t" r="r" b="b"/>
              <a:pathLst>
                <a:path w="2510" h="13746" extrusionOk="0">
                  <a:moveTo>
                    <a:pt x="1" y="1"/>
                  </a:moveTo>
                  <a:lnTo>
                    <a:pt x="1" y="12909"/>
                  </a:lnTo>
                  <a:cubicBezTo>
                    <a:pt x="1" y="13381"/>
                    <a:pt x="401" y="13745"/>
                    <a:pt x="873" y="13745"/>
                  </a:cubicBezTo>
                  <a:lnTo>
                    <a:pt x="1419" y="13745"/>
                  </a:lnTo>
                  <a:lnTo>
                    <a:pt x="2510" y="12218"/>
                  </a:lnTo>
                  <a:lnTo>
                    <a:pt x="1419" y="10691"/>
                  </a:lnTo>
                  <a:lnTo>
                    <a:pt x="2510" y="9164"/>
                  </a:lnTo>
                  <a:lnTo>
                    <a:pt x="1419" y="7636"/>
                  </a:lnTo>
                  <a:lnTo>
                    <a:pt x="2510" y="6109"/>
                  </a:lnTo>
                  <a:lnTo>
                    <a:pt x="1419" y="4582"/>
                  </a:lnTo>
                  <a:lnTo>
                    <a:pt x="2510" y="3055"/>
                  </a:lnTo>
                  <a:lnTo>
                    <a:pt x="1419" y="1528"/>
                  </a:lnTo>
                  <a:lnTo>
                    <a:pt x="251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9" name="Google Shape;3889;p78"/>
            <p:cNvSpPr/>
            <p:nvPr/>
          </p:nvSpPr>
          <p:spPr>
            <a:xfrm>
              <a:off x="7719804" y="4437599"/>
              <a:ext cx="30944" cy="242838"/>
            </a:xfrm>
            <a:custGeom>
              <a:avLst/>
              <a:gdLst/>
              <a:ahLst/>
              <a:cxnLst/>
              <a:rect l="l" t="t" r="r" b="b"/>
              <a:pathLst>
                <a:path w="1747" h="13710" extrusionOk="0">
                  <a:moveTo>
                    <a:pt x="1128" y="1"/>
                  </a:moveTo>
                  <a:lnTo>
                    <a:pt x="1" y="1492"/>
                  </a:lnTo>
                  <a:lnTo>
                    <a:pt x="1128" y="3019"/>
                  </a:lnTo>
                  <a:lnTo>
                    <a:pt x="1" y="4546"/>
                  </a:lnTo>
                  <a:lnTo>
                    <a:pt x="1128" y="6073"/>
                  </a:lnTo>
                  <a:lnTo>
                    <a:pt x="1" y="7600"/>
                  </a:lnTo>
                  <a:lnTo>
                    <a:pt x="1128" y="9128"/>
                  </a:lnTo>
                  <a:lnTo>
                    <a:pt x="1" y="10655"/>
                  </a:lnTo>
                  <a:lnTo>
                    <a:pt x="1128" y="12182"/>
                  </a:lnTo>
                  <a:lnTo>
                    <a:pt x="1" y="13709"/>
                  </a:lnTo>
                  <a:lnTo>
                    <a:pt x="655" y="13709"/>
                  </a:lnTo>
                  <a:lnTo>
                    <a:pt x="1746" y="12182"/>
                  </a:lnTo>
                  <a:lnTo>
                    <a:pt x="655" y="10655"/>
                  </a:lnTo>
                  <a:lnTo>
                    <a:pt x="1746" y="9128"/>
                  </a:lnTo>
                  <a:lnTo>
                    <a:pt x="655" y="7600"/>
                  </a:lnTo>
                  <a:lnTo>
                    <a:pt x="1746" y="6073"/>
                  </a:lnTo>
                  <a:lnTo>
                    <a:pt x="655" y="4546"/>
                  </a:lnTo>
                  <a:lnTo>
                    <a:pt x="1746" y="3019"/>
                  </a:lnTo>
                  <a:lnTo>
                    <a:pt x="655" y="1492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0" name="Google Shape;3890;p78"/>
            <p:cNvSpPr/>
            <p:nvPr/>
          </p:nvSpPr>
          <p:spPr>
            <a:xfrm>
              <a:off x="7671502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55"/>
                  </a:lnTo>
                  <a:lnTo>
                    <a:pt x="1092" y="12182"/>
                  </a:lnTo>
                  <a:lnTo>
                    <a:pt x="1" y="13709"/>
                  </a:lnTo>
                  <a:lnTo>
                    <a:pt x="619" y="13709"/>
                  </a:lnTo>
                  <a:lnTo>
                    <a:pt x="1710" y="12182"/>
                  </a:lnTo>
                  <a:lnTo>
                    <a:pt x="619" y="10655"/>
                  </a:lnTo>
                  <a:lnTo>
                    <a:pt x="1710" y="9128"/>
                  </a:lnTo>
                  <a:lnTo>
                    <a:pt x="619" y="7600"/>
                  </a:lnTo>
                  <a:lnTo>
                    <a:pt x="1710" y="6073"/>
                  </a:lnTo>
                  <a:lnTo>
                    <a:pt x="619" y="4546"/>
                  </a:lnTo>
                  <a:lnTo>
                    <a:pt x="1710" y="3019"/>
                  </a:lnTo>
                  <a:lnTo>
                    <a:pt x="619" y="1492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1" name="Google Shape;3891;p78"/>
            <p:cNvSpPr/>
            <p:nvPr/>
          </p:nvSpPr>
          <p:spPr>
            <a:xfrm>
              <a:off x="7731406" y="4437599"/>
              <a:ext cx="56698" cy="242838"/>
            </a:xfrm>
            <a:custGeom>
              <a:avLst/>
              <a:gdLst/>
              <a:ahLst/>
              <a:cxnLst/>
              <a:rect l="l" t="t" r="r" b="b"/>
              <a:pathLst>
                <a:path w="3201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2109" y="13709"/>
                  </a:lnTo>
                  <a:lnTo>
                    <a:pt x="3200" y="12182"/>
                  </a:lnTo>
                  <a:lnTo>
                    <a:pt x="2109" y="10655"/>
                  </a:lnTo>
                  <a:lnTo>
                    <a:pt x="3200" y="9128"/>
                  </a:lnTo>
                  <a:lnTo>
                    <a:pt x="2109" y="7600"/>
                  </a:lnTo>
                  <a:lnTo>
                    <a:pt x="3200" y="6073"/>
                  </a:lnTo>
                  <a:lnTo>
                    <a:pt x="2109" y="4546"/>
                  </a:lnTo>
                  <a:lnTo>
                    <a:pt x="3200" y="3019"/>
                  </a:lnTo>
                  <a:lnTo>
                    <a:pt x="2109" y="1492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2" name="Google Shape;3892;p78"/>
            <p:cNvSpPr/>
            <p:nvPr/>
          </p:nvSpPr>
          <p:spPr>
            <a:xfrm>
              <a:off x="7779708" y="4437599"/>
              <a:ext cx="44458" cy="242183"/>
            </a:xfrm>
            <a:custGeom>
              <a:avLst/>
              <a:gdLst/>
              <a:ahLst/>
              <a:cxnLst/>
              <a:rect l="l" t="t" r="r" b="b"/>
              <a:pathLst>
                <a:path w="2510" h="13673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18"/>
                  </a:lnTo>
                  <a:lnTo>
                    <a:pt x="1091" y="12146"/>
                  </a:lnTo>
                  <a:lnTo>
                    <a:pt x="0" y="13673"/>
                  </a:lnTo>
                  <a:lnTo>
                    <a:pt x="1637" y="13673"/>
                  </a:lnTo>
                  <a:cubicBezTo>
                    <a:pt x="2109" y="13673"/>
                    <a:pt x="2509" y="13309"/>
                    <a:pt x="2509" y="12836"/>
                  </a:cubicBezTo>
                  <a:lnTo>
                    <a:pt x="250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3" name="Google Shape;3893;p78"/>
            <p:cNvSpPr/>
            <p:nvPr/>
          </p:nvSpPr>
          <p:spPr>
            <a:xfrm>
              <a:off x="7768762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618" y="13709"/>
                  </a:lnTo>
                  <a:lnTo>
                    <a:pt x="1709" y="12182"/>
                  </a:lnTo>
                  <a:lnTo>
                    <a:pt x="618" y="10655"/>
                  </a:lnTo>
                  <a:lnTo>
                    <a:pt x="1709" y="9128"/>
                  </a:lnTo>
                  <a:lnTo>
                    <a:pt x="618" y="7600"/>
                  </a:lnTo>
                  <a:lnTo>
                    <a:pt x="1709" y="6073"/>
                  </a:lnTo>
                  <a:lnTo>
                    <a:pt x="618" y="4546"/>
                  </a:lnTo>
                  <a:lnTo>
                    <a:pt x="1709" y="3019"/>
                  </a:lnTo>
                  <a:lnTo>
                    <a:pt x="618" y="1492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4" name="Google Shape;3894;p78"/>
            <p:cNvSpPr/>
            <p:nvPr/>
          </p:nvSpPr>
          <p:spPr>
            <a:xfrm>
              <a:off x="7176881" y="4283040"/>
              <a:ext cx="311085" cy="169402"/>
            </a:xfrm>
            <a:custGeom>
              <a:avLst/>
              <a:gdLst/>
              <a:ahLst/>
              <a:cxnLst/>
              <a:rect l="l" t="t" r="r" b="b"/>
              <a:pathLst>
                <a:path w="17563" h="9564" extrusionOk="0">
                  <a:moveTo>
                    <a:pt x="510" y="0"/>
                  </a:moveTo>
                  <a:cubicBezTo>
                    <a:pt x="219" y="0"/>
                    <a:pt x="0" y="255"/>
                    <a:pt x="0" y="546"/>
                  </a:cubicBezTo>
                  <a:lnTo>
                    <a:pt x="0" y="9018"/>
                  </a:lnTo>
                  <a:cubicBezTo>
                    <a:pt x="0" y="9309"/>
                    <a:pt x="219" y="9563"/>
                    <a:pt x="510" y="9563"/>
                  </a:cubicBezTo>
                  <a:lnTo>
                    <a:pt x="17054" y="9563"/>
                  </a:lnTo>
                  <a:cubicBezTo>
                    <a:pt x="17345" y="9563"/>
                    <a:pt x="17563" y="9309"/>
                    <a:pt x="17563" y="9018"/>
                  </a:cubicBezTo>
                  <a:lnTo>
                    <a:pt x="17563" y="546"/>
                  </a:lnTo>
                  <a:cubicBezTo>
                    <a:pt x="17563" y="255"/>
                    <a:pt x="17345" y="0"/>
                    <a:pt x="17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5" name="Google Shape;3895;p78"/>
            <p:cNvSpPr/>
            <p:nvPr/>
          </p:nvSpPr>
          <p:spPr>
            <a:xfrm>
              <a:off x="7203290" y="4297848"/>
              <a:ext cx="258284" cy="139769"/>
            </a:xfrm>
            <a:custGeom>
              <a:avLst/>
              <a:gdLst/>
              <a:ahLst/>
              <a:cxnLst/>
              <a:rect l="l" t="t" r="r" b="b"/>
              <a:pathLst>
                <a:path w="14582" h="7891" extrusionOk="0">
                  <a:moveTo>
                    <a:pt x="437" y="0"/>
                  </a:moveTo>
                  <a:cubicBezTo>
                    <a:pt x="218" y="0"/>
                    <a:pt x="0" y="182"/>
                    <a:pt x="0" y="437"/>
                  </a:cubicBezTo>
                  <a:lnTo>
                    <a:pt x="0" y="7455"/>
                  </a:lnTo>
                  <a:cubicBezTo>
                    <a:pt x="0" y="7709"/>
                    <a:pt x="218" y="7891"/>
                    <a:pt x="437" y="7891"/>
                  </a:cubicBezTo>
                  <a:lnTo>
                    <a:pt x="14145" y="7891"/>
                  </a:lnTo>
                  <a:cubicBezTo>
                    <a:pt x="14363" y="7891"/>
                    <a:pt x="14581" y="7709"/>
                    <a:pt x="14581" y="7455"/>
                  </a:cubicBezTo>
                  <a:lnTo>
                    <a:pt x="14581" y="437"/>
                  </a:lnTo>
                  <a:cubicBezTo>
                    <a:pt x="14581" y="182"/>
                    <a:pt x="14363" y="0"/>
                    <a:pt x="14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6" name="Google Shape;3896;p78"/>
            <p:cNvSpPr/>
            <p:nvPr/>
          </p:nvSpPr>
          <p:spPr>
            <a:xfrm>
              <a:off x="6872244" y="4352597"/>
              <a:ext cx="191950" cy="30288"/>
            </a:xfrm>
            <a:custGeom>
              <a:avLst/>
              <a:gdLst/>
              <a:ahLst/>
              <a:cxnLst/>
              <a:rect l="l" t="t" r="r" b="b"/>
              <a:pathLst>
                <a:path w="10837" h="1710" extrusionOk="0">
                  <a:moveTo>
                    <a:pt x="546" y="0"/>
                  </a:moveTo>
                  <a:cubicBezTo>
                    <a:pt x="255" y="0"/>
                    <a:pt x="1" y="255"/>
                    <a:pt x="1" y="546"/>
                  </a:cubicBezTo>
                  <a:lnTo>
                    <a:pt x="1" y="1164"/>
                  </a:lnTo>
                  <a:cubicBezTo>
                    <a:pt x="1" y="1491"/>
                    <a:pt x="255" y="1709"/>
                    <a:pt x="546" y="1709"/>
                  </a:cubicBezTo>
                  <a:lnTo>
                    <a:pt x="10291" y="1709"/>
                  </a:lnTo>
                  <a:cubicBezTo>
                    <a:pt x="10582" y="1709"/>
                    <a:pt x="10836" y="1491"/>
                    <a:pt x="10836" y="1164"/>
                  </a:cubicBezTo>
                  <a:lnTo>
                    <a:pt x="10836" y="546"/>
                  </a:lnTo>
                  <a:cubicBezTo>
                    <a:pt x="10836" y="255"/>
                    <a:pt x="10582" y="0"/>
                    <a:pt x="10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7" name="Google Shape;3897;p78"/>
            <p:cNvSpPr/>
            <p:nvPr/>
          </p:nvSpPr>
          <p:spPr>
            <a:xfrm>
              <a:off x="7600670" y="4352597"/>
              <a:ext cx="191933" cy="30288"/>
            </a:xfrm>
            <a:custGeom>
              <a:avLst/>
              <a:gdLst/>
              <a:ahLst/>
              <a:cxnLst/>
              <a:rect l="l" t="t" r="r" b="b"/>
              <a:pathLst>
                <a:path w="10836" h="1710" extrusionOk="0">
                  <a:moveTo>
                    <a:pt x="545" y="0"/>
                  </a:moveTo>
                  <a:cubicBezTo>
                    <a:pt x="255" y="0"/>
                    <a:pt x="0" y="255"/>
                    <a:pt x="0" y="546"/>
                  </a:cubicBezTo>
                  <a:lnTo>
                    <a:pt x="0" y="1164"/>
                  </a:lnTo>
                  <a:cubicBezTo>
                    <a:pt x="0" y="1491"/>
                    <a:pt x="255" y="1709"/>
                    <a:pt x="545" y="1709"/>
                  </a:cubicBezTo>
                  <a:lnTo>
                    <a:pt x="10290" y="1709"/>
                  </a:lnTo>
                  <a:cubicBezTo>
                    <a:pt x="10581" y="1709"/>
                    <a:pt x="10836" y="1491"/>
                    <a:pt x="10836" y="1164"/>
                  </a:cubicBezTo>
                  <a:lnTo>
                    <a:pt x="10836" y="546"/>
                  </a:lnTo>
                  <a:cubicBezTo>
                    <a:pt x="10836" y="255"/>
                    <a:pt x="10581" y="0"/>
                    <a:pt x="10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8" name="Google Shape;3898;p78"/>
            <p:cNvSpPr/>
            <p:nvPr/>
          </p:nvSpPr>
          <p:spPr>
            <a:xfrm>
              <a:off x="7114409" y="4061474"/>
              <a:ext cx="436029" cy="21928"/>
            </a:xfrm>
            <a:custGeom>
              <a:avLst/>
              <a:gdLst/>
              <a:ahLst/>
              <a:cxnLst/>
              <a:rect l="l" t="t" r="r" b="b"/>
              <a:pathLst>
                <a:path w="24617" h="1238" extrusionOk="0">
                  <a:moveTo>
                    <a:pt x="619" y="1"/>
                  </a:moveTo>
                  <a:cubicBezTo>
                    <a:pt x="255" y="1"/>
                    <a:pt x="0" y="255"/>
                    <a:pt x="0" y="619"/>
                  </a:cubicBezTo>
                  <a:cubicBezTo>
                    <a:pt x="0" y="946"/>
                    <a:pt x="255" y="1237"/>
                    <a:pt x="619" y="1237"/>
                  </a:cubicBezTo>
                  <a:lnTo>
                    <a:pt x="23999" y="1237"/>
                  </a:lnTo>
                  <a:cubicBezTo>
                    <a:pt x="24362" y="1237"/>
                    <a:pt x="24617" y="946"/>
                    <a:pt x="24617" y="619"/>
                  </a:cubicBezTo>
                  <a:cubicBezTo>
                    <a:pt x="24617" y="255"/>
                    <a:pt x="24362" y="1"/>
                    <a:pt x="2399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9" name="Google Shape;3899;p78"/>
            <p:cNvSpPr/>
            <p:nvPr/>
          </p:nvSpPr>
          <p:spPr>
            <a:xfrm>
              <a:off x="7225820" y="4017689"/>
              <a:ext cx="213205" cy="21910"/>
            </a:xfrm>
            <a:custGeom>
              <a:avLst/>
              <a:gdLst/>
              <a:ahLst/>
              <a:cxnLst/>
              <a:rect l="l" t="t" r="r" b="b"/>
              <a:pathLst>
                <a:path w="12037" h="1237" extrusionOk="0">
                  <a:moveTo>
                    <a:pt x="619" y="0"/>
                  </a:moveTo>
                  <a:cubicBezTo>
                    <a:pt x="292" y="0"/>
                    <a:pt x="1" y="291"/>
                    <a:pt x="1" y="618"/>
                  </a:cubicBezTo>
                  <a:cubicBezTo>
                    <a:pt x="1" y="982"/>
                    <a:pt x="292" y="1237"/>
                    <a:pt x="619" y="1237"/>
                  </a:cubicBezTo>
                  <a:lnTo>
                    <a:pt x="11418" y="1237"/>
                  </a:lnTo>
                  <a:cubicBezTo>
                    <a:pt x="11746" y="1237"/>
                    <a:pt x="12036" y="982"/>
                    <a:pt x="12036" y="618"/>
                  </a:cubicBezTo>
                  <a:cubicBezTo>
                    <a:pt x="12036" y="291"/>
                    <a:pt x="11746" y="0"/>
                    <a:pt x="11418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0" name="Google Shape;3900;p78"/>
            <p:cNvSpPr/>
            <p:nvPr/>
          </p:nvSpPr>
          <p:spPr>
            <a:xfrm>
              <a:off x="7114409" y="4104640"/>
              <a:ext cx="436029" cy="21910"/>
            </a:xfrm>
            <a:custGeom>
              <a:avLst/>
              <a:gdLst/>
              <a:ahLst/>
              <a:cxnLst/>
              <a:rect l="l" t="t" r="r" b="b"/>
              <a:pathLst>
                <a:path w="24617" h="1237" extrusionOk="0">
                  <a:moveTo>
                    <a:pt x="619" y="0"/>
                  </a:moveTo>
                  <a:cubicBezTo>
                    <a:pt x="255" y="0"/>
                    <a:pt x="0" y="291"/>
                    <a:pt x="0" y="618"/>
                  </a:cubicBezTo>
                  <a:cubicBezTo>
                    <a:pt x="0" y="945"/>
                    <a:pt x="255" y="1236"/>
                    <a:pt x="619" y="1236"/>
                  </a:cubicBezTo>
                  <a:lnTo>
                    <a:pt x="23999" y="1236"/>
                  </a:lnTo>
                  <a:cubicBezTo>
                    <a:pt x="24362" y="1236"/>
                    <a:pt x="24617" y="945"/>
                    <a:pt x="24617" y="618"/>
                  </a:cubicBezTo>
                  <a:cubicBezTo>
                    <a:pt x="24617" y="291"/>
                    <a:pt x="24362" y="0"/>
                    <a:pt x="23999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1" name="Google Shape;3901;p78"/>
            <p:cNvSpPr/>
            <p:nvPr/>
          </p:nvSpPr>
          <p:spPr>
            <a:xfrm>
              <a:off x="7114409" y="4148425"/>
              <a:ext cx="436029" cy="21910"/>
            </a:xfrm>
            <a:custGeom>
              <a:avLst/>
              <a:gdLst/>
              <a:ahLst/>
              <a:cxnLst/>
              <a:rect l="l" t="t" r="r" b="b"/>
              <a:pathLst>
                <a:path w="24617" h="1237" extrusionOk="0">
                  <a:moveTo>
                    <a:pt x="619" y="1"/>
                  </a:moveTo>
                  <a:cubicBezTo>
                    <a:pt x="255" y="1"/>
                    <a:pt x="0" y="255"/>
                    <a:pt x="0" y="619"/>
                  </a:cubicBezTo>
                  <a:cubicBezTo>
                    <a:pt x="0" y="946"/>
                    <a:pt x="255" y="1237"/>
                    <a:pt x="619" y="1237"/>
                  </a:cubicBezTo>
                  <a:lnTo>
                    <a:pt x="23999" y="1237"/>
                  </a:lnTo>
                  <a:cubicBezTo>
                    <a:pt x="24362" y="1237"/>
                    <a:pt x="24617" y="946"/>
                    <a:pt x="24617" y="619"/>
                  </a:cubicBezTo>
                  <a:cubicBezTo>
                    <a:pt x="24617" y="255"/>
                    <a:pt x="24362" y="1"/>
                    <a:pt x="2399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2" name="Google Shape;3902;p78"/>
            <p:cNvSpPr/>
            <p:nvPr/>
          </p:nvSpPr>
          <p:spPr>
            <a:xfrm>
              <a:off x="7114409" y="4191573"/>
              <a:ext cx="436029" cy="21928"/>
            </a:xfrm>
            <a:custGeom>
              <a:avLst/>
              <a:gdLst/>
              <a:ahLst/>
              <a:cxnLst/>
              <a:rect l="l" t="t" r="r" b="b"/>
              <a:pathLst>
                <a:path w="24617" h="1238" extrusionOk="0">
                  <a:moveTo>
                    <a:pt x="619" y="1"/>
                  </a:moveTo>
                  <a:cubicBezTo>
                    <a:pt x="255" y="1"/>
                    <a:pt x="0" y="292"/>
                    <a:pt x="0" y="619"/>
                  </a:cubicBezTo>
                  <a:cubicBezTo>
                    <a:pt x="0" y="946"/>
                    <a:pt x="255" y="1237"/>
                    <a:pt x="619" y="1237"/>
                  </a:cubicBezTo>
                  <a:lnTo>
                    <a:pt x="23999" y="1237"/>
                  </a:lnTo>
                  <a:cubicBezTo>
                    <a:pt x="24362" y="1237"/>
                    <a:pt x="24617" y="946"/>
                    <a:pt x="24617" y="619"/>
                  </a:cubicBezTo>
                  <a:cubicBezTo>
                    <a:pt x="24617" y="292"/>
                    <a:pt x="24362" y="1"/>
                    <a:pt x="2399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3" name="Google Shape;3903;p78"/>
            <p:cNvSpPr/>
            <p:nvPr/>
          </p:nvSpPr>
          <p:spPr>
            <a:xfrm>
              <a:off x="7114409" y="4235376"/>
              <a:ext cx="436029" cy="21273"/>
            </a:xfrm>
            <a:custGeom>
              <a:avLst/>
              <a:gdLst/>
              <a:ahLst/>
              <a:cxnLst/>
              <a:rect l="l" t="t" r="r" b="b"/>
              <a:pathLst>
                <a:path w="24617" h="1201" extrusionOk="0">
                  <a:moveTo>
                    <a:pt x="619" y="0"/>
                  </a:moveTo>
                  <a:cubicBezTo>
                    <a:pt x="255" y="0"/>
                    <a:pt x="0" y="255"/>
                    <a:pt x="0" y="619"/>
                  </a:cubicBezTo>
                  <a:cubicBezTo>
                    <a:pt x="0" y="946"/>
                    <a:pt x="255" y="1200"/>
                    <a:pt x="619" y="1200"/>
                  </a:cubicBezTo>
                  <a:lnTo>
                    <a:pt x="23999" y="1200"/>
                  </a:lnTo>
                  <a:cubicBezTo>
                    <a:pt x="24362" y="1200"/>
                    <a:pt x="24617" y="946"/>
                    <a:pt x="24617" y="619"/>
                  </a:cubicBezTo>
                  <a:cubicBezTo>
                    <a:pt x="24617" y="255"/>
                    <a:pt x="24362" y="0"/>
                    <a:pt x="23999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4" name="Google Shape;3904;p78"/>
            <p:cNvSpPr/>
            <p:nvPr/>
          </p:nvSpPr>
          <p:spPr>
            <a:xfrm>
              <a:off x="6879329" y="4058906"/>
              <a:ext cx="148803" cy="148785"/>
            </a:xfrm>
            <a:custGeom>
              <a:avLst/>
              <a:gdLst/>
              <a:ahLst/>
              <a:cxnLst/>
              <a:rect l="l" t="t" r="r" b="b"/>
              <a:pathLst>
                <a:path w="8401" h="8400" extrusionOk="0">
                  <a:moveTo>
                    <a:pt x="4182" y="0"/>
                  </a:moveTo>
                  <a:cubicBezTo>
                    <a:pt x="1855" y="0"/>
                    <a:pt x="1" y="1855"/>
                    <a:pt x="1" y="4182"/>
                  </a:cubicBezTo>
                  <a:cubicBezTo>
                    <a:pt x="1" y="6509"/>
                    <a:pt x="1855" y="8400"/>
                    <a:pt x="4182" y="8400"/>
                  </a:cubicBezTo>
                  <a:cubicBezTo>
                    <a:pt x="6509" y="8400"/>
                    <a:pt x="8400" y="6509"/>
                    <a:pt x="8400" y="4182"/>
                  </a:cubicBezTo>
                  <a:cubicBezTo>
                    <a:pt x="8400" y="1855"/>
                    <a:pt x="6509" y="0"/>
                    <a:pt x="4182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5" name="Google Shape;3905;p78"/>
            <p:cNvSpPr/>
            <p:nvPr/>
          </p:nvSpPr>
          <p:spPr>
            <a:xfrm>
              <a:off x="6893499" y="4073076"/>
              <a:ext cx="120463" cy="120445"/>
            </a:xfrm>
            <a:custGeom>
              <a:avLst/>
              <a:gdLst/>
              <a:ahLst/>
              <a:cxnLst/>
              <a:rect l="l" t="t" r="r" b="b"/>
              <a:pathLst>
                <a:path w="6801" h="6800" extrusionOk="0">
                  <a:moveTo>
                    <a:pt x="3382" y="0"/>
                  </a:moveTo>
                  <a:cubicBezTo>
                    <a:pt x="1528" y="0"/>
                    <a:pt x="1" y="1528"/>
                    <a:pt x="1" y="3382"/>
                  </a:cubicBezTo>
                  <a:cubicBezTo>
                    <a:pt x="1" y="5273"/>
                    <a:pt x="1528" y="6800"/>
                    <a:pt x="3382" y="6800"/>
                  </a:cubicBezTo>
                  <a:cubicBezTo>
                    <a:pt x="5273" y="6800"/>
                    <a:pt x="6800" y="5273"/>
                    <a:pt x="6800" y="3382"/>
                  </a:cubicBezTo>
                  <a:cubicBezTo>
                    <a:pt x="6800" y="1528"/>
                    <a:pt x="5273" y="0"/>
                    <a:pt x="3382" y="0"/>
                  </a:cubicBezTo>
                  <a:close/>
                </a:path>
              </a:pathLst>
            </a:custGeom>
            <a:solidFill>
              <a:srgbClr val="B3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6" name="Google Shape;3906;p78"/>
            <p:cNvSpPr/>
            <p:nvPr/>
          </p:nvSpPr>
          <p:spPr>
            <a:xfrm>
              <a:off x="6879329" y="4227653"/>
              <a:ext cx="148803" cy="38649"/>
            </a:xfrm>
            <a:custGeom>
              <a:avLst/>
              <a:gdLst/>
              <a:ahLst/>
              <a:cxnLst/>
              <a:rect l="l" t="t" r="r" b="b"/>
              <a:pathLst>
                <a:path w="8401" h="2182" extrusionOk="0">
                  <a:moveTo>
                    <a:pt x="510" y="0"/>
                  </a:moveTo>
                  <a:cubicBezTo>
                    <a:pt x="219" y="0"/>
                    <a:pt x="1" y="255"/>
                    <a:pt x="1" y="546"/>
                  </a:cubicBezTo>
                  <a:lnTo>
                    <a:pt x="1" y="1636"/>
                  </a:lnTo>
                  <a:cubicBezTo>
                    <a:pt x="1" y="1927"/>
                    <a:pt x="219" y="2182"/>
                    <a:pt x="510" y="2182"/>
                  </a:cubicBezTo>
                  <a:lnTo>
                    <a:pt x="7891" y="2182"/>
                  </a:lnTo>
                  <a:cubicBezTo>
                    <a:pt x="8182" y="2182"/>
                    <a:pt x="8400" y="1927"/>
                    <a:pt x="8400" y="1636"/>
                  </a:cubicBezTo>
                  <a:lnTo>
                    <a:pt x="8400" y="546"/>
                  </a:lnTo>
                  <a:cubicBezTo>
                    <a:pt x="8400" y="255"/>
                    <a:pt x="8182" y="0"/>
                    <a:pt x="7891" y="0"/>
                  </a:cubicBezTo>
                  <a:close/>
                </a:path>
              </a:pathLst>
            </a:custGeom>
            <a:solidFill>
              <a:srgbClr val="FFD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7" name="Google Shape;3907;p78"/>
            <p:cNvSpPr/>
            <p:nvPr/>
          </p:nvSpPr>
          <p:spPr>
            <a:xfrm>
              <a:off x="7636733" y="4058906"/>
              <a:ext cx="148785" cy="148785"/>
            </a:xfrm>
            <a:custGeom>
              <a:avLst/>
              <a:gdLst/>
              <a:ahLst/>
              <a:cxnLst/>
              <a:rect l="l" t="t" r="r" b="b"/>
              <a:pathLst>
                <a:path w="8400" h="8400" extrusionOk="0">
                  <a:moveTo>
                    <a:pt x="4218" y="0"/>
                  </a:moveTo>
                  <a:cubicBezTo>
                    <a:pt x="1891" y="0"/>
                    <a:pt x="0" y="1855"/>
                    <a:pt x="0" y="4182"/>
                  </a:cubicBezTo>
                  <a:cubicBezTo>
                    <a:pt x="0" y="6509"/>
                    <a:pt x="1891" y="8400"/>
                    <a:pt x="4218" y="8400"/>
                  </a:cubicBezTo>
                  <a:cubicBezTo>
                    <a:pt x="6509" y="8400"/>
                    <a:pt x="8400" y="6509"/>
                    <a:pt x="8400" y="4182"/>
                  </a:cubicBezTo>
                  <a:cubicBezTo>
                    <a:pt x="8400" y="1855"/>
                    <a:pt x="6509" y="0"/>
                    <a:pt x="4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8" name="Google Shape;3908;p78"/>
            <p:cNvSpPr/>
            <p:nvPr/>
          </p:nvSpPr>
          <p:spPr>
            <a:xfrm>
              <a:off x="7636733" y="4227653"/>
              <a:ext cx="148785" cy="38649"/>
            </a:xfrm>
            <a:custGeom>
              <a:avLst/>
              <a:gdLst/>
              <a:ahLst/>
              <a:cxnLst/>
              <a:rect l="l" t="t" r="r" b="b"/>
              <a:pathLst>
                <a:path w="8400" h="2182" extrusionOk="0">
                  <a:moveTo>
                    <a:pt x="509" y="0"/>
                  </a:moveTo>
                  <a:cubicBezTo>
                    <a:pt x="218" y="0"/>
                    <a:pt x="0" y="255"/>
                    <a:pt x="0" y="546"/>
                  </a:cubicBezTo>
                  <a:lnTo>
                    <a:pt x="0" y="1636"/>
                  </a:lnTo>
                  <a:cubicBezTo>
                    <a:pt x="0" y="1927"/>
                    <a:pt x="218" y="2182"/>
                    <a:pt x="509" y="2182"/>
                  </a:cubicBezTo>
                  <a:lnTo>
                    <a:pt x="7891" y="2182"/>
                  </a:lnTo>
                  <a:cubicBezTo>
                    <a:pt x="8182" y="2182"/>
                    <a:pt x="8400" y="1927"/>
                    <a:pt x="8400" y="1636"/>
                  </a:cubicBezTo>
                  <a:lnTo>
                    <a:pt x="8400" y="546"/>
                  </a:lnTo>
                  <a:cubicBezTo>
                    <a:pt x="8400" y="255"/>
                    <a:pt x="8182" y="0"/>
                    <a:pt x="7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9" name="Google Shape;3909;p78"/>
            <p:cNvSpPr/>
            <p:nvPr/>
          </p:nvSpPr>
          <p:spPr>
            <a:xfrm>
              <a:off x="6910892" y="3631255"/>
              <a:ext cx="843080" cy="309154"/>
            </a:xfrm>
            <a:custGeom>
              <a:avLst/>
              <a:gdLst/>
              <a:ahLst/>
              <a:cxnLst/>
              <a:rect l="l" t="t" r="r" b="b"/>
              <a:pathLst>
                <a:path w="47598" h="17454" extrusionOk="0">
                  <a:moveTo>
                    <a:pt x="1055" y="1"/>
                  </a:moveTo>
                  <a:cubicBezTo>
                    <a:pt x="473" y="1"/>
                    <a:pt x="0" y="473"/>
                    <a:pt x="0" y="1091"/>
                  </a:cubicBezTo>
                  <a:lnTo>
                    <a:pt x="0" y="16399"/>
                  </a:lnTo>
                  <a:cubicBezTo>
                    <a:pt x="0" y="16981"/>
                    <a:pt x="473" y="17454"/>
                    <a:pt x="1055" y="17454"/>
                  </a:cubicBezTo>
                  <a:lnTo>
                    <a:pt x="46543" y="17454"/>
                  </a:lnTo>
                  <a:cubicBezTo>
                    <a:pt x="47124" y="17454"/>
                    <a:pt x="47597" y="16981"/>
                    <a:pt x="47597" y="16399"/>
                  </a:cubicBezTo>
                  <a:lnTo>
                    <a:pt x="47597" y="1091"/>
                  </a:lnTo>
                  <a:cubicBezTo>
                    <a:pt x="47597" y="473"/>
                    <a:pt x="47124" y="1"/>
                    <a:pt x="46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78"/>
            <p:cNvSpPr/>
            <p:nvPr/>
          </p:nvSpPr>
          <p:spPr>
            <a:xfrm>
              <a:off x="6923132" y="3643495"/>
              <a:ext cx="394812" cy="285331"/>
            </a:xfrm>
            <a:custGeom>
              <a:avLst/>
              <a:gdLst/>
              <a:ahLst/>
              <a:cxnLst/>
              <a:rect l="l" t="t" r="r" b="b"/>
              <a:pathLst>
                <a:path w="22290" h="16109" extrusionOk="0">
                  <a:moveTo>
                    <a:pt x="546" y="0"/>
                  </a:moveTo>
                  <a:cubicBezTo>
                    <a:pt x="255" y="0"/>
                    <a:pt x="0" y="255"/>
                    <a:pt x="0" y="546"/>
                  </a:cubicBezTo>
                  <a:lnTo>
                    <a:pt x="0" y="15563"/>
                  </a:lnTo>
                  <a:cubicBezTo>
                    <a:pt x="0" y="15854"/>
                    <a:pt x="255" y="16108"/>
                    <a:pt x="546" y="16108"/>
                  </a:cubicBezTo>
                  <a:lnTo>
                    <a:pt x="21744" y="16108"/>
                  </a:lnTo>
                  <a:cubicBezTo>
                    <a:pt x="22035" y="16108"/>
                    <a:pt x="22290" y="15854"/>
                    <a:pt x="22290" y="15563"/>
                  </a:cubicBezTo>
                  <a:lnTo>
                    <a:pt x="22290" y="546"/>
                  </a:lnTo>
                  <a:cubicBezTo>
                    <a:pt x="22290" y="255"/>
                    <a:pt x="22035" y="0"/>
                    <a:pt x="21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78"/>
            <p:cNvSpPr/>
            <p:nvPr/>
          </p:nvSpPr>
          <p:spPr>
            <a:xfrm>
              <a:off x="7346903" y="3643495"/>
              <a:ext cx="394829" cy="285331"/>
            </a:xfrm>
            <a:custGeom>
              <a:avLst/>
              <a:gdLst/>
              <a:ahLst/>
              <a:cxnLst/>
              <a:rect l="l" t="t" r="r" b="b"/>
              <a:pathLst>
                <a:path w="22291" h="16109" extrusionOk="0">
                  <a:moveTo>
                    <a:pt x="546" y="0"/>
                  </a:moveTo>
                  <a:cubicBezTo>
                    <a:pt x="255" y="0"/>
                    <a:pt x="1" y="255"/>
                    <a:pt x="1" y="546"/>
                  </a:cubicBezTo>
                  <a:lnTo>
                    <a:pt x="1" y="15563"/>
                  </a:lnTo>
                  <a:cubicBezTo>
                    <a:pt x="1" y="15854"/>
                    <a:pt x="255" y="16108"/>
                    <a:pt x="546" y="16108"/>
                  </a:cubicBezTo>
                  <a:lnTo>
                    <a:pt x="21745" y="16108"/>
                  </a:lnTo>
                  <a:cubicBezTo>
                    <a:pt x="22036" y="16108"/>
                    <a:pt x="22290" y="15854"/>
                    <a:pt x="22290" y="15563"/>
                  </a:cubicBezTo>
                  <a:lnTo>
                    <a:pt x="22290" y="546"/>
                  </a:lnTo>
                  <a:cubicBezTo>
                    <a:pt x="22290" y="255"/>
                    <a:pt x="22036" y="0"/>
                    <a:pt x="21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78"/>
            <p:cNvSpPr/>
            <p:nvPr/>
          </p:nvSpPr>
          <p:spPr>
            <a:xfrm>
              <a:off x="7095084" y="3515327"/>
              <a:ext cx="474040" cy="94691"/>
            </a:xfrm>
            <a:custGeom>
              <a:avLst/>
              <a:gdLst/>
              <a:ahLst/>
              <a:cxnLst/>
              <a:rect l="l" t="t" r="r" b="b"/>
              <a:pathLst>
                <a:path w="26763" h="5346" extrusionOk="0">
                  <a:moveTo>
                    <a:pt x="2291" y="1"/>
                  </a:moveTo>
                  <a:cubicBezTo>
                    <a:pt x="1019" y="1"/>
                    <a:pt x="1" y="982"/>
                    <a:pt x="1" y="2255"/>
                  </a:cubicBezTo>
                  <a:lnTo>
                    <a:pt x="1" y="3055"/>
                  </a:lnTo>
                  <a:cubicBezTo>
                    <a:pt x="1" y="4328"/>
                    <a:pt x="1019" y="5346"/>
                    <a:pt x="2291" y="5346"/>
                  </a:cubicBezTo>
                  <a:lnTo>
                    <a:pt x="24508" y="5346"/>
                  </a:lnTo>
                  <a:cubicBezTo>
                    <a:pt x="25781" y="5346"/>
                    <a:pt x="26762" y="4328"/>
                    <a:pt x="26762" y="3055"/>
                  </a:cubicBezTo>
                  <a:lnTo>
                    <a:pt x="26762" y="2255"/>
                  </a:lnTo>
                  <a:cubicBezTo>
                    <a:pt x="26762" y="982"/>
                    <a:pt x="25781" y="1"/>
                    <a:pt x="24508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3" name="Google Shape;3913;p78"/>
            <p:cNvSpPr/>
            <p:nvPr/>
          </p:nvSpPr>
          <p:spPr>
            <a:xfrm>
              <a:off x="7103462" y="3522412"/>
              <a:ext cx="457939" cy="79883"/>
            </a:xfrm>
            <a:custGeom>
              <a:avLst/>
              <a:gdLst/>
              <a:ahLst/>
              <a:cxnLst/>
              <a:rect l="l" t="t" r="r" b="b"/>
              <a:pathLst>
                <a:path w="25854" h="4510" extrusionOk="0">
                  <a:moveTo>
                    <a:pt x="1927" y="0"/>
                  </a:moveTo>
                  <a:cubicBezTo>
                    <a:pt x="873" y="0"/>
                    <a:pt x="0" y="873"/>
                    <a:pt x="0" y="1928"/>
                  </a:cubicBezTo>
                  <a:lnTo>
                    <a:pt x="0" y="2582"/>
                  </a:lnTo>
                  <a:cubicBezTo>
                    <a:pt x="0" y="3673"/>
                    <a:pt x="873" y="4509"/>
                    <a:pt x="1927" y="4509"/>
                  </a:cubicBezTo>
                  <a:lnTo>
                    <a:pt x="23926" y="4509"/>
                  </a:lnTo>
                  <a:cubicBezTo>
                    <a:pt x="24980" y="4509"/>
                    <a:pt x="25853" y="3673"/>
                    <a:pt x="25853" y="2582"/>
                  </a:cubicBezTo>
                  <a:lnTo>
                    <a:pt x="25853" y="1928"/>
                  </a:lnTo>
                  <a:cubicBezTo>
                    <a:pt x="25853" y="873"/>
                    <a:pt x="24980" y="0"/>
                    <a:pt x="23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4" name="Google Shape;3914;p78"/>
            <p:cNvSpPr/>
            <p:nvPr/>
          </p:nvSpPr>
          <p:spPr>
            <a:xfrm>
              <a:off x="6919908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09" y="1"/>
                  </a:moveTo>
                  <a:cubicBezTo>
                    <a:pt x="764" y="1"/>
                    <a:pt x="0" y="764"/>
                    <a:pt x="0" y="1710"/>
                  </a:cubicBezTo>
                  <a:cubicBezTo>
                    <a:pt x="0" y="2655"/>
                    <a:pt x="764" y="3419"/>
                    <a:pt x="1709" y="3419"/>
                  </a:cubicBezTo>
                  <a:cubicBezTo>
                    <a:pt x="2655" y="3419"/>
                    <a:pt x="3418" y="2655"/>
                    <a:pt x="3418" y="1710"/>
                  </a:cubicBezTo>
                  <a:cubicBezTo>
                    <a:pt x="3418" y="764"/>
                    <a:pt x="2655" y="1"/>
                    <a:pt x="170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5" name="Google Shape;3915;p78"/>
            <p:cNvSpPr/>
            <p:nvPr/>
          </p:nvSpPr>
          <p:spPr>
            <a:xfrm>
              <a:off x="6930217" y="3542374"/>
              <a:ext cx="39942" cy="39959"/>
            </a:xfrm>
            <a:custGeom>
              <a:avLst/>
              <a:gdLst/>
              <a:ahLst/>
              <a:cxnLst/>
              <a:rect l="l" t="t" r="r" b="b"/>
              <a:pathLst>
                <a:path w="2255" h="2256" extrusionOk="0">
                  <a:moveTo>
                    <a:pt x="1127" y="1"/>
                  </a:moveTo>
                  <a:cubicBezTo>
                    <a:pt x="509" y="1"/>
                    <a:pt x="0" y="510"/>
                    <a:pt x="0" y="1128"/>
                  </a:cubicBezTo>
                  <a:cubicBezTo>
                    <a:pt x="0" y="1746"/>
                    <a:pt x="509" y="2255"/>
                    <a:pt x="1127" y="2255"/>
                  </a:cubicBezTo>
                  <a:cubicBezTo>
                    <a:pt x="1745" y="2255"/>
                    <a:pt x="2255" y="1746"/>
                    <a:pt x="2255" y="1128"/>
                  </a:cubicBezTo>
                  <a:cubicBezTo>
                    <a:pt x="2255" y="510"/>
                    <a:pt x="1745" y="1"/>
                    <a:pt x="1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6" name="Google Shape;3916;p78"/>
            <p:cNvSpPr/>
            <p:nvPr/>
          </p:nvSpPr>
          <p:spPr>
            <a:xfrm>
              <a:off x="7002342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10" y="1"/>
                  </a:moveTo>
                  <a:cubicBezTo>
                    <a:pt x="764" y="1"/>
                    <a:pt x="1" y="764"/>
                    <a:pt x="1" y="1710"/>
                  </a:cubicBezTo>
                  <a:cubicBezTo>
                    <a:pt x="1" y="2655"/>
                    <a:pt x="764" y="3419"/>
                    <a:pt x="1710" y="3419"/>
                  </a:cubicBezTo>
                  <a:cubicBezTo>
                    <a:pt x="2655" y="3419"/>
                    <a:pt x="3419" y="2655"/>
                    <a:pt x="3419" y="1710"/>
                  </a:cubicBezTo>
                  <a:cubicBezTo>
                    <a:pt x="3419" y="764"/>
                    <a:pt x="2655" y="1"/>
                    <a:pt x="1710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7" name="Google Shape;3917;p78"/>
            <p:cNvSpPr/>
            <p:nvPr/>
          </p:nvSpPr>
          <p:spPr>
            <a:xfrm>
              <a:off x="7012650" y="3542374"/>
              <a:ext cx="39942" cy="39959"/>
            </a:xfrm>
            <a:custGeom>
              <a:avLst/>
              <a:gdLst/>
              <a:ahLst/>
              <a:cxnLst/>
              <a:rect l="l" t="t" r="r" b="b"/>
              <a:pathLst>
                <a:path w="2255" h="2256" extrusionOk="0">
                  <a:moveTo>
                    <a:pt x="1128" y="1"/>
                  </a:moveTo>
                  <a:cubicBezTo>
                    <a:pt x="509" y="1"/>
                    <a:pt x="0" y="510"/>
                    <a:pt x="0" y="1128"/>
                  </a:cubicBezTo>
                  <a:cubicBezTo>
                    <a:pt x="0" y="1746"/>
                    <a:pt x="509" y="2255"/>
                    <a:pt x="1128" y="2255"/>
                  </a:cubicBezTo>
                  <a:cubicBezTo>
                    <a:pt x="1746" y="2255"/>
                    <a:pt x="2255" y="1746"/>
                    <a:pt x="2255" y="1128"/>
                  </a:cubicBezTo>
                  <a:cubicBezTo>
                    <a:pt x="2255" y="510"/>
                    <a:pt x="174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8" name="Google Shape;3918;p78"/>
            <p:cNvSpPr/>
            <p:nvPr/>
          </p:nvSpPr>
          <p:spPr>
            <a:xfrm>
              <a:off x="7598722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10" y="1"/>
                  </a:moveTo>
                  <a:cubicBezTo>
                    <a:pt x="765" y="1"/>
                    <a:pt x="1" y="764"/>
                    <a:pt x="1" y="1710"/>
                  </a:cubicBezTo>
                  <a:cubicBezTo>
                    <a:pt x="1" y="2655"/>
                    <a:pt x="765" y="3419"/>
                    <a:pt x="1710" y="3419"/>
                  </a:cubicBezTo>
                  <a:cubicBezTo>
                    <a:pt x="2655" y="3419"/>
                    <a:pt x="3419" y="2655"/>
                    <a:pt x="3419" y="1710"/>
                  </a:cubicBezTo>
                  <a:cubicBezTo>
                    <a:pt x="3419" y="764"/>
                    <a:pt x="2655" y="1"/>
                    <a:pt x="1710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9" name="Google Shape;3919;p78"/>
            <p:cNvSpPr/>
            <p:nvPr/>
          </p:nvSpPr>
          <p:spPr>
            <a:xfrm>
              <a:off x="7608393" y="3542374"/>
              <a:ext cx="40597" cy="39959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64" y="1"/>
                  </a:moveTo>
                  <a:cubicBezTo>
                    <a:pt x="509" y="1"/>
                    <a:pt x="0" y="510"/>
                    <a:pt x="0" y="1128"/>
                  </a:cubicBezTo>
                  <a:cubicBezTo>
                    <a:pt x="0" y="1746"/>
                    <a:pt x="509" y="2255"/>
                    <a:pt x="1164" y="2255"/>
                  </a:cubicBezTo>
                  <a:cubicBezTo>
                    <a:pt x="1782" y="2255"/>
                    <a:pt x="2291" y="1746"/>
                    <a:pt x="2291" y="1128"/>
                  </a:cubicBezTo>
                  <a:cubicBezTo>
                    <a:pt x="2291" y="510"/>
                    <a:pt x="1782" y="1"/>
                    <a:pt x="1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0" name="Google Shape;3920;p78"/>
            <p:cNvSpPr/>
            <p:nvPr/>
          </p:nvSpPr>
          <p:spPr>
            <a:xfrm>
              <a:off x="7681173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09" y="1"/>
                  </a:moveTo>
                  <a:cubicBezTo>
                    <a:pt x="764" y="1"/>
                    <a:pt x="0" y="764"/>
                    <a:pt x="0" y="1710"/>
                  </a:cubicBezTo>
                  <a:cubicBezTo>
                    <a:pt x="0" y="2655"/>
                    <a:pt x="764" y="3419"/>
                    <a:pt x="1709" y="3419"/>
                  </a:cubicBezTo>
                  <a:cubicBezTo>
                    <a:pt x="2618" y="3419"/>
                    <a:pt x="3418" y="2655"/>
                    <a:pt x="3418" y="1710"/>
                  </a:cubicBezTo>
                  <a:cubicBezTo>
                    <a:pt x="3418" y="764"/>
                    <a:pt x="2618" y="1"/>
                    <a:pt x="170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1" name="Google Shape;3921;p78"/>
            <p:cNvSpPr/>
            <p:nvPr/>
          </p:nvSpPr>
          <p:spPr>
            <a:xfrm>
              <a:off x="7690827" y="3542374"/>
              <a:ext cx="40597" cy="39959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64" y="1"/>
                  </a:moveTo>
                  <a:cubicBezTo>
                    <a:pt x="510" y="1"/>
                    <a:pt x="1" y="510"/>
                    <a:pt x="1" y="1128"/>
                  </a:cubicBezTo>
                  <a:cubicBezTo>
                    <a:pt x="1" y="1746"/>
                    <a:pt x="510" y="2255"/>
                    <a:pt x="1164" y="2255"/>
                  </a:cubicBezTo>
                  <a:cubicBezTo>
                    <a:pt x="1782" y="2255"/>
                    <a:pt x="2291" y="1746"/>
                    <a:pt x="2291" y="1128"/>
                  </a:cubicBezTo>
                  <a:cubicBezTo>
                    <a:pt x="2291" y="510"/>
                    <a:pt x="1782" y="1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2" name="Google Shape;3922;p78"/>
            <p:cNvSpPr/>
            <p:nvPr/>
          </p:nvSpPr>
          <p:spPr>
            <a:xfrm>
              <a:off x="6746007" y="3763284"/>
              <a:ext cx="96639" cy="229306"/>
            </a:xfrm>
            <a:custGeom>
              <a:avLst/>
              <a:gdLst/>
              <a:ahLst/>
              <a:cxnLst/>
              <a:rect l="l" t="t" r="r" b="b"/>
              <a:pathLst>
                <a:path w="5456" h="12946" extrusionOk="0">
                  <a:moveTo>
                    <a:pt x="1855" y="1"/>
                  </a:moveTo>
                  <a:cubicBezTo>
                    <a:pt x="837" y="1"/>
                    <a:pt x="1" y="837"/>
                    <a:pt x="1" y="1855"/>
                  </a:cubicBezTo>
                  <a:lnTo>
                    <a:pt x="1" y="11091"/>
                  </a:lnTo>
                  <a:cubicBezTo>
                    <a:pt x="1" y="12109"/>
                    <a:pt x="837" y="12945"/>
                    <a:pt x="1855" y="12945"/>
                  </a:cubicBezTo>
                  <a:lnTo>
                    <a:pt x="3601" y="12945"/>
                  </a:lnTo>
                  <a:cubicBezTo>
                    <a:pt x="4619" y="12945"/>
                    <a:pt x="5455" y="12109"/>
                    <a:pt x="5455" y="11091"/>
                  </a:cubicBezTo>
                  <a:lnTo>
                    <a:pt x="5455" y="1855"/>
                  </a:lnTo>
                  <a:cubicBezTo>
                    <a:pt x="5455" y="837"/>
                    <a:pt x="4619" y="1"/>
                    <a:pt x="3601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3" name="Google Shape;3923;p78"/>
            <p:cNvSpPr/>
            <p:nvPr/>
          </p:nvSpPr>
          <p:spPr>
            <a:xfrm>
              <a:off x="7822218" y="3763284"/>
              <a:ext cx="96622" cy="229306"/>
            </a:xfrm>
            <a:custGeom>
              <a:avLst/>
              <a:gdLst/>
              <a:ahLst/>
              <a:cxnLst/>
              <a:rect l="l" t="t" r="r" b="b"/>
              <a:pathLst>
                <a:path w="5455" h="12946" extrusionOk="0">
                  <a:moveTo>
                    <a:pt x="1855" y="1"/>
                  </a:moveTo>
                  <a:cubicBezTo>
                    <a:pt x="837" y="1"/>
                    <a:pt x="0" y="837"/>
                    <a:pt x="0" y="1855"/>
                  </a:cubicBezTo>
                  <a:lnTo>
                    <a:pt x="0" y="11091"/>
                  </a:lnTo>
                  <a:cubicBezTo>
                    <a:pt x="0" y="12109"/>
                    <a:pt x="837" y="12945"/>
                    <a:pt x="1855" y="12945"/>
                  </a:cubicBezTo>
                  <a:lnTo>
                    <a:pt x="3600" y="12945"/>
                  </a:lnTo>
                  <a:cubicBezTo>
                    <a:pt x="4618" y="12945"/>
                    <a:pt x="5454" y="12109"/>
                    <a:pt x="5454" y="11091"/>
                  </a:cubicBezTo>
                  <a:lnTo>
                    <a:pt x="5454" y="1855"/>
                  </a:lnTo>
                  <a:cubicBezTo>
                    <a:pt x="5454" y="837"/>
                    <a:pt x="4618" y="1"/>
                    <a:pt x="3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4" name="Google Shape;3924;p78"/>
            <p:cNvSpPr/>
            <p:nvPr/>
          </p:nvSpPr>
          <p:spPr>
            <a:xfrm>
              <a:off x="7864728" y="3796141"/>
              <a:ext cx="11602" cy="163593"/>
            </a:xfrm>
            <a:custGeom>
              <a:avLst/>
              <a:gdLst/>
              <a:ahLst/>
              <a:cxnLst/>
              <a:rect l="l" t="t" r="r" b="b"/>
              <a:pathLst>
                <a:path w="655" h="9236" extrusionOk="0">
                  <a:moveTo>
                    <a:pt x="327" y="0"/>
                  </a:moveTo>
                  <a:cubicBezTo>
                    <a:pt x="146" y="0"/>
                    <a:pt x="0" y="145"/>
                    <a:pt x="0" y="364"/>
                  </a:cubicBezTo>
                  <a:lnTo>
                    <a:pt x="0" y="8909"/>
                  </a:lnTo>
                  <a:cubicBezTo>
                    <a:pt x="0" y="9090"/>
                    <a:pt x="146" y="9236"/>
                    <a:pt x="327" y="9236"/>
                  </a:cubicBezTo>
                  <a:cubicBezTo>
                    <a:pt x="509" y="9236"/>
                    <a:pt x="655" y="9090"/>
                    <a:pt x="655" y="8909"/>
                  </a:cubicBezTo>
                  <a:lnTo>
                    <a:pt x="655" y="364"/>
                  </a:lnTo>
                  <a:cubicBezTo>
                    <a:pt x="655" y="145"/>
                    <a:pt x="509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5" name="Google Shape;3925;p78"/>
            <p:cNvSpPr/>
            <p:nvPr/>
          </p:nvSpPr>
          <p:spPr>
            <a:xfrm>
              <a:off x="6788517" y="3796141"/>
              <a:ext cx="11619" cy="163593"/>
            </a:xfrm>
            <a:custGeom>
              <a:avLst/>
              <a:gdLst/>
              <a:ahLst/>
              <a:cxnLst/>
              <a:rect l="l" t="t" r="r" b="b"/>
              <a:pathLst>
                <a:path w="656" h="9236" extrusionOk="0">
                  <a:moveTo>
                    <a:pt x="328" y="0"/>
                  </a:moveTo>
                  <a:cubicBezTo>
                    <a:pt x="146" y="0"/>
                    <a:pt x="1" y="145"/>
                    <a:pt x="1" y="364"/>
                  </a:cubicBezTo>
                  <a:lnTo>
                    <a:pt x="1" y="8909"/>
                  </a:lnTo>
                  <a:cubicBezTo>
                    <a:pt x="1" y="9090"/>
                    <a:pt x="146" y="9236"/>
                    <a:pt x="328" y="9236"/>
                  </a:cubicBezTo>
                  <a:cubicBezTo>
                    <a:pt x="510" y="9236"/>
                    <a:pt x="655" y="9090"/>
                    <a:pt x="655" y="8909"/>
                  </a:cubicBezTo>
                  <a:lnTo>
                    <a:pt x="655" y="364"/>
                  </a:lnTo>
                  <a:cubicBezTo>
                    <a:pt x="655" y="145"/>
                    <a:pt x="510" y="0"/>
                    <a:pt x="328" y="0"/>
                  </a:cubicBezTo>
                  <a:close/>
                </a:path>
              </a:pathLst>
            </a:custGeom>
            <a:solidFill>
              <a:srgbClr val="191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6" name="Google Shape;3926;p78"/>
            <p:cNvSpPr/>
            <p:nvPr/>
          </p:nvSpPr>
          <p:spPr>
            <a:xfrm>
              <a:off x="6934078" y="3643495"/>
              <a:ext cx="182917" cy="284693"/>
            </a:xfrm>
            <a:custGeom>
              <a:avLst/>
              <a:gdLst/>
              <a:ahLst/>
              <a:cxnLst/>
              <a:rect l="l" t="t" r="r" b="b"/>
              <a:pathLst>
                <a:path w="10327" h="16073" extrusionOk="0">
                  <a:moveTo>
                    <a:pt x="5454" y="0"/>
                  </a:moveTo>
                  <a:lnTo>
                    <a:pt x="0" y="16072"/>
                  </a:lnTo>
                  <a:lnTo>
                    <a:pt x="4873" y="16072"/>
                  </a:lnTo>
                  <a:lnTo>
                    <a:pt x="10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7" name="Google Shape;3927;p78"/>
            <p:cNvSpPr/>
            <p:nvPr/>
          </p:nvSpPr>
          <p:spPr>
            <a:xfrm>
              <a:off x="7045489" y="3643495"/>
              <a:ext cx="115946" cy="284693"/>
            </a:xfrm>
            <a:custGeom>
              <a:avLst/>
              <a:gdLst/>
              <a:ahLst/>
              <a:cxnLst/>
              <a:rect l="l" t="t" r="r" b="b"/>
              <a:pathLst>
                <a:path w="6546" h="16073" extrusionOk="0">
                  <a:moveTo>
                    <a:pt x="5419" y="0"/>
                  </a:moveTo>
                  <a:lnTo>
                    <a:pt x="1" y="16072"/>
                  </a:lnTo>
                  <a:lnTo>
                    <a:pt x="1128" y="16072"/>
                  </a:lnTo>
                  <a:lnTo>
                    <a:pt x="6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8" name="Google Shape;3928;p78"/>
            <p:cNvSpPr/>
            <p:nvPr/>
          </p:nvSpPr>
          <p:spPr>
            <a:xfrm>
              <a:off x="7455109" y="3643495"/>
              <a:ext cx="182935" cy="284693"/>
            </a:xfrm>
            <a:custGeom>
              <a:avLst/>
              <a:gdLst/>
              <a:ahLst/>
              <a:cxnLst/>
              <a:rect l="l" t="t" r="r" b="b"/>
              <a:pathLst>
                <a:path w="10328" h="16073" extrusionOk="0">
                  <a:moveTo>
                    <a:pt x="5455" y="0"/>
                  </a:moveTo>
                  <a:lnTo>
                    <a:pt x="0" y="16072"/>
                  </a:lnTo>
                  <a:lnTo>
                    <a:pt x="4909" y="16072"/>
                  </a:lnTo>
                  <a:lnTo>
                    <a:pt x="10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9" name="Google Shape;3929;p78"/>
            <p:cNvSpPr/>
            <p:nvPr/>
          </p:nvSpPr>
          <p:spPr>
            <a:xfrm>
              <a:off x="7566520" y="3643495"/>
              <a:ext cx="116601" cy="284693"/>
            </a:xfrm>
            <a:custGeom>
              <a:avLst/>
              <a:gdLst/>
              <a:ahLst/>
              <a:cxnLst/>
              <a:rect l="l" t="t" r="r" b="b"/>
              <a:pathLst>
                <a:path w="6583" h="16073" extrusionOk="0">
                  <a:moveTo>
                    <a:pt x="5455" y="0"/>
                  </a:moveTo>
                  <a:lnTo>
                    <a:pt x="1" y="16072"/>
                  </a:lnTo>
                  <a:lnTo>
                    <a:pt x="1128" y="16072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0" name="Google Shape;3930;p78"/>
            <p:cNvSpPr/>
            <p:nvPr/>
          </p:nvSpPr>
          <p:spPr>
            <a:xfrm>
              <a:off x="6902514" y="4073076"/>
              <a:ext cx="57335" cy="112085"/>
            </a:xfrm>
            <a:custGeom>
              <a:avLst/>
              <a:gdLst/>
              <a:ahLst/>
              <a:cxnLst/>
              <a:rect l="l" t="t" r="r" b="b"/>
              <a:pathLst>
                <a:path w="3237" h="6328" extrusionOk="0">
                  <a:moveTo>
                    <a:pt x="2873" y="0"/>
                  </a:moveTo>
                  <a:cubicBezTo>
                    <a:pt x="2400" y="0"/>
                    <a:pt x="1964" y="109"/>
                    <a:pt x="1528" y="328"/>
                  </a:cubicBezTo>
                  <a:lnTo>
                    <a:pt x="1" y="5127"/>
                  </a:lnTo>
                  <a:cubicBezTo>
                    <a:pt x="291" y="5636"/>
                    <a:pt x="728" y="6036"/>
                    <a:pt x="1237" y="6327"/>
                  </a:cubicBezTo>
                  <a:lnTo>
                    <a:pt x="3237" y="37"/>
                  </a:lnTo>
                  <a:cubicBezTo>
                    <a:pt x="3128" y="37"/>
                    <a:pt x="3019" y="0"/>
                    <a:pt x="2873" y="0"/>
                  </a:cubicBezTo>
                  <a:close/>
                </a:path>
              </a:pathLst>
            </a:custGeom>
            <a:solidFill>
              <a:srgbClr val="D4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1" name="Google Shape;3931;p78"/>
            <p:cNvSpPr/>
            <p:nvPr/>
          </p:nvSpPr>
          <p:spPr>
            <a:xfrm>
              <a:off x="6937302" y="4076937"/>
              <a:ext cx="46389" cy="115946"/>
            </a:xfrm>
            <a:custGeom>
              <a:avLst/>
              <a:gdLst/>
              <a:ahLst/>
              <a:cxnLst/>
              <a:rect l="l" t="t" r="r" b="b"/>
              <a:pathLst>
                <a:path w="2619" h="6546" extrusionOk="0">
                  <a:moveTo>
                    <a:pt x="2036" y="1"/>
                  </a:moveTo>
                  <a:lnTo>
                    <a:pt x="0" y="6436"/>
                  </a:lnTo>
                  <a:cubicBezTo>
                    <a:pt x="182" y="6509"/>
                    <a:pt x="400" y="6546"/>
                    <a:pt x="618" y="6546"/>
                  </a:cubicBezTo>
                  <a:lnTo>
                    <a:pt x="2618" y="255"/>
                  </a:lnTo>
                  <a:cubicBezTo>
                    <a:pt x="2436" y="146"/>
                    <a:pt x="2254" y="73"/>
                    <a:pt x="2036" y="1"/>
                  </a:cubicBezTo>
                  <a:close/>
                </a:path>
              </a:pathLst>
            </a:custGeom>
            <a:solidFill>
              <a:srgbClr val="D4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2" name="Google Shape;3932;p78"/>
            <p:cNvSpPr/>
            <p:nvPr/>
          </p:nvSpPr>
          <p:spPr>
            <a:xfrm>
              <a:off x="7650903" y="4073076"/>
              <a:ext cx="119807" cy="120445"/>
            </a:xfrm>
            <a:custGeom>
              <a:avLst/>
              <a:gdLst/>
              <a:ahLst/>
              <a:cxnLst/>
              <a:rect l="l" t="t" r="r" b="b"/>
              <a:pathLst>
                <a:path w="6764" h="6800" extrusionOk="0">
                  <a:moveTo>
                    <a:pt x="3382" y="0"/>
                  </a:moveTo>
                  <a:cubicBezTo>
                    <a:pt x="1527" y="0"/>
                    <a:pt x="0" y="1528"/>
                    <a:pt x="0" y="3382"/>
                  </a:cubicBezTo>
                  <a:cubicBezTo>
                    <a:pt x="0" y="5273"/>
                    <a:pt x="1527" y="6800"/>
                    <a:pt x="3382" y="6800"/>
                  </a:cubicBezTo>
                  <a:cubicBezTo>
                    <a:pt x="5273" y="6800"/>
                    <a:pt x="6763" y="5273"/>
                    <a:pt x="6763" y="3382"/>
                  </a:cubicBezTo>
                  <a:cubicBezTo>
                    <a:pt x="6763" y="1528"/>
                    <a:pt x="5273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3" name="Google Shape;3933;p78"/>
            <p:cNvSpPr/>
            <p:nvPr/>
          </p:nvSpPr>
          <p:spPr>
            <a:xfrm>
              <a:off x="7659918" y="4073076"/>
              <a:ext cx="57335" cy="112085"/>
            </a:xfrm>
            <a:custGeom>
              <a:avLst/>
              <a:gdLst/>
              <a:ahLst/>
              <a:cxnLst/>
              <a:rect l="l" t="t" r="r" b="b"/>
              <a:pathLst>
                <a:path w="3237" h="6328" extrusionOk="0">
                  <a:moveTo>
                    <a:pt x="2873" y="0"/>
                  </a:moveTo>
                  <a:cubicBezTo>
                    <a:pt x="2400" y="0"/>
                    <a:pt x="1927" y="109"/>
                    <a:pt x="1527" y="328"/>
                  </a:cubicBezTo>
                  <a:lnTo>
                    <a:pt x="0" y="5127"/>
                  </a:lnTo>
                  <a:cubicBezTo>
                    <a:pt x="291" y="5636"/>
                    <a:pt x="728" y="6036"/>
                    <a:pt x="1237" y="6327"/>
                  </a:cubicBezTo>
                  <a:lnTo>
                    <a:pt x="3236" y="37"/>
                  </a:lnTo>
                  <a:cubicBezTo>
                    <a:pt x="3091" y="37"/>
                    <a:pt x="2982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4" name="Google Shape;3934;p78"/>
            <p:cNvSpPr/>
            <p:nvPr/>
          </p:nvSpPr>
          <p:spPr>
            <a:xfrm>
              <a:off x="7694688" y="4076937"/>
              <a:ext cx="45751" cy="115946"/>
            </a:xfrm>
            <a:custGeom>
              <a:avLst/>
              <a:gdLst/>
              <a:ahLst/>
              <a:cxnLst/>
              <a:rect l="l" t="t" r="r" b="b"/>
              <a:pathLst>
                <a:path w="2583" h="6546" extrusionOk="0">
                  <a:moveTo>
                    <a:pt x="2037" y="1"/>
                  </a:moveTo>
                  <a:lnTo>
                    <a:pt x="1" y="6436"/>
                  </a:lnTo>
                  <a:cubicBezTo>
                    <a:pt x="183" y="6509"/>
                    <a:pt x="401" y="6546"/>
                    <a:pt x="583" y="6546"/>
                  </a:cubicBezTo>
                  <a:lnTo>
                    <a:pt x="2582" y="255"/>
                  </a:lnTo>
                  <a:cubicBezTo>
                    <a:pt x="2401" y="146"/>
                    <a:pt x="2219" y="73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5" name="Google Shape;3935;p78"/>
            <p:cNvSpPr/>
            <p:nvPr/>
          </p:nvSpPr>
          <p:spPr>
            <a:xfrm>
              <a:off x="4980035" y="3474075"/>
              <a:ext cx="36736" cy="18084"/>
            </a:xfrm>
            <a:custGeom>
              <a:avLst/>
              <a:gdLst/>
              <a:ahLst/>
              <a:cxnLst/>
              <a:rect l="l" t="t" r="r" b="b"/>
              <a:pathLst>
                <a:path w="2074" h="1021" extrusionOk="0">
                  <a:moveTo>
                    <a:pt x="1082" y="0"/>
                  </a:moveTo>
                  <a:cubicBezTo>
                    <a:pt x="1061" y="0"/>
                    <a:pt x="1040" y="1"/>
                    <a:pt x="1019" y="2"/>
                  </a:cubicBezTo>
                  <a:cubicBezTo>
                    <a:pt x="437" y="2"/>
                    <a:pt x="1" y="439"/>
                    <a:pt x="1" y="1021"/>
                  </a:cubicBezTo>
                  <a:lnTo>
                    <a:pt x="2073" y="1021"/>
                  </a:lnTo>
                  <a:cubicBezTo>
                    <a:pt x="2073" y="460"/>
                    <a:pt x="1634" y="0"/>
                    <a:pt x="1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6" name="Google Shape;3936;p78"/>
            <p:cNvSpPr/>
            <p:nvPr/>
          </p:nvSpPr>
          <p:spPr>
            <a:xfrm>
              <a:off x="4979397" y="3474110"/>
              <a:ext cx="18687" cy="18049"/>
            </a:xfrm>
            <a:custGeom>
              <a:avLst/>
              <a:gdLst/>
              <a:ahLst/>
              <a:cxnLst/>
              <a:rect l="l" t="t" r="r" b="b"/>
              <a:pathLst>
                <a:path w="1055" h="1019" extrusionOk="0">
                  <a:moveTo>
                    <a:pt x="1055" y="0"/>
                  </a:moveTo>
                  <a:cubicBezTo>
                    <a:pt x="473" y="0"/>
                    <a:pt x="0" y="437"/>
                    <a:pt x="37" y="1019"/>
                  </a:cubicBezTo>
                  <a:lnTo>
                    <a:pt x="1055" y="1019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7" name="Google Shape;3937;p78"/>
            <p:cNvSpPr/>
            <p:nvPr/>
          </p:nvSpPr>
          <p:spPr>
            <a:xfrm>
              <a:off x="5086310" y="3474110"/>
              <a:ext cx="36718" cy="18049"/>
            </a:xfrm>
            <a:custGeom>
              <a:avLst/>
              <a:gdLst/>
              <a:ahLst/>
              <a:cxnLst/>
              <a:rect l="l" t="t" r="r" b="b"/>
              <a:pathLst>
                <a:path w="2073" h="1019" extrusionOk="0">
                  <a:moveTo>
                    <a:pt x="1018" y="0"/>
                  </a:moveTo>
                  <a:cubicBezTo>
                    <a:pt x="473" y="0"/>
                    <a:pt x="0" y="437"/>
                    <a:pt x="0" y="1019"/>
                  </a:cubicBezTo>
                  <a:lnTo>
                    <a:pt x="2073" y="1019"/>
                  </a:lnTo>
                  <a:cubicBezTo>
                    <a:pt x="2073" y="437"/>
                    <a:pt x="1600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8" name="Google Shape;3938;p78"/>
            <p:cNvSpPr/>
            <p:nvPr/>
          </p:nvSpPr>
          <p:spPr>
            <a:xfrm>
              <a:off x="5086310" y="3474110"/>
              <a:ext cx="18049" cy="18049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1018" y="0"/>
                  </a:moveTo>
                  <a:cubicBezTo>
                    <a:pt x="473" y="0"/>
                    <a:pt x="0" y="437"/>
                    <a:pt x="0" y="1019"/>
                  </a:cubicBezTo>
                  <a:lnTo>
                    <a:pt x="1018" y="10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9" name="Google Shape;3939;p78"/>
            <p:cNvSpPr/>
            <p:nvPr/>
          </p:nvSpPr>
          <p:spPr>
            <a:xfrm>
              <a:off x="4873122" y="3474110"/>
              <a:ext cx="36080" cy="18049"/>
            </a:xfrm>
            <a:custGeom>
              <a:avLst/>
              <a:gdLst/>
              <a:ahLst/>
              <a:cxnLst/>
              <a:rect l="l" t="t" r="r" b="b"/>
              <a:pathLst>
                <a:path w="2037" h="1019" extrusionOk="0">
                  <a:moveTo>
                    <a:pt x="1019" y="0"/>
                  </a:moveTo>
                  <a:cubicBezTo>
                    <a:pt x="473" y="0"/>
                    <a:pt x="1" y="437"/>
                    <a:pt x="1" y="1019"/>
                  </a:cubicBezTo>
                  <a:lnTo>
                    <a:pt x="2037" y="1019"/>
                  </a:lnTo>
                  <a:cubicBezTo>
                    <a:pt x="2037" y="437"/>
                    <a:pt x="1601" y="0"/>
                    <a:pt x="1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0" name="Google Shape;3940;p78"/>
            <p:cNvSpPr/>
            <p:nvPr/>
          </p:nvSpPr>
          <p:spPr>
            <a:xfrm>
              <a:off x="4873122" y="3474110"/>
              <a:ext cx="18049" cy="18049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1019" y="0"/>
                  </a:moveTo>
                  <a:cubicBezTo>
                    <a:pt x="437" y="0"/>
                    <a:pt x="1" y="437"/>
                    <a:pt x="1" y="1019"/>
                  </a:cubicBezTo>
                  <a:lnTo>
                    <a:pt x="1019" y="1019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1" name="Google Shape;3941;p78"/>
            <p:cNvSpPr/>
            <p:nvPr/>
          </p:nvSpPr>
          <p:spPr>
            <a:xfrm>
              <a:off x="5457918" y="3711121"/>
              <a:ext cx="90192" cy="334270"/>
            </a:xfrm>
            <a:custGeom>
              <a:avLst/>
              <a:gdLst/>
              <a:ahLst/>
              <a:cxnLst/>
              <a:rect l="l" t="t" r="r" b="b"/>
              <a:pathLst>
                <a:path w="5092" h="18872" extrusionOk="0">
                  <a:moveTo>
                    <a:pt x="1" y="0"/>
                  </a:moveTo>
                  <a:lnTo>
                    <a:pt x="1" y="1346"/>
                  </a:lnTo>
                  <a:lnTo>
                    <a:pt x="2364" y="1346"/>
                  </a:lnTo>
                  <a:cubicBezTo>
                    <a:pt x="3091" y="1346"/>
                    <a:pt x="3709" y="1927"/>
                    <a:pt x="3709" y="2691"/>
                  </a:cubicBezTo>
                  <a:lnTo>
                    <a:pt x="3709" y="16181"/>
                  </a:lnTo>
                  <a:cubicBezTo>
                    <a:pt x="3709" y="16908"/>
                    <a:pt x="3091" y="17526"/>
                    <a:pt x="2364" y="17526"/>
                  </a:cubicBezTo>
                  <a:lnTo>
                    <a:pt x="1" y="17526"/>
                  </a:lnTo>
                  <a:lnTo>
                    <a:pt x="1" y="18872"/>
                  </a:lnTo>
                  <a:lnTo>
                    <a:pt x="2364" y="18872"/>
                  </a:lnTo>
                  <a:cubicBezTo>
                    <a:pt x="3855" y="18872"/>
                    <a:pt x="5091" y="17672"/>
                    <a:pt x="5091" y="16145"/>
                  </a:cubicBezTo>
                  <a:lnTo>
                    <a:pt x="5091" y="2727"/>
                  </a:lnTo>
                  <a:cubicBezTo>
                    <a:pt x="5091" y="1200"/>
                    <a:pt x="3855" y="0"/>
                    <a:pt x="2364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2" name="Google Shape;3942;p78"/>
            <p:cNvSpPr/>
            <p:nvPr/>
          </p:nvSpPr>
          <p:spPr>
            <a:xfrm>
              <a:off x="4448058" y="3710466"/>
              <a:ext cx="90174" cy="334926"/>
            </a:xfrm>
            <a:custGeom>
              <a:avLst/>
              <a:gdLst/>
              <a:ahLst/>
              <a:cxnLst/>
              <a:rect l="l" t="t" r="r" b="b"/>
              <a:pathLst>
                <a:path w="5091" h="18909" extrusionOk="0">
                  <a:moveTo>
                    <a:pt x="2727" y="1"/>
                  </a:moveTo>
                  <a:cubicBezTo>
                    <a:pt x="1200" y="1"/>
                    <a:pt x="0" y="1237"/>
                    <a:pt x="0" y="2728"/>
                  </a:cubicBezTo>
                  <a:lnTo>
                    <a:pt x="0" y="16182"/>
                  </a:lnTo>
                  <a:cubicBezTo>
                    <a:pt x="0" y="17709"/>
                    <a:pt x="1200" y="18909"/>
                    <a:pt x="2727" y="18909"/>
                  </a:cubicBezTo>
                  <a:lnTo>
                    <a:pt x="5091" y="18909"/>
                  </a:lnTo>
                  <a:lnTo>
                    <a:pt x="5091" y="17563"/>
                  </a:lnTo>
                  <a:lnTo>
                    <a:pt x="2727" y="17563"/>
                  </a:lnTo>
                  <a:cubicBezTo>
                    <a:pt x="1964" y="17527"/>
                    <a:pt x="1382" y="16945"/>
                    <a:pt x="1346" y="16182"/>
                  </a:cubicBezTo>
                  <a:lnTo>
                    <a:pt x="1346" y="2692"/>
                  </a:lnTo>
                  <a:cubicBezTo>
                    <a:pt x="1382" y="1964"/>
                    <a:pt x="1964" y="1346"/>
                    <a:pt x="2727" y="1346"/>
                  </a:cubicBezTo>
                  <a:lnTo>
                    <a:pt x="5091" y="1346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3" name="Google Shape;3943;p78"/>
            <p:cNvSpPr/>
            <p:nvPr/>
          </p:nvSpPr>
          <p:spPr>
            <a:xfrm>
              <a:off x="4870554" y="3485694"/>
              <a:ext cx="41235" cy="14188"/>
            </a:xfrm>
            <a:custGeom>
              <a:avLst/>
              <a:gdLst/>
              <a:ahLst/>
              <a:cxnLst/>
              <a:rect l="l" t="t" r="r" b="b"/>
              <a:pathLst>
                <a:path w="2328" h="801" extrusionOk="0">
                  <a:moveTo>
                    <a:pt x="182" y="1"/>
                  </a:moveTo>
                  <a:cubicBezTo>
                    <a:pt x="109" y="1"/>
                    <a:pt x="0" y="74"/>
                    <a:pt x="37" y="146"/>
                  </a:cubicBezTo>
                  <a:lnTo>
                    <a:pt x="37" y="801"/>
                  </a:lnTo>
                  <a:lnTo>
                    <a:pt x="2327" y="801"/>
                  </a:lnTo>
                  <a:lnTo>
                    <a:pt x="2327" y="146"/>
                  </a:lnTo>
                  <a:cubicBezTo>
                    <a:pt x="2327" y="74"/>
                    <a:pt x="2255" y="1"/>
                    <a:pt x="2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4" name="Google Shape;3944;p78"/>
            <p:cNvSpPr/>
            <p:nvPr/>
          </p:nvSpPr>
          <p:spPr>
            <a:xfrm>
              <a:off x="4977467" y="3485694"/>
              <a:ext cx="40579" cy="14188"/>
            </a:xfrm>
            <a:custGeom>
              <a:avLst/>
              <a:gdLst/>
              <a:ahLst/>
              <a:cxnLst/>
              <a:rect l="l" t="t" r="r" b="b"/>
              <a:pathLst>
                <a:path w="2291" h="801" extrusionOk="0">
                  <a:moveTo>
                    <a:pt x="182" y="1"/>
                  </a:moveTo>
                  <a:cubicBezTo>
                    <a:pt x="73" y="1"/>
                    <a:pt x="0" y="74"/>
                    <a:pt x="0" y="146"/>
                  </a:cubicBezTo>
                  <a:lnTo>
                    <a:pt x="0" y="801"/>
                  </a:lnTo>
                  <a:lnTo>
                    <a:pt x="2291" y="801"/>
                  </a:lnTo>
                  <a:lnTo>
                    <a:pt x="2291" y="146"/>
                  </a:lnTo>
                  <a:cubicBezTo>
                    <a:pt x="2291" y="74"/>
                    <a:pt x="2218" y="1"/>
                    <a:pt x="2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5" name="Google Shape;3945;p78"/>
            <p:cNvSpPr/>
            <p:nvPr/>
          </p:nvSpPr>
          <p:spPr>
            <a:xfrm>
              <a:off x="5084379" y="3485694"/>
              <a:ext cx="40579" cy="14188"/>
            </a:xfrm>
            <a:custGeom>
              <a:avLst/>
              <a:gdLst/>
              <a:ahLst/>
              <a:cxnLst/>
              <a:rect l="l" t="t" r="r" b="b"/>
              <a:pathLst>
                <a:path w="2291" h="801" extrusionOk="0">
                  <a:moveTo>
                    <a:pt x="146" y="1"/>
                  </a:moveTo>
                  <a:cubicBezTo>
                    <a:pt x="73" y="1"/>
                    <a:pt x="0" y="74"/>
                    <a:pt x="0" y="146"/>
                  </a:cubicBezTo>
                  <a:lnTo>
                    <a:pt x="0" y="801"/>
                  </a:lnTo>
                  <a:lnTo>
                    <a:pt x="2291" y="801"/>
                  </a:lnTo>
                  <a:lnTo>
                    <a:pt x="2291" y="146"/>
                  </a:lnTo>
                  <a:cubicBezTo>
                    <a:pt x="2291" y="74"/>
                    <a:pt x="2218" y="1"/>
                    <a:pt x="2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6" name="Google Shape;3946;p78"/>
            <p:cNvSpPr/>
            <p:nvPr/>
          </p:nvSpPr>
          <p:spPr>
            <a:xfrm>
              <a:off x="4538214" y="3492141"/>
              <a:ext cx="919722" cy="806362"/>
            </a:xfrm>
            <a:custGeom>
              <a:avLst/>
              <a:gdLst/>
              <a:ahLst/>
              <a:cxnLst/>
              <a:rect l="l" t="t" r="r" b="b"/>
              <a:pathLst>
                <a:path w="51925" h="45525" extrusionOk="0">
                  <a:moveTo>
                    <a:pt x="8000" y="1"/>
                  </a:moveTo>
                  <a:cubicBezTo>
                    <a:pt x="3564" y="1"/>
                    <a:pt x="1" y="3600"/>
                    <a:pt x="1" y="8000"/>
                  </a:cubicBezTo>
                  <a:lnTo>
                    <a:pt x="1" y="45525"/>
                  </a:lnTo>
                  <a:lnTo>
                    <a:pt x="51925" y="45525"/>
                  </a:lnTo>
                  <a:lnTo>
                    <a:pt x="51925" y="8000"/>
                  </a:lnTo>
                  <a:cubicBezTo>
                    <a:pt x="51925" y="3600"/>
                    <a:pt x="48325" y="1"/>
                    <a:pt x="43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7" name="Google Shape;3947;p78"/>
            <p:cNvSpPr/>
            <p:nvPr/>
          </p:nvSpPr>
          <p:spPr>
            <a:xfrm>
              <a:off x="4489275" y="3959716"/>
              <a:ext cx="1017619" cy="338787"/>
            </a:xfrm>
            <a:custGeom>
              <a:avLst/>
              <a:gdLst/>
              <a:ahLst/>
              <a:cxnLst/>
              <a:rect l="l" t="t" r="r" b="b"/>
              <a:pathLst>
                <a:path w="57452" h="19127" extrusionOk="0">
                  <a:moveTo>
                    <a:pt x="11454" y="1"/>
                  </a:moveTo>
                  <a:cubicBezTo>
                    <a:pt x="10509" y="1"/>
                    <a:pt x="9745" y="764"/>
                    <a:pt x="9745" y="1710"/>
                  </a:cubicBezTo>
                  <a:lnTo>
                    <a:pt x="9745" y="2437"/>
                  </a:lnTo>
                  <a:lnTo>
                    <a:pt x="7673" y="2437"/>
                  </a:lnTo>
                  <a:cubicBezTo>
                    <a:pt x="3418" y="2437"/>
                    <a:pt x="0" y="5891"/>
                    <a:pt x="0" y="10146"/>
                  </a:cubicBezTo>
                  <a:lnTo>
                    <a:pt x="0" y="19127"/>
                  </a:lnTo>
                  <a:lnTo>
                    <a:pt x="57451" y="19127"/>
                  </a:lnTo>
                  <a:lnTo>
                    <a:pt x="57451" y="10109"/>
                  </a:lnTo>
                  <a:cubicBezTo>
                    <a:pt x="57451" y="5891"/>
                    <a:pt x="53997" y="2437"/>
                    <a:pt x="49779" y="2437"/>
                  </a:cubicBezTo>
                  <a:lnTo>
                    <a:pt x="47706" y="2437"/>
                  </a:lnTo>
                  <a:lnTo>
                    <a:pt x="47706" y="1710"/>
                  </a:lnTo>
                  <a:cubicBezTo>
                    <a:pt x="47706" y="764"/>
                    <a:pt x="46943" y="1"/>
                    <a:pt x="45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8" name="Google Shape;3948;p78"/>
            <p:cNvSpPr/>
            <p:nvPr/>
          </p:nvSpPr>
          <p:spPr>
            <a:xfrm>
              <a:off x="4748178" y="4002881"/>
              <a:ext cx="499156" cy="295622"/>
            </a:xfrm>
            <a:custGeom>
              <a:avLst/>
              <a:gdLst/>
              <a:ahLst/>
              <a:cxnLst/>
              <a:rect l="l" t="t" r="r" b="b"/>
              <a:pathLst>
                <a:path w="28181" h="16690" extrusionOk="0">
                  <a:moveTo>
                    <a:pt x="2691" y="0"/>
                  </a:moveTo>
                  <a:cubicBezTo>
                    <a:pt x="1201" y="0"/>
                    <a:pt x="1" y="1200"/>
                    <a:pt x="1" y="2691"/>
                  </a:cubicBezTo>
                  <a:lnTo>
                    <a:pt x="1" y="16690"/>
                  </a:lnTo>
                  <a:lnTo>
                    <a:pt x="28180" y="16690"/>
                  </a:lnTo>
                  <a:lnTo>
                    <a:pt x="28180" y="2691"/>
                  </a:lnTo>
                  <a:cubicBezTo>
                    <a:pt x="28180" y="1200"/>
                    <a:pt x="26981" y="0"/>
                    <a:pt x="2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9" name="Google Shape;3949;p78"/>
            <p:cNvSpPr/>
            <p:nvPr/>
          </p:nvSpPr>
          <p:spPr>
            <a:xfrm>
              <a:off x="4444834" y="4298485"/>
              <a:ext cx="1106482" cy="109516"/>
            </a:xfrm>
            <a:custGeom>
              <a:avLst/>
              <a:gdLst/>
              <a:ahLst/>
              <a:cxnLst/>
              <a:rect l="l" t="t" r="r" b="b"/>
              <a:pathLst>
                <a:path w="62469" h="6183" extrusionOk="0">
                  <a:moveTo>
                    <a:pt x="2037" y="1"/>
                  </a:moveTo>
                  <a:cubicBezTo>
                    <a:pt x="910" y="1"/>
                    <a:pt x="1" y="910"/>
                    <a:pt x="1" y="2037"/>
                  </a:cubicBezTo>
                  <a:lnTo>
                    <a:pt x="1" y="6182"/>
                  </a:lnTo>
                  <a:lnTo>
                    <a:pt x="62469" y="6182"/>
                  </a:lnTo>
                  <a:lnTo>
                    <a:pt x="62469" y="2037"/>
                  </a:lnTo>
                  <a:cubicBezTo>
                    <a:pt x="62469" y="910"/>
                    <a:pt x="61524" y="1"/>
                    <a:pt x="60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0" name="Google Shape;3950;p78"/>
            <p:cNvSpPr/>
            <p:nvPr/>
          </p:nvSpPr>
          <p:spPr>
            <a:xfrm>
              <a:off x="4444834" y="4407522"/>
              <a:ext cx="1106482" cy="29633"/>
            </a:xfrm>
            <a:custGeom>
              <a:avLst/>
              <a:gdLst/>
              <a:ahLst/>
              <a:cxnLst/>
              <a:rect l="l" t="t" r="r" b="b"/>
              <a:pathLst>
                <a:path w="62469" h="1673" extrusionOk="0">
                  <a:moveTo>
                    <a:pt x="1" y="0"/>
                  </a:moveTo>
                  <a:lnTo>
                    <a:pt x="1" y="837"/>
                  </a:lnTo>
                  <a:cubicBezTo>
                    <a:pt x="1" y="1273"/>
                    <a:pt x="364" y="1673"/>
                    <a:pt x="837" y="1673"/>
                  </a:cubicBezTo>
                  <a:lnTo>
                    <a:pt x="61633" y="1673"/>
                  </a:lnTo>
                  <a:cubicBezTo>
                    <a:pt x="62105" y="1673"/>
                    <a:pt x="62469" y="1273"/>
                    <a:pt x="62469" y="837"/>
                  </a:cubicBezTo>
                  <a:lnTo>
                    <a:pt x="62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1" name="Google Shape;3951;p78"/>
            <p:cNvSpPr/>
            <p:nvPr/>
          </p:nvSpPr>
          <p:spPr>
            <a:xfrm>
              <a:off x="4735301" y="4437599"/>
              <a:ext cx="525565" cy="82469"/>
            </a:xfrm>
            <a:custGeom>
              <a:avLst/>
              <a:gdLst/>
              <a:ahLst/>
              <a:cxnLst/>
              <a:rect l="l" t="t" r="r" b="b"/>
              <a:pathLst>
                <a:path w="29672" h="4656" extrusionOk="0">
                  <a:moveTo>
                    <a:pt x="0" y="1"/>
                  </a:moveTo>
                  <a:lnTo>
                    <a:pt x="1818" y="4437"/>
                  </a:lnTo>
                  <a:cubicBezTo>
                    <a:pt x="1855" y="4546"/>
                    <a:pt x="2000" y="4655"/>
                    <a:pt x="2146" y="4655"/>
                  </a:cubicBezTo>
                  <a:lnTo>
                    <a:pt x="27126" y="4655"/>
                  </a:lnTo>
                  <a:cubicBezTo>
                    <a:pt x="27526" y="4619"/>
                    <a:pt x="27926" y="4401"/>
                    <a:pt x="28071" y="4001"/>
                  </a:cubicBezTo>
                  <a:lnTo>
                    <a:pt x="296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2" name="Google Shape;3952;p78"/>
            <p:cNvSpPr/>
            <p:nvPr/>
          </p:nvSpPr>
          <p:spPr>
            <a:xfrm>
              <a:off x="4542093" y="4437599"/>
              <a:ext cx="57335" cy="242838"/>
            </a:xfrm>
            <a:custGeom>
              <a:avLst/>
              <a:gdLst/>
              <a:ahLst/>
              <a:cxnLst/>
              <a:rect l="l" t="t" r="r" b="b"/>
              <a:pathLst>
                <a:path w="3237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2145" y="13709"/>
                  </a:lnTo>
                  <a:lnTo>
                    <a:pt x="3236" y="12182"/>
                  </a:lnTo>
                  <a:lnTo>
                    <a:pt x="2145" y="10655"/>
                  </a:lnTo>
                  <a:lnTo>
                    <a:pt x="3236" y="9128"/>
                  </a:lnTo>
                  <a:lnTo>
                    <a:pt x="2145" y="7600"/>
                  </a:lnTo>
                  <a:lnTo>
                    <a:pt x="3236" y="6073"/>
                  </a:lnTo>
                  <a:lnTo>
                    <a:pt x="2145" y="4546"/>
                  </a:lnTo>
                  <a:lnTo>
                    <a:pt x="3236" y="3019"/>
                  </a:lnTo>
                  <a:lnTo>
                    <a:pt x="2145" y="1492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3" name="Google Shape;3953;p78"/>
            <p:cNvSpPr/>
            <p:nvPr/>
          </p:nvSpPr>
          <p:spPr>
            <a:xfrm>
              <a:off x="4506668" y="4436962"/>
              <a:ext cx="43803" cy="243476"/>
            </a:xfrm>
            <a:custGeom>
              <a:avLst/>
              <a:gdLst/>
              <a:ahLst/>
              <a:cxnLst/>
              <a:rect l="l" t="t" r="r" b="b"/>
              <a:pathLst>
                <a:path w="2473" h="13746" extrusionOk="0">
                  <a:moveTo>
                    <a:pt x="0" y="1"/>
                  </a:moveTo>
                  <a:lnTo>
                    <a:pt x="0" y="12909"/>
                  </a:lnTo>
                  <a:cubicBezTo>
                    <a:pt x="0" y="13381"/>
                    <a:pt x="364" y="13745"/>
                    <a:pt x="836" y="13745"/>
                  </a:cubicBezTo>
                  <a:lnTo>
                    <a:pt x="1382" y="13745"/>
                  </a:lnTo>
                  <a:lnTo>
                    <a:pt x="2473" y="12218"/>
                  </a:lnTo>
                  <a:lnTo>
                    <a:pt x="1382" y="10691"/>
                  </a:lnTo>
                  <a:lnTo>
                    <a:pt x="2473" y="9164"/>
                  </a:lnTo>
                  <a:lnTo>
                    <a:pt x="1382" y="7636"/>
                  </a:lnTo>
                  <a:lnTo>
                    <a:pt x="2473" y="6109"/>
                  </a:lnTo>
                  <a:lnTo>
                    <a:pt x="1382" y="4582"/>
                  </a:lnTo>
                  <a:lnTo>
                    <a:pt x="2473" y="3055"/>
                  </a:lnTo>
                  <a:lnTo>
                    <a:pt x="1382" y="1528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4" name="Google Shape;3954;p78"/>
            <p:cNvSpPr/>
            <p:nvPr/>
          </p:nvSpPr>
          <p:spPr>
            <a:xfrm>
              <a:off x="4580087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618" y="13709"/>
                  </a:lnTo>
                  <a:lnTo>
                    <a:pt x="1709" y="12182"/>
                  </a:lnTo>
                  <a:lnTo>
                    <a:pt x="618" y="10655"/>
                  </a:lnTo>
                  <a:lnTo>
                    <a:pt x="1709" y="9128"/>
                  </a:lnTo>
                  <a:lnTo>
                    <a:pt x="618" y="7600"/>
                  </a:lnTo>
                  <a:lnTo>
                    <a:pt x="1709" y="6073"/>
                  </a:lnTo>
                  <a:lnTo>
                    <a:pt x="618" y="4546"/>
                  </a:lnTo>
                  <a:lnTo>
                    <a:pt x="1709" y="3019"/>
                  </a:lnTo>
                  <a:lnTo>
                    <a:pt x="618" y="1492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5" name="Google Shape;3955;p78"/>
            <p:cNvSpPr/>
            <p:nvPr/>
          </p:nvSpPr>
          <p:spPr>
            <a:xfrm>
              <a:off x="4531129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55"/>
                  </a:lnTo>
                  <a:lnTo>
                    <a:pt x="1092" y="12182"/>
                  </a:lnTo>
                  <a:lnTo>
                    <a:pt x="1" y="13709"/>
                  </a:lnTo>
                  <a:lnTo>
                    <a:pt x="619" y="13709"/>
                  </a:lnTo>
                  <a:lnTo>
                    <a:pt x="1710" y="12182"/>
                  </a:lnTo>
                  <a:lnTo>
                    <a:pt x="619" y="10655"/>
                  </a:lnTo>
                  <a:lnTo>
                    <a:pt x="1710" y="9128"/>
                  </a:lnTo>
                  <a:lnTo>
                    <a:pt x="619" y="7600"/>
                  </a:lnTo>
                  <a:lnTo>
                    <a:pt x="1710" y="6073"/>
                  </a:lnTo>
                  <a:lnTo>
                    <a:pt x="619" y="4546"/>
                  </a:lnTo>
                  <a:lnTo>
                    <a:pt x="1710" y="3019"/>
                  </a:lnTo>
                  <a:lnTo>
                    <a:pt x="619" y="1492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6" name="Google Shape;3956;p78"/>
            <p:cNvSpPr/>
            <p:nvPr/>
          </p:nvSpPr>
          <p:spPr>
            <a:xfrm>
              <a:off x="4591033" y="4437599"/>
              <a:ext cx="57335" cy="242838"/>
            </a:xfrm>
            <a:custGeom>
              <a:avLst/>
              <a:gdLst/>
              <a:ahLst/>
              <a:cxnLst/>
              <a:rect l="l" t="t" r="r" b="b"/>
              <a:pathLst>
                <a:path w="3237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2109" y="13709"/>
                  </a:lnTo>
                  <a:lnTo>
                    <a:pt x="3237" y="12182"/>
                  </a:lnTo>
                  <a:lnTo>
                    <a:pt x="2109" y="10655"/>
                  </a:lnTo>
                  <a:lnTo>
                    <a:pt x="3237" y="9128"/>
                  </a:lnTo>
                  <a:lnTo>
                    <a:pt x="2109" y="7600"/>
                  </a:lnTo>
                  <a:lnTo>
                    <a:pt x="3237" y="6073"/>
                  </a:lnTo>
                  <a:lnTo>
                    <a:pt x="2109" y="4546"/>
                  </a:lnTo>
                  <a:lnTo>
                    <a:pt x="3237" y="3019"/>
                  </a:lnTo>
                  <a:lnTo>
                    <a:pt x="2109" y="1492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7" name="Google Shape;3957;p78"/>
            <p:cNvSpPr/>
            <p:nvPr/>
          </p:nvSpPr>
          <p:spPr>
            <a:xfrm>
              <a:off x="4639973" y="4437599"/>
              <a:ext cx="43821" cy="242183"/>
            </a:xfrm>
            <a:custGeom>
              <a:avLst/>
              <a:gdLst/>
              <a:ahLst/>
              <a:cxnLst/>
              <a:rect l="l" t="t" r="r" b="b"/>
              <a:pathLst>
                <a:path w="2474" h="13673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18"/>
                  </a:lnTo>
                  <a:lnTo>
                    <a:pt x="1092" y="12146"/>
                  </a:lnTo>
                  <a:lnTo>
                    <a:pt x="1" y="13673"/>
                  </a:lnTo>
                  <a:lnTo>
                    <a:pt x="1637" y="13673"/>
                  </a:lnTo>
                  <a:cubicBezTo>
                    <a:pt x="2074" y="13673"/>
                    <a:pt x="2437" y="13309"/>
                    <a:pt x="2473" y="12873"/>
                  </a:cubicBezTo>
                  <a:lnTo>
                    <a:pt x="247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8" name="Google Shape;3958;p78"/>
            <p:cNvSpPr/>
            <p:nvPr/>
          </p:nvSpPr>
          <p:spPr>
            <a:xfrm>
              <a:off x="4628389" y="4437599"/>
              <a:ext cx="30926" cy="242838"/>
            </a:xfrm>
            <a:custGeom>
              <a:avLst/>
              <a:gdLst/>
              <a:ahLst/>
              <a:cxnLst/>
              <a:rect l="l" t="t" r="r" b="b"/>
              <a:pathLst>
                <a:path w="1746" h="13710" extrusionOk="0">
                  <a:moveTo>
                    <a:pt x="1128" y="1"/>
                  </a:moveTo>
                  <a:lnTo>
                    <a:pt x="0" y="1492"/>
                  </a:lnTo>
                  <a:lnTo>
                    <a:pt x="1128" y="3019"/>
                  </a:lnTo>
                  <a:lnTo>
                    <a:pt x="0" y="4546"/>
                  </a:lnTo>
                  <a:lnTo>
                    <a:pt x="1128" y="6073"/>
                  </a:lnTo>
                  <a:lnTo>
                    <a:pt x="0" y="7600"/>
                  </a:lnTo>
                  <a:lnTo>
                    <a:pt x="1128" y="9128"/>
                  </a:lnTo>
                  <a:lnTo>
                    <a:pt x="0" y="10655"/>
                  </a:lnTo>
                  <a:lnTo>
                    <a:pt x="1128" y="12182"/>
                  </a:lnTo>
                  <a:lnTo>
                    <a:pt x="0" y="13709"/>
                  </a:lnTo>
                  <a:lnTo>
                    <a:pt x="655" y="13709"/>
                  </a:lnTo>
                  <a:lnTo>
                    <a:pt x="1746" y="12182"/>
                  </a:lnTo>
                  <a:lnTo>
                    <a:pt x="655" y="10655"/>
                  </a:lnTo>
                  <a:lnTo>
                    <a:pt x="1746" y="9128"/>
                  </a:lnTo>
                  <a:lnTo>
                    <a:pt x="655" y="7600"/>
                  </a:lnTo>
                  <a:lnTo>
                    <a:pt x="1746" y="6073"/>
                  </a:lnTo>
                  <a:lnTo>
                    <a:pt x="655" y="4546"/>
                  </a:lnTo>
                  <a:lnTo>
                    <a:pt x="1746" y="3019"/>
                  </a:lnTo>
                  <a:lnTo>
                    <a:pt x="655" y="1492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9" name="Google Shape;3959;p78"/>
            <p:cNvSpPr/>
            <p:nvPr/>
          </p:nvSpPr>
          <p:spPr>
            <a:xfrm>
              <a:off x="5347782" y="4437599"/>
              <a:ext cx="57335" cy="242838"/>
            </a:xfrm>
            <a:custGeom>
              <a:avLst/>
              <a:gdLst/>
              <a:ahLst/>
              <a:cxnLst/>
              <a:rect l="l" t="t" r="r" b="b"/>
              <a:pathLst>
                <a:path w="3237" h="13710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55"/>
                  </a:lnTo>
                  <a:lnTo>
                    <a:pt x="1092" y="12182"/>
                  </a:lnTo>
                  <a:lnTo>
                    <a:pt x="1" y="13709"/>
                  </a:lnTo>
                  <a:lnTo>
                    <a:pt x="2146" y="13709"/>
                  </a:lnTo>
                  <a:lnTo>
                    <a:pt x="3237" y="12182"/>
                  </a:lnTo>
                  <a:lnTo>
                    <a:pt x="2146" y="10655"/>
                  </a:lnTo>
                  <a:lnTo>
                    <a:pt x="3237" y="9128"/>
                  </a:lnTo>
                  <a:lnTo>
                    <a:pt x="2146" y="7600"/>
                  </a:lnTo>
                  <a:lnTo>
                    <a:pt x="3237" y="6073"/>
                  </a:lnTo>
                  <a:lnTo>
                    <a:pt x="2146" y="4546"/>
                  </a:lnTo>
                  <a:lnTo>
                    <a:pt x="3237" y="3019"/>
                  </a:lnTo>
                  <a:lnTo>
                    <a:pt x="2146" y="1492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rgbClr val="2D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0" name="Google Shape;3960;p78"/>
            <p:cNvSpPr/>
            <p:nvPr/>
          </p:nvSpPr>
          <p:spPr>
            <a:xfrm>
              <a:off x="5312357" y="4436962"/>
              <a:ext cx="43821" cy="243476"/>
            </a:xfrm>
            <a:custGeom>
              <a:avLst/>
              <a:gdLst/>
              <a:ahLst/>
              <a:cxnLst/>
              <a:rect l="l" t="t" r="r" b="b"/>
              <a:pathLst>
                <a:path w="2474" h="13746" extrusionOk="0">
                  <a:moveTo>
                    <a:pt x="1" y="1"/>
                  </a:moveTo>
                  <a:lnTo>
                    <a:pt x="1" y="12909"/>
                  </a:lnTo>
                  <a:cubicBezTo>
                    <a:pt x="1" y="13381"/>
                    <a:pt x="365" y="13745"/>
                    <a:pt x="837" y="13745"/>
                  </a:cubicBezTo>
                  <a:lnTo>
                    <a:pt x="1383" y="13745"/>
                  </a:lnTo>
                  <a:lnTo>
                    <a:pt x="2474" y="12218"/>
                  </a:lnTo>
                  <a:lnTo>
                    <a:pt x="1383" y="10691"/>
                  </a:lnTo>
                  <a:lnTo>
                    <a:pt x="2474" y="9164"/>
                  </a:lnTo>
                  <a:lnTo>
                    <a:pt x="1383" y="7636"/>
                  </a:lnTo>
                  <a:lnTo>
                    <a:pt x="2474" y="6109"/>
                  </a:lnTo>
                  <a:lnTo>
                    <a:pt x="1383" y="4582"/>
                  </a:lnTo>
                  <a:lnTo>
                    <a:pt x="2474" y="3055"/>
                  </a:lnTo>
                  <a:lnTo>
                    <a:pt x="1383" y="152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1" name="Google Shape;3961;p78"/>
            <p:cNvSpPr/>
            <p:nvPr/>
          </p:nvSpPr>
          <p:spPr>
            <a:xfrm>
              <a:off x="5385793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618" y="13709"/>
                  </a:lnTo>
                  <a:lnTo>
                    <a:pt x="1709" y="12182"/>
                  </a:lnTo>
                  <a:lnTo>
                    <a:pt x="618" y="10655"/>
                  </a:lnTo>
                  <a:lnTo>
                    <a:pt x="1709" y="9128"/>
                  </a:lnTo>
                  <a:lnTo>
                    <a:pt x="618" y="7600"/>
                  </a:lnTo>
                  <a:lnTo>
                    <a:pt x="1709" y="6073"/>
                  </a:lnTo>
                  <a:lnTo>
                    <a:pt x="618" y="4546"/>
                  </a:lnTo>
                  <a:lnTo>
                    <a:pt x="1709" y="3019"/>
                  </a:lnTo>
                  <a:lnTo>
                    <a:pt x="618" y="1492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2" name="Google Shape;3962;p78"/>
            <p:cNvSpPr/>
            <p:nvPr/>
          </p:nvSpPr>
          <p:spPr>
            <a:xfrm>
              <a:off x="5336835" y="4437599"/>
              <a:ext cx="30288" cy="242838"/>
            </a:xfrm>
            <a:custGeom>
              <a:avLst/>
              <a:gdLst/>
              <a:ahLst/>
              <a:cxnLst/>
              <a:rect l="l" t="t" r="r" b="b"/>
              <a:pathLst>
                <a:path w="1710" h="13710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55"/>
                  </a:lnTo>
                  <a:lnTo>
                    <a:pt x="1092" y="12182"/>
                  </a:lnTo>
                  <a:lnTo>
                    <a:pt x="1" y="13709"/>
                  </a:lnTo>
                  <a:lnTo>
                    <a:pt x="619" y="13709"/>
                  </a:lnTo>
                  <a:lnTo>
                    <a:pt x="1710" y="12182"/>
                  </a:lnTo>
                  <a:lnTo>
                    <a:pt x="619" y="10655"/>
                  </a:lnTo>
                  <a:lnTo>
                    <a:pt x="1710" y="9128"/>
                  </a:lnTo>
                  <a:lnTo>
                    <a:pt x="619" y="7600"/>
                  </a:lnTo>
                  <a:lnTo>
                    <a:pt x="1710" y="6073"/>
                  </a:lnTo>
                  <a:lnTo>
                    <a:pt x="619" y="4546"/>
                  </a:lnTo>
                  <a:lnTo>
                    <a:pt x="1710" y="3019"/>
                  </a:lnTo>
                  <a:lnTo>
                    <a:pt x="619" y="1492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3" name="Google Shape;3963;p78"/>
            <p:cNvSpPr/>
            <p:nvPr/>
          </p:nvSpPr>
          <p:spPr>
            <a:xfrm>
              <a:off x="5396739" y="4437599"/>
              <a:ext cx="56698" cy="242838"/>
            </a:xfrm>
            <a:custGeom>
              <a:avLst/>
              <a:gdLst/>
              <a:ahLst/>
              <a:cxnLst/>
              <a:rect l="l" t="t" r="r" b="b"/>
              <a:pathLst>
                <a:path w="3201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2109" y="13709"/>
                  </a:lnTo>
                  <a:lnTo>
                    <a:pt x="3200" y="12182"/>
                  </a:lnTo>
                  <a:lnTo>
                    <a:pt x="2109" y="10655"/>
                  </a:lnTo>
                  <a:lnTo>
                    <a:pt x="3200" y="9128"/>
                  </a:lnTo>
                  <a:lnTo>
                    <a:pt x="2109" y="7600"/>
                  </a:lnTo>
                  <a:lnTo>
                    <a:pt x="3200" y="6073"/>
                  </a:lnTo>
                  <a:lnTo>
                    <a:pt x="2109" y="4546"/>
                  </a:lnTo>
                  <a:lnTo>
                    <a:pt x="3200" y="3019"/>
                  </a:lnTo>
                  <a:lnTo>
                    <a:pt x="2109" y="1492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2D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4" name="Google Shape;3964;p78"/>
            <p:cNvSpPr/>
            <p:nvPr/>
          </p:nvSpPr>
          <p:spPr>
            <a:xfrm>
              <a:off x="5445679" y="4437599"/>
              <a:ext cx="43821" cy="242183"/>
            </a:xfrm>
            <a:custGeom>
              <a:avLst/>
              <a:gdLst/>
              <a:ahLst/>
              <a:cxnLst/>
              <a:rect l="l" t="t" r="r" b="b"/>
              <a:pathLst>
                <a:path w="2474" h="13673" extrusionOk="0">
                  <a:moveTo>
                    <a:pt x="1092" y="1"/>
                  </a:moveTo>
                  <a:lnTo>
                    <a:pt x="1" y="1492"/>
                  </a:lnTo>
                  <a:lnTo>
                    <a:pt x="1092" y="3019"/>
                  </a:lnTo>
                  <a:lnTo>
                    <a:pt x="1" y="4546"/>
                  </a:lnTo>
                  <a:lnTo>
                    <a:pt x="1092" y="6073"/>
                  </a:lnTo>
                  <a:lnTo>
                    <a:pt x="1" y="7600"/>
                  </a:lnTo>
                  <a:lnTo>
                    <a:pt x="1092" y="9128"/>
                  </a:lnTo>
                  <a:lnTo>
                    <a:pt x="1" y="10618"/>
                  </a:lnTo>
                  <a:lnTo>
                    <a:pt x="1092" y="12146"/>
                  </a:lnTo>
                  <a:lnTo>
                    <a:pt x="1" y="13673"/>
                  </a:lnTo>
                  <a:lnTo>
                    <a:pt x="1637" y="13673"/>
                  </a:lnTo>
                  <a:cubicBezTo>
                    <a:pt x="2073" y="13673"/>
                    <a:pt x="2473" y="13309"/>
                    <a:pt x="2473" y="12836"/>
                  </a:cubicBezTo>
                  <a:lnTo>
                    <a:pt x="2473" y="1"/>
                  </a:lnTo>
                  <a:close/>
                </a:path>
              </a:pathLst>
            </a:custGeom>
            <a:solidFill>
              <a:srgbClr val="2D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5" name="Google Shape;3965;p78"/>
            <p:cNvSpPr/>
            <p:nvPr/>
          </p:nvSpPr>
          <p:spPr>
            <a:xfrm>
              <a:off x="5434095" y="4437599"/>
              <a:ext cx="30926" cy="242838"/>
            </a:xfrm>
            <a:custGeom>
              <a:avLst/>
              <a:gdLst/>
              <a:ahLst/>
              <a:cxnLst/>
              <a:rect l="l" t="t" r="r" b="b"/>
              <a:pathLst>
                <a:path w="1746" h="13710" extrusionOk="0">
                  <a:moveTo>
                    <a:pt x="1091" y="1"/>
                  </a:moveTo>
                  <a:lnTo>
                    <a:pt x="0" y="1492"/>
                  </a:lnTo>
                  <a:lnTo>
                    <a:pt x="1091" y="3019"/>
                  </a:lnTo>
                  <a:lnTo>
                    <a:pt x="0" y="4546"/>
                  </a:lnTo>
                  <a:lnTo>
                    <a:pt x="1091" y="6073"/>
                  </a:lnTo>
                  <a:lnTo>
                    <a:pt x="0" y="7600"/>
                  </a:lnTo>
                  <a:lnTo>
                    <a:pt x="1091" y="9128"/>
                  </a:lnTo>
                  <a:lnTo>
                    <a:pt x="0" y="10655"/>
                  </a:lnTo>
                  <a:lnTo>
                    <a:pt x="1091" y="12182"/>
                  </a:lnTo>
                  <a:lnTo>
                    <a:pt x="0" y="13709"/>
                  </a:lnTo>
                  <a:lnTo>
                    <a:pt x="655" y="13709"/>
                  </a:lnTo>
                  <a:lnTo>
                    <a:pt x="1746" y="12182"/>
                  </a:lnTo>
                  <a:lnTo>
                    <a:pt x="655" y="10655"/>
                  </a:lnTo>
                  <a:lnTo>
                    <a:pt x="1746" y="9128"/>
                  </a:lnTo>
                  <a:lnTo>
                    <a:pt x="655" y="7600"/>
                  </a:lnTo>
                  <a:lnTo>
                    <a:pt x="1746" y="6073"/>
                  </a:lnTo>
                  <a:lnTo>
                    <a:pt x="655" y="4546"/>
                  </a:lnTo>
                  <a:lnTo>
                    <a:pt x="1746" y="3019"/>
                  </a:lnTo>
                  <a:lnTo>
                    <a:pt x="655" y="1492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6" name="Google Shape;3966;p78"/>
            <p:cNvSpPr/>
            <p:nvPr/>
          </p:nvSpPr>
          <p:spPr>
            <a:xfrm>
              <a:off x="4842214" y="4283040"/>
              <a:ext cx="311740" cy="169402"/>
            </a:xfrm>
            <a:custGeom>
              <a:avLst/>
              <a:gdLst/>
              <a:ahLst/>
              <a:cxnLst/>
              <a:rect l="l" t="t" r="r" b="b"/>
              <a:pathLst>
                <a:path w="17600" h="9564" extrusionOk="0">
                  <a:moveTo>
                    <a:pt x="546" y="0"/>
                  </a:moveTo>
                  <a:cubicBezTo>
                    <a:pt x="255" y="0"/>
                    <a:pt x="0" y="255"/>
                    <a:pt x="0" y="546"/>
                  </a:cubicBezTo>
                  <a:lnTo>
                    <a:pt x="0" y="9018"/>
                  </a:lnTo>
                  <a:cubicBezTo>
                    <a:pt x="0" y="9309"/>
                    <a:pt x="255" y="9563"/>
                    <a:pt x="546" y="9563"/>
                  </a:cubicBezTo>
                  <a:lnTo>
                    <a:pt x="17054" y="9563"/>
                  </a:lnTo>
                  <a:cubicBezTo>
                    <a:pt x="17345" y="9563"/>
                    <a:pt x="17599" y="9309"/>
                    <a:pt x="17599" y="9018"/>
                  </a:cubicBezTo>
                  <a:lnTo>
                    <a:pt x="17599" y="546"/>
                  </a:lnTo>
                  <a:cubicBezTo>
                    <a:pt x="17599" y="255"/>
                    <a:pt x="17345" y="0"/>
                    <a:pt x="17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7" name="Google Shape;3967;p78"/>
            <p:cNvSpPr/>
            <p:nvPr/>
          </p:nvSpPr>
          <p:spPr>
            <a:xfrm>
              <a:off x="4868623" y="4297848"/>
              <a:ext cx="258266" cy="139769"/>
            </a:xfrm>
            <a:custGeom>
              <a:avLst/>
              <a:gdLst/>
              <a:ahLst/>
              <a:cxnLst/>
              <a:rect l="l" t="t" r="r" b="b"/>
              <a:pathLst>
                <a:path w="14581" h="7891" extrusionOk="0">
                  <a:moveTo>
                    <a:pt x="436" y="0"/>
                  </a:moveTo>
                  <a:cubicBezTo>
                    <a:pt x="218" y="0"/>
                    <a:pt x="0" y="182"/>
                    <a:pt x="0" y="437"/>
                  </a:cubicBezTo>
                  <a:lnTo>
                    <a:pt x="0" y="7455"/>
                  </a:lnTo>
                  <a:cubicBezTo>
                    <a:pt x="0" y="7709"/>
                    <a:pt x="218" y="7891"/>
                    <a:pt x="436" y="7891"/>
                  </a:cubicBezTo>
                  <a:lnTo>
                    <a:pt x="14145" y="7891"/>
                  </a:lnTo>
                  <a:cubicBezTo>
                    <a:pt x="14399" y="7891"/>
                    <a:pt x="14581" y="7709"/>
                    <a:pt x="14581" y="7455"/>
                  </a:cubicBezTo>
                  <a:lnTo>
                    <a:pt x="14581" y="437"/>
                  </a:lnTo>
                  <a:cubicBezTo>
                    <a:pt x="14581" y="182"/>
                    <a:pt x="14399" y="0"/>
                    <a:pt x="14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8" name="Google Shape;3968;p78"/>
            <p:cNvSpPr/>
            <p:nvPr/>
          </p:nvSpPr>
          <p:spPr>
            <a:xfrm>
              <a:off x="4538214" y="4352597"/>
              <a:ext cx="191313" cy="30288"/>
            </a:xfrm>
            <a:custGeom>
              <a:avLst/>
              <a:gdLst/>
              <a:ahLst/>
              <a:cxnLst/>
              <a:rect l="l" t="t" r="r" b="b"/>
              <a:pathLst>
                <a:path w="10801" h="1710" extrusionOk="0">
                  <a:moveTo>
                    <a:pt x="510" y="0"/>
                  </a:moveTo>
                  <a:cubicBezTo>
                    <a:pt x="219" y="0"/>
                    <a:pt x="1" y="255"/>
                    <a:pt x="1" y="546"/>
                  </a:cubicBezTo>
                  <a:lnTo>
                    <a:pt x="1" y="1164"/>
                  </a:lnTo>
                  <a:cubicBezTo>
                    <a:pt x="1" y="1491"/>
                    <a:pt x="219" y="1709"/>
                    <a:pt x="510" y="1709"/>
                  </a:cubicBezTo>
                  <a:lnTo>
                    <a:pt x="10255" y="1709"/>
                  </a:lnTo>
                  <a:cubicBezTo>
                    <a:pt x="10546" y="1709"/>
                    <a:pt x="10800" y="1491"/>
                    <a:pt x="10800" y="1164"/>
                  </a:cubicBezTo>
                  <a:lnTo>
                    <a:pt x="10800" y="546"/>
                  </a:lnTo>
                  <a:cubicBezTo>
                    <a:pt x="10800" y="255"/>
                    <a:pt x="10546" y="0"/>
                    <a:pt x="10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9" name="Google Shape;3969;p78"/>
            <p:cNvSpPr/>
            <p:nvPr/>
          </p:nvSpPr>
          <p:spPr>
            <a:xfrm>
              <a:off x="5265985" y="4352597"/>
              <a:ext cx="191950" cy="30288"/>
            </a:xfrm>
            <a:custGeom>
              <a:avLst/>
              <a:gdLst/>
              <a:ahLst/>
              <a:cxnLst/>
              <a:rect l="l" t="t" r="r" b="b"/>
              <a:pathLst>
                <a:path w="10837" h="1710" extrusionOk="0">
                  <a:moveTo>
                    <a:pt x="546" y="0"/>
                  </a:moveTo>
                  <a:cubicBezTo>
                    <a:pt x="255" y="0"/>
                    <a:pt x="1" y="255"/>
                    <a:pt x="1" y="546"/>
                  </a:cubicBezTo>
                  <a:lnTo>
                    <a:pt x="1" y="1164"/>
                  </a:lnTo>
                  <a:cubicBezTo>
                    <a:pt x="1" y="1491"/>
                    <a:pt x="255" y="1709"/>
                    <a:pt x="546" y="1709"/>
                  </a:cubicBezTo>
                  <a:lnTo>
                    <a:pt x="10291" y="1709"/>
                  </a:lnTo>
                  <a:cubicBezTo>
                    <a:pt x="10582" y="1709"/>
                    <a:pt x="10837" y="1491"/>
                    <a:pt x="10837" y="1164"/>
                  </a:cubicBezTo>
                  <a:lnTo>
                    <a:pt x="10837" y="546"/>
                  </a:lnTo>
                  <a:cubicBezTo>
                    <a:pt x="10837" y="255"/>
                    <a:pt x="10582" y="0"/>
                    <a:pt x="10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0" name="Google Shape;3970;p78"/>
            <p:cNvSpPr/>
            <p:nvPr/>
          </p:nvSpPr>
          <p:spPr>
            <a:xfrm>
              <a:off x="4779742" y="4061474"/>
              <a:ext cx="436029" cy="21928"/>
            </a:xfrm>
            <a:custGeom>
              <a:avLst/>
              <a:gdLst/>
              <a:ahLst/>
              <a:cxnLst/>
              <a:rect l="l" t="t" r="r" b="b"/>
              <a:pathLst>
                <a:path w="24617" h="1238" extrusionOk="0">
                  <a:moveTo>
                    <a:pt x="618" y="1"/>
                  </a:moveTo>
                  <a:cubicBezTo>
                    <a:pt x="291" y="1"/>
                    <a:pt x="0" y="255"/>
                    <a:pt x="0" y="619"/>
                  </a:cubicBezTo>
                  <a:cubicBezTo>
                    <a:pt x="0" y="946"/>
                    <a:pt x="291" y="1237"/>
                    <a:pt x="618" y="1237"/>
                  </a:cubicBezTo>
                  <a:lnTo>
                    <a:pt x="23999" y="1237"/>
                  </a:lnTo>
                  <a:cubicBezTo>
                    <a:pt x="24362" y="1237"/>
                    <a:pt x="24617" y="946"/>
                    <a:pt x="24617" y="619"/>
                  </a:cubicBezTo>
                  <a:cubicBezTo>
                    <a:pt x="24617" y="255"/>
                    <a:pt x="24362" y="1"/>
                    <a:pt x="2399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1" name="Google Shape;3971;p78"/>
            <p:cNvSpPr/>
            <p:nvPr/>
          </p:nvSpPr>
          <p:spPr>
            <a:xfrm>
              <a:off x="4891809" y="4017689"/>
              <a:ext cx="212550" cy="21910"/>
            </a:xfrm>
            <a:custGeom>
              <a:avLst/>
              <a:gdLst/>
              <a:ahLst/>
              <a:cxnLst/>
              <a:rect l="l" t="t" r="r" b="b"/>
              <a:pathLst>
                <a:path w="12000" h="1237" extrusionOk="0">
                  <a:moveTo>
                    <a:pt x="618" y="0"/>
                  </a:moveTo>
                  <a:cubicBezTo>
                    <a:pt x="255" y="0"/>
                    <a:pt x="0" y="291"/>
                    <a:pt x="0" y="618"/>
                  </a:cubicBezTo>
                  <a:cubicBezTo>
                    <a:pt x="0" y="982"/>
                    <a:pt x="255" y="1237"/>
                    <a:pt x="618" y="1237"/>
                  </a:cubicBezTo>
                  <a:lnTo>
                    <a:pt x="11381" y="1237"/>
                  </a:lnTo>
                  <a:cubicBezTo>
                    <a:pt x="11708" y="1237"/>
                    <a:pt x="11999" y="982"/>
                    <a:pt x="11999" y="618"/>
                  </a:cubicBezTo>
                  <a:cubicBezTo>
                    <a:pt x="11999" y="291"/>
                    <a:pt x="11708" y="0"/>
                    <a:pt x="11381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2" name="Google Shape;3972;p78"/>
            <p:cNvSpPr/>
            <p:nvPr/>
          </p:nvSpPr>
          <p:spPr>
            <a:xfrm>
              <a:off x="4780380" y="4104640"/>
              <a:ext cx="436046" cy="21910"/>
            </a:xfrm>
            <a:custGeom>
              <a:avLst/>
              <a:gdLst/>
              <a:ahLst/>
              <a:cxnLst/>
              <a:rect l="l" t="t" r="r" b="b"/>
              <a:pathLst>
                <a:path w="24618" h="1237" extrusionOk="0">
                  <a:moveTo>
                    <a:pt x="619" y="0"/>
                  </a:moveTo>
                  <a:cubicBezTo>
                    <a:pt x="255" y="0"/>
                    <a:pt x="1" y="291"/>
                    <a:pt x="1" y="618"/>
                  </a:cubicBezTo>
                  <a:cubicBezTo>
                    <a:pt x="1" y="945"/>
                    <a:pt x="255" y="1236"/>
                    <a:pt x="619" y="1236"/>
                  </a:cubicBezTo>
                  <a:lnTo>
                    <a:pt x="23999" y="1236"/>
                  </a:lnTo>
                  <a:cubicBezTo>
                    <a:pt x="24326" y="1236"/>
                    <a:pt x="24617" y="982"/>
                    <a:pt x="24617" y="618"/>
                  </a:cubicBezTo>
                  <a:cubicBezTo>
                    <a:pt x="24617" y="291"/>
                    <a:pt x="24326" y="0"/>
                    <a:pt x="23999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3" name="Google Shape;3973;p78"/>
            <p:cNvSpPr/>
            <p:nvPr/>
          </p:nvSpPr>
          <p:spPr>
            <a:xfrm>
              <a:off x="4780380" y="4148425"/>
              <a:ext cx="436046" cy="21910"/>
            </a:xfrm>
            <a:custGeom>
              <a:avLst/>
              <a:gdLst/>
              <a:ahLst/>
              <a:cxnLst/>
              <a:rect l="l" t="t" r="r" b="b"/>
              <a:pathLst>
                <a:path w="24618" h="1237" extrusionOk="0">
                  <a:moveTo>
                    <a:pt x="619" y="1"/>
                  </a:moveTo>
                  <a:cubicBezTo>
                    <a:pt x="255" y="1"/>
                    <a:pt x="1" y="255"/>
                    <a:pt x="1" y="619"/>
                  </a:cubicBezTo>
                  <a:cubicBezTo>
                    <a:pt x="1" y="946"/>
                    <a:pt x="255" y="1237"/>
                    <a:pt x="619" y="1237"/>
                  </a:cubicBezTo>
                  <a:lnTo>
                    <a:pt x="23999" y="1237"/>
                  </a:lnTo>
                  <a:cubicBezTo>
                    <a:pt x="24326" y="1237"/>
                    <a:pt x="24617" y="946"/>
                    <a:pt x="24617" y="619"/>
                  </a:cubicBezTo>
                  <a:cubicBezTo>
                    <a:pt x="24617" y="255"/>
                    <a:pt x="24326" y="1"/>
                    <a:pt x="2399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4" name="Google Shape;3974;p78"/>
            <p:cNvSpPr/>
            <p:nvPr/>
          </p:nvSpPr>
          <p:spPr>
            <a:xfrm>
              <a:off x="4780380" y="4191573"/>
              <a:ext cx="436046" cy="21928"/>
            </a:xfrm>
            <a:custGeom>
              <a:avLst/>
              <a:gdLst/>
              <a:ahLst/>
              <a:cxnLst/>
              <a:rect l="l" t="t" r="r" b="b"/>
              <a:pathLst>
                <a:path w="24618" h="1238" extrusionOk="0">
                  <a:moveTo>
                    <a:pt x="619" y="1"/>
                  </a:moveTo>
                  <a:cubicBezTo>
                    <a:pt x="255" y="1"/>
                    <a:pt x="1" y="292"/>
                    <a:pt x="1" y="619"/>
                  </a:cubicBezTo>
                  <a:cubicBezTo>
                    <a:pt x="1" y="946"/>
                    <a:pt x="255" y="1237"/>
                    <a:pt x="619" y="1237"/>
                  </a:cubicBezTo>
                  <a:lnTo>
                    <a:pt x="23999" y="1237"/>
                  </a:lnTo>
                  <a:cubicBezTo>
                    <a:pt x="24326" y="1237"/>
                    <a:pt x="24617" y="983"/>
                    <a:pt x="24617" y="619"/>
                  </a:cubicBezTo>
                  <a:cubicBezTo>
                    <a:pt x="24617" y="292"/>
                    <a:pt x="24326" y="1"/>
                    <a:pt x="23999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5" name="Google Shape;3975;p78"/>
            <p:cNvSpPr/>
            <p:nvPr/>
          </p:nvSpPr>
          <p:spPr>
            <a:xfrm>
              <a:off x="4780380" y="4235322"/>
              <a:ext cx="436046" cy="21379"/>
            </a:xfrm>
            <a:custGeom>
              <a:avLst/>
              <a:gdLst/>
              <a:ahLst/>
              <a:cxnLst/>
              <a:rect l="l" t="t" r="r" b="b"/>
              <a:pathLst>
                <a:path w="24618" h="1207" extrusionOk="0">
                  <a:moveTo>
                    <a:pt x="558" y="0"/>
                  </a:moveTo>
                  <a:cubicBezTo>
                    <a:pt x="227" y="0"/>
                    <a:pt x="1" y="279"/>
                    <a:pt x="1" y="622"/>
                  </a:cubicBezTo>
                  <a:cubicBezTo>
                    <a:pt x="1" y="949"/>
                    <a:pt x="255" y="1203"/>
                    <a:pt x="619" y="1203"/>
                  </a:cubicBezTo>
                  <a:lnTo>
                    <a:pt x="23999" y="1203"/>
                  </a:lnTo>
                  <a:cubicBezTo>
                    <a:pt x="24018" y="1205"/>
                    <a:pt x="24036" y="1206"/>
                    <a:pt x="24054" y="1206"/>
                  </a:cubicBezTo>
                  <a:cubicBezTo>
                    <a:pt x="24358" y="1206"/>
                    <a:pt x="24617" y="928"/>
                    <a:pt x="24617" y="585"/>
                  </a:cubicBezTo>
                  <a:cubicBezTo>
                    <a:pt x="24617" y="258"/>
                    <a:pt x="24326" y="3"/>
                    <a:pt x="23999" y="3"/>
                  </a:cubicBezTo>
                  <a:lnTo>
                    <a:pt x="619" y="3"/>
                  </a:lnTo>
                  <a:cubicBezTo>
                    <a:pt x="598" y="1"/>
                    <a:pt x="578" y="0"/>
                    <a:pt x="558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6" name="Google Shape;3976;p78"/>
            <p:cNvSpPr/>
            <p:nvPr/>
          </p:nvSpPr>
          <p:spPr>
            <a:xfrm>
              <a:off x="4544662" y="4058906"/>
              <a:ext cx="148785" cy="148785"/>
            </a:xfrm>
            <a:custGeom>
              <a:avLst/>
              <a:gdLst/>
              <a:ahLst/>
              <a:cxnLst/>
              <a:rect l="l" t="t" r="r" b="b"/>
              <a:pathLst>
                <a:path w="8400" h="8400" extrusionOk="0">
                  <a:moveTo>
                    <a:pt x="4218" y="0"/>
                  </a:moveTo>
                  <a:cubicBezTo>
                    <a:pt x="1891" y="0"/>
                    <a:pt x="0" y="1855"/>
                    <a:pt x="0" y="4182"/>
                  </a:cubicBezTo>
                  <a:cubicBezTo>
                    <a:pt x="0" y="6509"/>
                    <a:pt x="1891" y="8400"/>
                    <a:pt x="4218" y="8400"/>
                  </a:cubicBezTo>
                  <a:cubicBezTo>
                    <a:pt x="6545" y="8400"/>
                    <a:pt x="8400" y="6509"/>
                    <a:pt x="8400" y="4182"/>
                  </a:cubicBezTo>
                  <a:cubicBezTo>
                    <a:pt x="8400" y="1855"/>
                    <a:pt x="6545" y="0"/>
                    <a:pt x="4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7" name="Google Shape;3977;p78"/>
            <p:cNvSpPr/>
            <p:nvPr/>
          </p:nvSpPr>
          <p:spPr>
            <a:xfrm>
              <a:off x="4559469" y="4073076"/>
              <a:ext cx="119807" cy="120445"/>
            </a:xfrm>
            <a:custGeom>
              <a:avLst/>
              <a:gdLst/>
              <a:ahLst/>
              <a:cxnLst/>
              <a:rect l="l" t="t" r="r" b="b"/>
              <a:pathLst>
                <a:path w="6764" h="6800" extrusionOk="0">
                  <a:moveTo>
                    <a:pt x="3382" y="0"/>
                  </a:moveTo>
                  <a:cubicBezTo>
                    <a:pt x="1492" y="0"/>
                    <a:pt x="1" y="1528"/>
                    <a:pt x="1" y="3382"/>
                  </a:cubicBezTo>
                  <a:cubicBezTo>
                    <a:pt x="1" y="5273"/>
                    <a:pt x="1492" y="6800"/>
                    <a:pt x="3382" y="6800"/>
                  </a:cubicBezTo>
                  <a:cubicBezTo>
                    <a:pt x="5237" y="6800"/>
                    <a:pt x="6764" y="5273"/>
                    <a:pt x="6764" y="3382"/>
                  </a:cubicBezTo>
                  <a:cubicBezTo>
                    <a:pt x="6764" y="1528"/>
                    <a:pt x="5237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8" name="Google Shape;3978;p78"/>
            <p:cNvSpPr/>
            <p:nvPr/>
          </p:nvSpPr>
          <p:spPr>
            <a:xfrm>
              <a:off x="4544662" y="4227653"/>
              <a:ext cx="149440" cy="38649"/>
            </a:xfrm>
            <a:custGeom>
              <a:avLst/>
              <a:gdLst/>
              <a:ahLst/>
              <a:cxnLst/>
              <a:rect l="l" t="t" r="r" b="b"/>
              <a:pathLst>
                <a:path w="8437" h="2182" extrusionOk="0">
                  <a:moveTo>
                    <a:pt x="546" y="0"/>
                  </a:moveTo>
                  <a:cubicBezTo>
                    <a:pt x="255" y="0"/>
                    <a:pt x="0" y="255"/>
                    <a:pt x="0" y="546"/>
                  </a:cubicBezTo>
                  <a:lnTo>
                    <a:pt x="0" y="1636"/>
                  </a:lnTo>
                  <a:cubicBezTo>
                    <a:pt x="0" y="1927"/>
                    <a:pt x="255" y="2182"/>
                    <a:pt x="546" y="2182"/>
                  </a:cubicBezTo>
                  <a:lnTo>
                    <a:pt x="7891" y="2182"/>
                  </a:lnTo>
                  <a:cubicBezTo>
                    <a:pt x="8182" y="2182"/>
                    <a:pt x="8436" y="1927"/>
                    <a:pt x="8436" y="1636"/>
                  </a:cubicBezTo>
                  <a:lnTo>
                    <a:pt x="8436" y="546"/>
                  </a:lnTo>
                  <a:cubicBezTo>
                    <a:pt x="8436" y="255"/>
                    <a:pt x="8182" y="0"/>
                    <a:pt x="7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9" name="Google Shape;3979;p78"/>
            <p:cNvSpPr/>
            <p:nvPr/>
          </p:nvSpPr>
          <p:spPr>
            <a:xfrm>
              <a:off x="5302066" y="4058906"/>
              <a:ext cx="149423" cy="148785"/>
            </a:xfrm>
            <a:custGeom>
              <a:avLst/>
              <a:gdLst/>
              <a:ahLst/>
              <a:cxnLst/>
              <a:rect l="l" t="t" r="r" b="b"/>
              <a:pathLst>
                <a:path w="8436" h="8400" extrusionOk="0">
                  <a:moveTo>
                    <a:pt x="4218" y="0"/>
                  </a:moveTo>
                  <a:cubicBezTo>
                    <a:pt x="1891" y="0"/>
                    <a:pt x="0" y="1855"/>
                    <a:pt x="0" y="4182"/>
                  </a:cubicBezTo>
                  <a:cubicBezTo>
                    <a:pt x="0" y="6509"/>
                    <a:pt x="1891" y="8400"/>
                    <a:pt x="4218" y="8400"/>
                  </a:cubicBezTo>
                  <a:cubicBezTo>
                    <a:pt x="6545" y="8400"/>
                    <a:pt x="8436" y="6509"/>
                    <a:pt x="8436" y="4182"/>
                  </a:cubicBezTo>
                  <a:cubicBezTo>
                    <a:pt x="8436" y="1855"/>
                    <a:pt x="6545" y="0"/>
                    <a:pt x="4218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0" name="Google Shape;3980;p78"/>
            <p:cNvSpPr/>
            <p:nvPr/>
          </p:nvSpPr>
          <p:spPr>
            <a:xfrm>
              <a:off x="5302066" y="4227653"/>
              <a:ext cx="148785" cy="38649"/>
            </a:xfrm>
            <a:custGeom>
              <a:avLst/>
              <a:gdLst/>
              <a:ahLst/>
              <a:cxnLst/>
              <a:rect l="l" t="t" r="r" b="b"/>
              <a:pathLst>
                <a:path w="8400" h="2182" extrusionOk="0">
                  <a:moveTo>
                    <a:pt x="546" y="0"/>
                  </a:moveTo>
                  <a:cubicBezTo>
                    <a:pt x="255" y="0"/>
                    <a:pt x="0" y="255"/>
                    <a:pt x="0" y="546"/>
                  </a:cubicBezTo>
                  <a:lnTo>
                    <a:pt x="0" y="1636"/>
                  </a:lnTo>
                  <a:cubicBezTo>
                    <a:pt x="0" y="1927"/>
                    <a:pt x="255" y="2182"/>
                    <a:pt x="546" y="2182"/>
                  </a:cubicBezTo>
                  <a:lnTo>
                    <a:pt x="7891" y="2182"/>
                  </a:lnTo>
                  <a:cubicBezTo>
                    <a:pt x="8181" y="2182"/>
                    <a:pt x="8400" y="1927"/>
                    <a:pt x="8400" y="1636"/>
                  </a:cubicBezTo>
                  <a:lnTo>
                    <a:pt x="8400" y="546"/>
                  </a:lnTo>
                  <a:cubicBezTo>
                    <a:pt x="8400" y="255"/>
                    <a:pt x="8181" y="0"/>
                    <a:pt x="7891" y="0"/>
                  </a:cubicBezTo>
                  <a:close/>
                </a:path>
              </a:pathLst>
            </a:custGeom>
            <a:solidFill>
              <a:srgbClr val="FFD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1" name="Google Shape;3981;p78"/>
            <p:cNvSpPr/>
            <p:nvPr/>
          </p:nvSpPr>
          <p:spPr>
            <a:xfrm>
              <a:off x="4576225" y="3631255"/>
              <a:ext cx="843062" cy="309154"/>
            </a:xfrm>
            <a:custGeom>
              <a:avLst/>
              <a:gdLst/>
              <a:ahLst/>
              <a:cxnLst/>
              <a:rect l="l" t="t" r="r" b="b"/>
              <a:pathLst>
                <a:path w="47597" h="17454" extrusionOk="0">
                  <a:moveTo>
                    <a:pt x="1055" y="1"/>
                  </a:moveTo>
                  <a:cubicBezTo>
                    <a:pt x="473" y="1"/>
                    <a:pt x="0" y="473"/>
                    <a:pt x="0" y="1091"/>
                  </a:cubicBezTo>
                  <a:lnTo>
                    <a:pt x="0" y="16399"/>
                  </a:lnTo>
                  <a:cubicBezTo>
                    <a:pt x="0" y="16981"/>
                    <a:pt x="473" y="17454"/>
                    <a:pt x="1055" y="17454"/>
                  </a:cubicBezTo>
                  <a:lnTo>
                    <a:pt x="46542" y="17454"/>
                  </a:lnTo>
                  <a:cubicBezTo>
                    <a:pt x="47124" y="17454"/>
                    <a:pt x="47597" y="16981"/>
                    <a:pt x="47597" y="16399"/>
                  </a:cubicBezTo>
                  <a:lnTo>
                    <a:pt x="47597" y="1091"/>
                  </a:lnTo>
                  <a:cubicBezTo>
                    <a:pt x="47597" y="473"/>
                    <a:pt x="47124" y="1"/>
                    <a:pt x="46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2" name="Google Shape;3982;p78"/>
            <p:cNvSpPr/>
            <p:nvPr/>
          </p:nvSpPr>
          <p:spPr>
            <a:xfrm>
              <a:off x="4589102" y="3643495"/>
              <a:ext cx="394174" cy="285331"/>
            </a:xfrm>
            <a:custGeom>
              <a:avLst/>
              <a:gdLst/>
              <a:ahLst/>
              <a:cxnLst/>
              <a:rect l="l" t="t" r="r" b="b"/>
              <a:pathLst>
                <a:path w="22254" h="16109" extrusionOk="0">
                  <a:moveTo>
                    <a:pt x="509" y="0"/>
                  </a:moveTo>
                  <a:cubicBezTo>
                    <a:pt x="219" y="0"/>
                    <a:pt x="0" y="255"/>
                    <a:pt x="0" y="546"/>
                  </a:cubicBezTo>
                  <a:lnTo>
                    <a:pt x="0" y="15563"/>
                  </a:lnTo>
                  <a:cubicBezTo>
                    <a:pt x="0" y="15854"/>
                    <a:pt x="219" y="16108"/>
                    <a:pt x="509" y="16108"/>
                  </a:cubicBezTo>
                  <a:lnTo>
                    <a:pt x="21708" y="16108"/>
                  </a:lnTo>
                  <a:cubicBezTo>
                    <a:pt x="22035" y="16108"/>
                    <a:pt x="22253" y="15854"/>
                    <a:pt x="22253" y="15563"/>
                  </a:cubicBezTo>
                  <a:lnTo>
                    <a:pt x="22253" y="546"/>
                  </a:lnTo>
                  <a:cubicBezTo>
                    <a:pt x="22253" y="255"/>
                    <a:pt x="22035" y="0"/>
                    <a:pt x="21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3" name="Google Shape;3983;p78"/>
            <p:cNvSpPr/>
            <p:nvPr/>
          </p:nvSpPr>
          <p:spPr>
            <a:xfrm>
              <a:off x="5012236" y="3643495"/>
              <a:ext cx="394829" cy="285331"/>
            </a:xfrm>
            <a:custGeom>
              <a:avLst/>
              <a:gdLst/>
              <a:ahLst/>
              <a:cxnLst/>
              <a:rect l="l" t="t" r="r" b="b"/>
              <a:pathLst>
                <a:path w="22291" h="16109" extrusionOk="0">
                  <a:moveTo>
                    <a:pt x="546" y="0"/>
                  </a:moveTo>
                  <a:cubicBezTo>
                    <a:pt x="255" y="0"/>
                    <a:pt x="1" y="255"/>
                    <a:pt x="1" y="546"/>
                  </a:cubicBezTo>
                  <a:lnTo>
                    <a:pt x="1" y="15563"/>
                  </a:lnTo>
                  <a:cubicBezTo>
                    <a:pt x="1" y="15854"/>
                    <a:pt x="255" y="16108"/>
                    <a:pt x="546" y="16108"/>
                  </a:cubicBezTo>
                  <a:lnTo>
                    <a:pt x="21745" y="16108"/>
                  </a:lnTo>
                  <a:cubicBezTo>
                    <a:pt x="22036" y="16108"/>
                    <a:pt x="22290" y="15854"/>
                    <a:pt x="22290" y="15563"/>
                  </a:cubicBezTo>
                  <a:lnTo>
                    <a:pt x="22290" y="546"/>
                  </a:lnTo>
                  <a:cubicBezTo>
                    <a:pt x="22290" y="255"/>
                    <a:pt x="22036" y="0"/>
                    <a:pt x="21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4" name="Google Shape;3984;p78"/>
            <p:cNvSpPr/>
            <p:nvPr/>
          </p:nvSpPr>
          <p:spPr>
            <a:xfrm>
              <a:off x="4761055" y="3515327"/>
              <a:ext cx="474040" cy="94691"/>
            </a:xfrm>
            <a:custGeom>
              <a:avLst/>
              <a:gdLst/>
              <a:ahLst/>
              <a:cxnLst/>
              <a:rect l="l" t="t" r="r" b="b"/>
              <a:pathLst>
                <a:path w="26763" h="5346" extrusionOk="0">
                  <a:moveTo>
                    <a:pt x="2255" y="1"/>
                  </a:moveTo>
                  <a:cubicBezTo>
                    <a:pt x="983" y="1"/>
                    <a:pt x="1" y="982"/>
                    <a:pt x="1" y="2255"/>
                  </a:cubicBezTo>
                  <a:lnTo>
                    <a:pt x="1" y="3055"/>
                  </a:lnTo>
                  <a:cubicBezTo>
                    <a:pt x="1" y="4328"/>
                    <a:pt x="983" y="5346"/>
                    <a:pt x="2255" y="5346"/>
                  </a:cubicBezTo>
                  <a:lnTo>
                    <a:pt x="24508" y="5346"/>
                  </a:lnTo>
                  <a:cubicBezTo>
                    <a:pt x="25745" y="5346"/>
                    <a:pt x="26763" y="4328"/>
                    <a:pt x="26763" y="3055"/>
                  </a:cubicBezTo>
                  <a:lnTo>
                    <a:pt x="26763" y="2255"/>
                  </a:lnTo>
                  <a:cubicBezTo>
                    <a:pt x="26763" y="982"/>
                    <a:pt x="25745" y="1"/>
                    <a:pt x="245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5" name="Google Shape;3985;p78"/>
            <p:cNvSpPr/>
            <p:nvPr/>
          </p:nvSpPr>
          <p:spPr>
            <a:xfrm>
              <a:off x="4768796" y="3522412"/>
              <a:ext cx="457921" cy="79883"/>
            </a:xfrm>
            <a:custGeom>
              <a:avLst/>
              <a:gdLst/>
              <a:ahLst/>
              <a:cxnLst/>
              <a:rect l="l" t="t" r="r" b="b"/>
              <a:pathLst>
                <a:path w="25853" h="4510" extrusionOk="0">
                  <a:moveTo>
                    <a:pt x="1927" y="0"/>
                  </a:moveTo>
                  <a:cubicBezTo>
                    <a:pt x="873" y="0"/>
                    <a:pt x="0" y="873"/>
                    <a:pt x="0" y="1928"/>
                  </a:cubicBezTo>
                  <a:lnTo>
                    <a:pt x="0" y="2582"/>
                  </a:lnTo>
                  <a:cubicBezTo>
                    <a:pt x="0" y="3673"/>
                    <a:pt x="873" y="4509"/>
                    <a:pt x="1927" y="4509"/>
                  </a:cubicBezTo>
                  <a:lnTo>
                    <a:pt x="23926" y="4509"/>
                  </a:lnTo>
                  <a:cubicBezTo>
                    <a:pt x="25017" y="4509"/>
                    <a:pt x="25853" y="3673"/>
                    <a:pt x="25853" y="2582"/>
                  </a:cubicBezTo>
                  <a:lnTo>
                    <a:pt x="25853" y="1928"/>
                  </a:lnTo>
                  <a:cubicBezTo>
                    <a:pt x="25853" y="873"/>
                    <a:pt x="25017" y="0"/>
                    <a:pt x="23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6" name="Google Shape;3986;p78"/>
            <p:cNvSpPr/>
            <p:nvPr/>
          </p:nvSpPr>
          <p:spPr>
            <a:xfrm>
              <a:off x="4585879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10" y="1"/>
                  </a:moveTo>
                  <a:cubicBezTo>
                    <a:pt x="764" y="1"/>
                    <a:pt x="1" y="764"/>
                    <a:pt x="1" y="1710"/>
                  </a:cubicBezTo>
                  <a:cubicBezTo>
                    <a:pt x="1" y="2655"/>
                    <a:pt x="764" y="3419"/>
                    <a:pt x="1710" y="3419"/>
                  </a:cubicBezTo>
                  <a:cubicBezTo>
                    <a:pt x="2619" y="3419"/>
                    <a:pt x="3419" y="2655"/>
                    <a:pt x="3419" y="1710"/>
                  </a:cubicBezTo>
                  <a:cubicBezTo>
                    <a:pt x="3419" y="764"/>
                    <a:pt x="2619" y="1"/>
                    <a:pt x="1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7" name="Google Shape;3987;p78"/>
            <p:cNvSpPr/>
            <p:nvPr/>
          </p:nvSpPr>
          <p:spPr>
            <a:xfrm>
              <a:off x="4595550" y="3542374"/>
              <a:ext cx="40579" cy="39959"/>
            </a:xfrm>
            <a:custGeom>
              <a:avLst/>
              <a:gdLst/>
              <a:ahLst/>
              <a:cxnLst/>
              <a:rect l="l" t="t" r="r" b="b"/>
              <a:pathLst>
                <a:path w="2291" h="2256" extrusionOk="0">
                  <a:moveTo>
                    <a:pt x="1164" y="1"/>
                  </a:moveTo>
                  <a:cubicBezTo>
                    <a:pt x="509" y="1"/>
                    <a:pt x="0" y="510"/>
                    <a:pt x="0" y="1128"/>
                  </a:cubicBezTo>
                  <a:cubicBezTo>
                    <a:pt x="0" y="1746"/>
                    <a:pt x="509" y="2255"/>
                    <a:pt x="1164" y="2255"/>
                  </a:cubicBezTo>
                  <a:cubicBezTo>
                    <a:pt x="1782" y="2255"/>
                    <a:pt x="2291" y="1746"/>
                    <a:pt x="2291" y="1128"/>
                  </a:cubicBezTo>
                  <a:cubicBezTo>
                    <a:pt x="2291" y="510"/>
                    <a:pt x="1782" y="1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8" name="Google Shape;3988;p78"/>
            <p:cNvSpPr/>
            <p:nvPr/>
          </p:nvSpPr>
          <p:spPr>
            <a:xfrm>
              <a:off x="4668313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10" y="1"/>
                  </a:moveTo>
                  <a:cubicBezTo>
                    <a:pt x="764" y="1"/>
                    <a:pt x="1" y="764"/>
                    <a:pt x="1" y="1710"/>
                  </a:cubicBezTo>
                  <a:cubicBezTo>
                    <a:pt x="1" y="2655"/>
                    <a:pt x="764" y="3419"/>
                    <a:pt x="1710" y="3419"/>
                  </a:cubicBezTo>
                  <a:cubicBezTo>
                    <a:pt x="2619" y="3419"/>
                    <a:pt x="3419" y="2655"/>
                    <a:pt x="3419" y="1710"/>
                  </a:cubicBezTo>
                  <a:cubicBezTo>
                    <a:pt x="3419" y="764"/>
                    <a:pt x="2619" y="1"/>
                    <a:pt x="1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9" name="Google Shape;3989;p78"/>
            <p:cNvSpPr/>
            <p:nvPr/>
          </p:nvSpPr>
          <p:spPr>
            <a:xfrm>
              <a:off x="4677984" y="3542374"/>
              <a:ext cx="40579" cy="39959"/>
            </a:xfrm>
            <a:custGeom>
              <a:avLst/>
              <a:gdLst/>
              <a:ahLst/>
              <a:cxnLst/>
              <a:rect l="l" t="t" r="r" b="b"/>
              <a:pathLst>
                <a:path w="2291" h="2256" extrusionOk="0">
                  <a:moveTo>
                    <a:pt x="1164" y="1"/>
                  </a:moveTo>
                  <a:cubicBezTo>
                    <a:pt x="509" y="1"/>
                    <a:pt x="0" y="510"/>
                    <a:pt x="0" y="1128"/>
                  </a:cubicBezTo>
                  <a:cubicBezTo>
                    <a:pt x="0" y="1746"/>
                    <a:pt x="509" y="2255"/>
                    <a:pt x="1164" y="2255"/>
                  </a:cubicBezTo>
                  <a:cubicBezTo>
                    <a:pt x="1782" y="2255"/>
                    <a:pt x="2291" y="1746"/>
                    <a:pt x="2291" y="1128"/>
                  </a:cubicBezTo>
                  <a:cubicBezTo>
                    <a:pt x="2291" y="510"/>
                    <a:pt x="1782" y="1"/>
                    <a:pt x="1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0" name="Google Shape;3990;p78"/>
            <p:cNvSpPr/>
            <p:nvPr/>
          </p:nvSpPr>
          <p:spPr>
            <a:xfrm>
              <a:off x="5264055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10" y="1"/>
                  </a:moveTo>
                  <a:cubicBezTo>
                    <a:pt x="764" y="1"/>
                    <a:pt x="1" y="764"/>
                    <a:pt x="1" y="1710"/>
                  </a:cubicBezTo>
                  <a:cubicBezTo>
                    <a:pt x="1" y="2655"/>
                    <a:pt x="764" y="3419"/>
                    <a:pt x="1710" y="3419"/>
                  </a:cubicBezTo>
                  <a:cubicBezTo>
                    <a:pt x="2655" y="3419"/>
                    <a:pt x="3419" y="2655"/>
                    <a:pt x="3419" y="1710"/>
                  </a:cubicBezTo>
                  <a:cubicBezTo>
                    <a:pt x="3419" y="764"/>
                    <a:pt x="2655" y="1"/>
                    <a:pt x="1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1" name="Google Shape;3991;p78"/>
            <p:cNvSpPr/>
            <p:nvPr/>
          </p:nvSpPr>
          <p:spPr>
            <a:xfrm>
              <a:off x="5274363" y="3542374"/>
              <a:ext cx="39959" cy="39959"/>
            </a:xfrm>
            <a:custGeom>
              <a:avLst/>
              <a:gdLst/>
              <a:ahLst/>
              <a:cxnLst/>
              <a:rect l="l" t="t" r="r" b="b"/>
              <a:pathLst>
                <a:path w="2256" h="2256" extrusionOk="0">
                  <a:moveTo>
                    <a:pt x="1128" y="1"/>
                  </a:moveTo>
                  <a:cubicBezTo>
                    <a:pt x="510" y="1"/>
                    <a:pt x="1" y="510"/>
                    <a:pt x="1" y="1128"/>
                  </a:cubicBezTo>
                  <a:cubicBezTo>
                    <a:pt x="1" y="1746"/>
                    <a:pt x="510" y="2255"/>
                    <a:pt x="1128" y="2255"/>
                  </a:cubicBezTo>
                  <a:cubicBezTo>
                    <a:pt x="1746" y="2255"/>
                    <a:pt x="2255" y="1746"/>
                    <a:pt x="2255" y="1128"/>
                  </a:cubicBezTo>
                  <a:cubicBezTo>
                    <a:pt x="2255" y="510"/>
                    <a:pt x="174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2" name="Google Shape;3992;p78"/>
            <p:cNvSpPr/>
            <p:nvPr/>
          </p:nvSpPr>
          <p:spPr>
            <a:xfrm>
              <a:off x="5346506" y="3532065"/>
              <a:ext cx="60559" cy="60559"/>
            </a:xfrm>
            <a:custGeom>
              <a:avLst/>
              <a:gdLst/>
              <a:ahLst/>
              <a:cxnLst/>
              <a:rect l="l" t="t" r="r" b="b"/>
              <a:pathLst>
                <a:path w="3419" h="3419" extrusionOk="0">
                  <a:moveTo>
                    <a:pt x="1709" y="1"/>
                  </a:moveTo>
                  <a:cubicBezTo>
                    <a:pt x="764" y="1"/>
                    <a:pt x="0" y="764"/>
                    <a:pt x="0" y="1710"/>
                  </a:cubicBezTo>
                  <a:cubicBezTo>
                    <a:pt x="0" y="2655"/>
                    <a:pt x="764" y="3419"/>
                    <a:pt x="1709" y="3419"/>
                  </a:cubicBezTo>
                  <a:cubicBezTo>
                    <a:pt x="2654" y="3419"/>
                    <a:pt x="3418" y="2655"/>
                    <a:pt x="3418" y="1710"/>
                  </a:cubicBezTo>
                  <a:cubicBezTo>
                    <a:pt x="3418" y="764"/>
                    <a:pt x="2654" y="1"/>
                    <a:pt x="1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3" name="Google Shape;3993;p78"/>
            <p:cNvSpPr/>
            <p:nvPr/>
          </p:nvSpPr>
          <p:spPr>
            <a:xfrm>
              <a:off x="5356797" y="3542374"/>
              <a:ext cx="39959" cy="39959"/>
            </a:xfrm>
            <a:custGeom>
              <a:avLst/>
              <a:gdLst/>
              <a:ahLst/>
              <a:cxnLst/>
              <a:rect l="l" t="t" r="r" b="b"/>
              <a:pathLst>
                <a:path w="2256" h="2256" extrusionOk="0">
                  <a:moveTo>
                    <a:pt x="1128" y="1"/>
                  </a:moveTo>
                  <a:cubicBezTo>
                    <a:pt x="510" y="1"/>
                    <a:pt x="1" y="510"/>
                    <a:pt x="1" y="1128"/>
                  </a:cubicBezTo>
                  <a:cubicBezTo>
                    <a:pt x="1" y="1746"/>
                    <a:pt x="510" y="2255"/>
                    <a:pt x="1128" y="2255"/>
                  </a:cubicBezTo>
                  <a:cubicBezTo>
                    <a:pt x="1746" y="2255"/>
                    <a:pt x="2255" y="1746"/>
                    <a:pt x="2255" y="1128"/>
                  </a:cubicBezTo>
                  <a:cubicBezTo>
                    <a:pt x="2255" y="510"/>
                    <a:pt x="1746" y="1"/>
                    <a:pt x="1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4" name="Google Shape;3994;p78"/>
            <p:cNvSpPr/>
            <p:nvPr/>
          </p:nvSpPr>
          <p:spPr>
            <a:xfrm>
              <a:off x="4411340" y="3763284"/>
              <a:ext cx="97277" cy="229306"/>
            </a:xfrm>
            <a:custGeom>
              <a:avLst/>
              <a:gdLst/>
              <a:ahLst/>
              <a:cxnLst/>
              <a:rect l="l" t="t" r="r" b="b"/>
              <a:pathLst>
                <a:path w="5492" h="12946" extrusionOk="0">
                  <a:moveTo>
                    <a:pt x="1855" y="1"/>
                  </a:moveTo>
                  <a:cubicBezTo>
                    <a:pt x="837" y="1"/>
                    <a:pt x="1" y="837"/>
                    <a:pt x="1" y="1855"/>
                  </a:cubicBezTo>
                  <a:lnTo>
                    <a:pt x="1" y="11091"/>
                  </a:lnTo>
                  <a:cubicBezTo>
                    <a:pt x="1" y="12109"/>
                    <a:pt x="837" y="12945"/>
                    <a:pt x="1855" y="12945"/>
                  </a:cubicBezTo>
                  <a:lnTo>
                    <a:pt x="3600" y="12945"/>
                  </a:lnTo>
                  <a:cubicBezTo>
                    <a:pt x="4655" y="12945"/>
                    <a:pt x="5491" y="12109"/>
                    <a:pt x="5491" y="11091"/>
                  </a:cubicBezTo>
                  <a:lnTo>
                    <a:pt x="5491" y="1855"/>
                  </a:lnTo>
                  <a:cubicBezTo>
                    <a:pt x="5491" y="837"/>
                    <a:pt x="4655" y="1"/>
                    <a:pt x="3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5" name="Google Shape;3995;p78"/>
            <p:cNvSpPr/>
            <p:nvPr/>
          </p:nvSpPr>
          <p:spPr>
            <a:xfrm>
              <a:off x="5487551" y="3763284"/>
              <a:ext cx="97259" cy="229306"/>
            </a:xfrm>
            <a:custGeom>
              <a:avLst/>
              <a:gdLst/>
              <a:ahLst/>
              <a:cxnLst/>
              <a:rect l="l" t="t" r="r" b="b"/>
              <a:pathLst>
                <a:path w="5491" h="12946" extrusionOk="0">
                  <a:moveTo>
                    <a:pt x="1855" y="1"/>
                  </a:moveTo>
                  <a:cubicBezTo>
                    <a:pt x="836" y="1"/>
                    <a:pt x="0" y="837"/>
                    <a:pt x="0" y="1855"/>
                  </a:cubicBezTo>
                  <a:lnTo>
                    <a:pt x="0" y="11091"/>
                  </a:lnTo>
                  <a:cubicBezTo>
                    <a:pt x="0" y="12109"/>
                    <a:pt x="836" y="12945"/>
                    <a:pt x="1855" y="12945"/>
                  </a:cubicBezTo>
                  <a:lnTo>
                    <a:pt x="3600" y="12945"/>
                  </a:lnTo>
                  <a:cubicBezTo>
                    <a:pt x="4654" y="12945"/>
                    <a:pt x="5491" y="12109"/>
                    <a:pt x="5491" y="11091"/>
                  </a:cubicBezTo>
                  <a:lnTo>
                    <a:pt x="5491" y="1855"/>
                  </a:lnTo>
                  <a:cubicBezTo>
                    <a:pt x="5491" y="837"/>
                    <a:pt x="4654" y="1"/>
                    <a:pt x="3600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6" name="Google Shape;3996;p78"/>
            <p:cNvSpPr/>
            <p:nvPr/>
          </p:nvSpPr>
          <p:spPr>
            <a:xfrm>
              <a:off x="5530061" y="3796141"/>
              <a:ext cx="12239" cy="163593"/>
            </a:xfrm>
            <a:custGeom>
              <a:avLst/>
              <a:gdLst/>
              <a:ahLst/>
              <a:cxnLst/>
              <a:rect l="l" t="t" r="r" b="b"/>
              <a:pathLst>
                <a:path w="691" h="9236" extrusionOk="0">
                  <a:moveTo>
                    <a:pt x="327" y="0"/>
                  </a:moveTo>
                  <a:cubicBezTo>
                    <a:pt x="145" y="0"/>
                    <a:pt x="0" y="145"/>
                    <a:pt x="0" y="364"/>
                  </a:cubicBezTo>
                  <a:lnTo>
                    <a:pt x="0" y="8909"/>
                  </a:lnTo>
                  <a:cubicBezTo>
                    <a:pt x="0" y="9090"/>
                    <a:pt x="145" y="9236"/>
                    <a:pt x="327" y="9236"/>
                  </a:cubicBezTo>
                  <a:cubicBezTo>
                    <a:pt x="509" y="9236"/>
                    <a:pt x="655" y="9090"/>
                    <a:pt x="691" y="8909"/>
                  </a:cubicBezTo>
                  <a:lnTo>
                    <a:pt x="691" y="364"/>
                  </a:lnTo>
                  <a:cubicBezTo>
                    <a:pt x="691" y="145"/>
                    <a:pt x="509" y="0"/>
                    <a:pt x="327" y="0"/>
                  </a:cubicBezTo>
                  <a:close/>
                </a:path>
              </a:pathLst>
            </a:custGeom>
            <a:solidFill>
              <a:srgbClr val="191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7" name="Google Shape;3997;p78"/>
            <p:cNvSpPr/>
            <p:nvPr/>
          </p:nvSpPr>
          <p:spPr>
            <a:xfrm>
              <a:off x="4453850" y="3796141"/>
              <a:ext cx="12257" cy="163593"/>
            </a:xfrm>
            <a:custGeom>
              <a:avLst/>
              <a:gdLst/>
              <a:ahLst/>
              <a:cxnLst/>
              <a:rect l="l" t="t" r="r" b="b"/>
              <a:pathLst>
                <a:path w="692" h="9236" extrusionOk="0">
                  <a:moveTo>
                    <a:pt x="328" y="0"/>
                  </a:moveTo>
                  <a:cubicBezTo>
                    <a:pt x="146" y="0"/>
                    <a:pt x="1" y="145"/>
                    <a:pt x="1" y="364"/>
                  </a:cubicBezTo>
                  <a:lnTo>
                    <a:pt x="1" y="8909"/>
                  </a:lnTo>
                  <a:cubicBezTo>
                    <a:pt x="1" y="9090"/>
                    <a:pt x="146" y="9236"/>
                    <a:pt x="328" y="9236"/>
                  </a:cubicBezTo>
                  <a:cubicBezTo>
                    <a:pt x="510" y="9236"/>
                    <a:pt x="655" y="9090"/>
                    <a:pt x="691" y="8909"/>
                  </a:cubicBezTo>
                  <a:lnTo>
                    <a:pt x="691" y="364"/>
                  </a:lnTo>
                  <a:cubicBezTo>
                    <a:pt x="691" y="145"/>
                    <a:pt x="510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8" name="Google Shape;3998;p78"/>
            <p:cNvSpPr/>
            <p:nvPr/>
          </p:nvSpPr>
          <p:spPr>
            <a:xfrm>
              <a:off x="4599411" y="3643495"/>
              <a:ext cx="182917" cy="284693"/>
            </a:xfrm>
            <a:custGeom>
              <a:avLst/>
              <a:gdLst/>
              <a:ahLst/>
              <a:cxnLst/>
              <a:rect l="l" t="t" r="r" b="b"/>
              <a:pathLst>
                <a:path w="10327" h="16073" extrusionOk="0">
                  <a:moveTo>
                    <a:pt x="5454" y="0"/>
                  </a:moveTo>
                  <a:lnTo>
                    <a:pt x="0" y="16072"/>
                  </a:lnTo>
                  <a:lnTo>
                    <a:pt x="4873" y="16072"/>
                  </a:lnTo>
                  <a:lnTo>
                    <a:pt x="10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9" name="Google Shape;3999;p78"/>
            <p:cNvSpPr/>
            <p:nvPr/>
          </p:nvSpPr>
          <p:spPr>
            <a:xfrm>
              <a:off x="4710823" y="3643495"/>
              <a:ext cx="116601" cy="284693"/>
            </a:xfrm>
            <a:custGeom>
              <a:avLst/>
              <a:gdLst/>
              <a:ahLst/>
              <a:cxnLst/>
              <a:rect l="l" t="t" r="r" b="b"/>
              <a:pathLst>
                <a:path w="6583" h="16073" extrusionOk="0">
                  <a:moveTo>
                    <a:pt x="5455" y="0"/>
                  </a:moveTo>
                  <a:lnTo>
                    <a:pt x="1" y="16072"/>
                  </a:lnTo>
                  <a:lnTo>
                    <a:pt x="1128" y="16072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0" name="Google Shape;4000;p78"/>
            <p:cNvSpPr/>
            <p:nvPr/>
          </p:nvSpPr>
          <p:spPr>
            <a:xfrm>
              <a:off x="5121079" y="3643495"/>
              <a:ext cx="182935" cy="284693"/>
            </a:xfrm>
            <a:custGeom>
              <a:avLst/>
              <a:gdLst/>
              <a:ahLst/>
              <a:cxnLst/>
              <a:rect l="l" t="t" r="r" b="b"/>
              <a:pathLst>
                <a:path w="10328" h="16073" extrusionOk="0">
                  <a:moveTo>
                    <a:pt x="5419" y="0"/>
                  </a:moveTo>
                  <a:lnTo>
                    <a:pt x="1" y="16072"/>
                  </a:lnTo>
                  <a:lnTo>
                    <a:pt x="4873" y="16072"/>
                  </a:lnTo>
                  <a:lnTo>
                    <a:pt x="10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1" name="Google Shape;4001;p78"/>
            <p:cNvSpPr/>
            <p:nvPr/>
          </p:nvSpPr>
          <p:spPr>
            <a:xfrm>
              <a:off x="5231853" y="3643495"/>
              <a:ext cx="116601" cy="284693"/>
            </a:xfrm>
            <a:custGeom>
              <a:avLst/>
              <a:gdLst/>
              <a:ahLst/>
              <a:cxnLst/>
              <a:rect l="l" t="t" r="r" b="b"/>
              <a:pathLst>
                <a:path w="6583" h="16073" extrusionOk="0">
                  <a:moveTo>
                    <a:pt x="5455" y="0"/>
                  </a:moveTo>
                  <a:lnTo>
                    <a:pt x="1" y="16072"/>
                  </a:lnTo>
                  <a:lnTo>
                    <a:pt x="1128" y="16072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2" name="Google Shape;4002;p78"/>
            <p:cNvSpPr/>
            <p:nvPr/>
          </p:nvSpPr>
          <p:spPr>
            <a:xfrm>
              <a:off x="4567847" y="4073076"/>
              <a:ext cx="57335" cy="112722"/>
            </a:xfrm>
            <a:custGeom>
              <a:avLst/>
              <a:gdLst/>
              <a:ahLst/>
              <a:cxnLst/>
              <a:rect l="l" t="t" r="r" b="b"/>
              <a:pathLst>
                <a:path w="3237" h="6364" extrusionOk="0">
                  <a:moveTo>
                    <a:pt x="2909" y="0"/>
                  </a:moveTo>
                  <a:cubicBezTo>
                    <a:pt x="2437" y="0"/>
                    <a:pt x="1964" y="109"/>
                    <a:pt x="1528" y="328"/>
                  </a:cubicBezTo>
                  <a:lnTo>
                    <a:pt x="0" y="5127"/>
                  </a:lnTo>
                  <a:cubicBezTo>
                    <a:pt x="291" y="5636"/>
                    <a:pt x="728" y="6036"/>
                    <a:pt x="1237" y="6364"/>
                  </a:cubicBezTo>
                  <a:lnTo>
                    <a:pt x="3237" y="37"/>
                  </a:lnTo>
                  <a:cubicBezTo>
                    <a:pt x="3128" y="37"/>
                    <a:pt x="3018" y="0"/>
                    <a:pt x="2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3" name="Google Shape;4003;p78"/>
            <p:cNvSpPr/>
            <p:nvPr/>
          </p:nvSpPr>
          <p:spPr>
            <a:xfrm>
              <a:off x="4602617" y="4076937"/>
              <a:ext cx="46389" cy="115946"/>
            </a:xfrm>
            <a:custGeom>
              <a:avLst/>
              <a:gdLst/>
              <a:ahLst/>
              <a:cxnLst/>
              <a:rect l="l" t="t" r="r" b="b"/>
              <a:pathLst>
                <a:path w="2619" h="6546" extrusionOk="0">
                  <a:moveTo>
                    <a:pt x="2037" y="1"/>
                  </a:moveTo>
                  <a:lnTo>
                    <a:pt x="1" y="6436"/>
                  </a:lnTo>
                  <a:cubicBezTo>
                    <a:pt x="219" y="6509"/>
                    <a:pt x="401" y="6546"/>
                    <a:pt x="619" y="6546"/>
                  </a:cubicBezTo>
                  <a:lnTo>
                    <a:pt x="2619" y="255"/>
                  </a:lnTo>
                  <a:cubicBezTo>
                    <a:pt x="2437" y="146"/>
                    <a:pt x="2255" y="73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4" name="Google Shape;4004;p78"/>
            <p:cNvSpPr/>
            <p:nvPr/>
          </p:nvSpPr>
          <p:spPr>
            <a:xfrm>
              <a:off x="5316236" y="4073076"/>
              <a:ext cx="120445" cy="120445"/>
            </a:xfrm>
            <a:custGeom>
              <a:avLst/>
              <a:gdLst/>
              <a:ahLst/>
              <a:cxnLst/>
              <a:rect l="l" t="t" r="r" b="b"/>
              <a:pathLst>
                <a:path w="6800" h="6800" extrusionOk="0">
                  <a:moveTo>
                    <a:pt x="3382" y="0"/>
                  </a:moveTo>
                  <a:cubicBezTo>
                    <a:pt x="1527" y="0"/>
                    <a:pt x="0" y="1528"/>
                    <a:pt x="0" y="3382"/>
                  </a:cubicBezTo>
                  <a:cubicBezTo>
                    <a:pt x="0" y="5273"/>
                    <a:pt x="1527" y="6800"/>
                    <a:pt x="3382" y="6800"/>
                  </a:cubicBezTo>
                  <a:cubicBezTo>
                    <a:pt x="5272" y="6800"/>
                    <a:pt x="6800" y="5273"/>
                    <a:pt x="6800" y="3382"/>
                  </a:cubicBezTo>
                  <a:cubicBezTo>
                    <a:pt x="6800" y="1528"/>
                    <a:pt x="5272" y="0"/>
                    <a:pt x="3382" y="0"/>
                  </a:cubicBezTo>
                  <a:close/>
                </a:path>
              </a:pathLst>
            </a:custGeom>
            <a:solidFill>
              <a:srgbClr val="B3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5" name="Google Shape;4005;p78"/>
            <p:cNvSpPr/>
            <p:nvPr/>
          </p:nvSpPr>
          <p:spPr>
            <a:xfrm>
              <a:off x="5325251" y="4073076"/>
              <a:ext cx="57335" cy="112085"/>
            </a:xfrm>
            <a:custGeom>
              <a:avLst/>
              <a:gdLst/>
              <a:ahLst/>
              <a:cxnLst/>
              <a:rect l="l" t="t" r="r" b="b"/>
              <a:pathLst>
                <a:path w="3237" h="6328" extrusionOk="0">
                  <a:moveTo>
                    <a:pt x="2873" y="0"/>
                  </a:moveTo>
                  <a:cubicBezTo>
                    <a:pt x="2400" y="0"/>
                    <a:pt x="1964" y="109"/>
                    <a:pt x="1527" y="328"/>
                  </a:cubicBezTo>
                  <a:lnTo>
                    <a:pt x="0" y="5127"/>
                  </a:lnTo>
                  <a:cubicBezTo>
                    <a:pt x="291" y="5636"/>
                    <a:pt x="727" y="6036"/>
                    <a:pt x="1236" y="6327"/>
                  </a:cubicBezTo>
                  <a:lnTo>
                    <a:pt x="3236" y="37"/>
                  </a:lnTo>
                  <a:cubicBezTo>
                    <a:pt x="3091" y="37"/>
                    <a:pt x="3018" y="0"/>
                    <a:pt x="2873" y="0"/>
                  </a:cubicBezTo>
                  <a:close/>
                </a:path>
              </a:pathLst>
            </a:custGeom>
            <a:solidFill>
              <a:srgbClr val="D4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6" name="Google Shape;4006;p78"/>
            <p:cNvSpPr/>
            <p:nvPr/>
          </p:nvSpPr>
          <p:spPr>
            <a:xfrm>
              <a:off x="5360021" y="4076937"/>
              <a:ext cx="46389" cy="115946"/>
            </a:xfrm>
            <a:custGeom>
              <a:avLst/>
              <a:gdLst/>
              <a:ahLst/>
              <a:cxnLst/>
              <a:rect l="l" t="t" r="r" b="b"/>
              <a:pathLst>
                <a:path w="2619" h="6546" extrusionOk="0">
                  <a:moveTo>
                    <a:pt x="2037" y="1"/>
                  </a:moveTo>
                  <a:lnTo>
                    <a:pt x="1" y="6436"/>
                  </a:lnTo>
                  <a:cubicBezTo>
                    <a:pt x="182" y="6509"/>
                    <a:pt x="401" y="6546"/>
                    <a:pt x="619" y="6546"/>
                  </a:cubicBezTo>
                  <a:lnTo>
                    <a:pt x="2619" y="255"/>
                  </a:lnTo>
                  <a:cubicBezTo>
                    <a:pt x="2437" y="146"/>
                    <a:pt x="2219" y="73"/>
                    <a:pt x="2037" y="1"/>
                  </a:cubicBezTo>
                  <a:close/>
                </a:path>
              </a:pathLst>
            </a:custGeom>
            <a:solidFill>
              <a:srgbClr val="D4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7" name="Google Shape;4007;p78"/>
            <p:cNvSpPr/>
            <p:nvPr/>
          </p:nvSpPr>
          <p:spPr>
            <a:xfrm>
              <a:off x="5168744" y="4651425"/>
              <a:ext cx="1997846" cy="168765"/>
            </a:xfrm>
            <a:custGeom>
              <a:avLst/>
              <a:gdLst/>
              <a:ahLst/>
              <a:cxnLst/>
              <a:rect l="l" t="t" r="r" b="b"/>
              <a:pathLst>
                <a:path w="112793" h="9528" extrusionOk="0">
                  <a:moveTo>
                    <a:pt x="56397" y="1"/>
                  </a:moveTo>
                  <a:cubicBezTo>
                    <a:pt x="25271" y="1"/>
                    <a:pt x="0" y="2110"/>
                    <a:pt x="0" y="4764"/>
                  </a:cubicBezTo>
                  <a:cubicBezTo>
                    <a:pt x="0" y="7382"/>
                    <a:pt x="25271" y="9527"/>
                    <a:pt x="56397" y="9527"/>
                  </a:cubicBezTo>
                  <a:cubicBezTo>
                    <a:pt x="87522" y="9527"/>
                    <a:pt x="112793" y="7382"/>
                    <a:pt x="112793" y="4764"/>
                  </a:cubicBezTo>
                  <a:cubicBezTo>
                    <a:pt x="112793" y="2110"/>
                    <a:pt x="87522" y="1"/>
                    <a:pt x="56397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8" name="Google Shape;4008;p78"/>
            <p:cNvSpPr/>
            <p:nvPr/>
          </p:nvSpPr>
          <p:spPr>
            <a:xfrm>
              <a:off x="5893291" y="2808811"/>
              <a:ext cx="63783" cy="94691"/>
            </a:xfrm>
            <a:custGeom>
              <a:avLst/>
              <a:gdLst/>
              <a:ahLst/>
              <a:cxnLst/>
              <a:rect l="l" t="t" r="r" b="b"/>
              <a:pathLst>
                <a:path w="3601" h="5346" extrusionOk="0">
                  <a:moveTo>
                    <a:pt x="1819" y="0"/>
                  </a:moveTo>
                  <a:cubicBezTo>
                    <a:pt x="1237" y="0"/>
                    <a:pt x="801" y="146"/>
                    <a:pt x="473" y="400"/>
                  </a:cubicBezTo>
                  <a:cubicBezTo>
                    <a:pt x="146" y="655"/>
                    <a:pt x="1" y="1018"/>
                    <a:pt x="1" y="1491"/>
                  </a:cubicBezTo>
                  <a:cubicBezTo>
                    <a:pt x="1" y="1855"/>
                    <a:pt x="110" y="2182"/>
                    <a:pt x="364" y="2400"/>
                  </a:cubicBezTo>
                  <a:cubicBezTo>
                    <a:pt x="582" y="2618"/>
                    <a:pt x="946" y="2764"/>
                    <a:pt x="1492" y="2873"/>
                  </a:cubicBezTo>
                  <a:lnTo>
                    <a:pt x="1891" y="2945"/>
                  </a:lnTo>
                  <a:cubicBezTo>
                    <a:pt x="2255" y="3018"/>
                    <a:pt x="2510" y="3127"/>
                    <a:pt x="2655" y="3273"/>
                  </a:cubicBezTo>
                  <a:cubicBezTo>
                    <a:pt x="2801" y="3418"/>
                    <a:pt x="2873" y="3600"/>
                    <a:pt x="2873" y="3855"/>
                  </a:cubicBezTo>
                  <a:cubicBezTo>
                    <a:pt x="2873" y="4145"/>
                    <a:pt x="2764" y="4364"/>
                    <a:pt x="2582" y="4545"/>
                  </a:cubicBezTo>
                  <a:cubicBezTo>
                    <a:pt x="2364" y="4691"/>
                    <a:pt x="2037" y="4764"/>
                    <a:pt x="1637" y="4764"/>
                  </a:cubicBezTo>
                  <a:cubicBezTo>
                    <a:pt x="1382" y="4764"/>
                    <a:pt x="1128" y="4727"/>
                    <a:pt x="837" y="4654"/>
                  </a:cubicBezTo>
                  <a:cubicBezTo>
                    <a:pt x="582" y="4582"/>
                    <a:pt x="292" y="4436"/>
                    <a:pt x="37" y="4291"/>
                  </a:cubicBezTo>
                  <a:lnTo>
                    <a:pt x="37" y="5018"/>
                  </a:lnTo>
                  <a:cubicBezTo>
                    <a:pt x="328" y="5127"/>
                    <a:pt x="619" y="5200"/>
                    <a:pt x="873" y="5236"/>
                  </a:cubicBezTo>
                  <a:cubicBezTo>
                    <a:pt x="1164" y="5309"/>
                    <a:pt x="1419" y="5345"/>
                    <a:pt x="1637" y="5345"/>
                  </a:cubicBezTo>
                  <a:cubicBezTo>
                    <a:pt x="2291" y="5345"/>
                    <a:pt x="2764" y="5200"/>
                    <a:pt x="3128" y="4945"/>
                  </a:cubicBezTo>
                  <a:cubicBezTo>
                    <a:pt x="3455" y="4691"/>
                    <a:pt x="3600" y="4327"/>
                    <a:pt x="3600" y="3818"/>
                  </a:cubicBezTo>
                  <a:cubicBezTo>
                    <a:pt x="3600" y="3418"/>
                    <a:pt x="3491" y="3055"/>
                    <a:pt x="3237" y="2836"/>
                  </a:cubicBezTo>
                  <a:cubicBezTo>
                    <a:pt x="2982" y="2582"/>
                    <a:pt x="2619" y="2400"/>
                    <a:pt x="2110" y="2291"/>
                  </a:cubicBezTo>
                  <a:lnTo>
                    <a:pt x="1673" y="2218"/>
                  </a:lnTo>
                  <a:cubicBezTo>
                    <a:pt x="1310" y="2146"/>
                    <a:pt x="1055" y="2036"/>
                    <a:pt x="910" y="1927"/>
                  </a:cubicBezTo>
                  <a:cubicBezTo>
                    <a:pt x="764" y="1818"/>
                    <a:pt x="692" y="1636"/>
                    <a:pt x="692" y="1418"/>
                  </a:cubicBezTo>
                  <a:cubicBezTo>
                    <a:pt x="692" y="1164"/>
                    <a:pt x="801" y="946"/>
                    <a:pt x="1019" y="800"/>
                  </a:cubicBezTo>
                  <a:cubicBezTo>
                    <a:pt x="1201" y="655"/>
                    <a:pt x="1492" y="582"/>
                    <a:pt x="1891" y="582"/>
                  </a:cubicBezTo>
                  <a:cubicBezTo>
                    <a:pt x="2110" y="582"/>
                    <a:pt x="2328" y="618"/>
                    <a:pt x="2546" y="655"/>
                  </a:cubicBezTo>
                  <a:cubicBezTo>
                    <a:pt x="2801" y="727"/>
                    <a:pt x="3055" y="837"/>
                    <a:pt x="3310" y="946"/>
                  </a:cubicBezTo>
                  <a:lnTo>
                    <a:pt x="3310" y="291"/>
                  </a:lnTo>
                  <a:cubicBezTo>
                    <a:pt x="3055" y="182"/>
                    <a:pt x="2801" y="109"/>
                    <a:pt x="2546" y="73"/>
                  </a:cubicBezTo>
                  <a:cubicBezTo>
                    <a:pt x="2291" y="37"/>
                    <a:pt x="2037" y="0"/>
                    <a:pt x="1819" y="0"/>
                  </a:cubicBez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9" name="Google Shape;4009;p78"/>
            <p:cNvSpPr/>
            <p:nvPr/>
          </p:nvSpPr>
          <p:spPr>
            <a:xfrm>
              <a:off x="5954488" y="2831997"/>
              <a:ext cx="53456" cy="71505"/>
            </a:xfrm>
            <a:custGeom>
              <a:avLst/>
              <a:gdLst/>
              <a:ahLst/>
              <a:cxnLst/>
              <a:rect l="l" t="t" r="r" b="b"/>
              <a:pathLst>
                <a:path w="3018" h="4037" extrusionOk="0">
                  <a:moveTo>
                    <a:pt x="1927" y="0"/>
                  </a:moveTo>
                  <a:cubicBezTo>
                    <a:pt x="1309" y="0"/>
                    <a:pt x="836" y="182"/>
                    <a:pt x="509" y="509"/>
                  </a:cubicBezTo>
                  <a:cubicBezTo>
                    <a:pt x="145" y="873"/>
                    <a:pt x="0" y="1382"/>
                    <a:pt x="0" y="2000"/>
                  </a:cubicBezTo>
                  <a:cubicBezTo>
                    <a:pt x="0" y="2618"/>
                    <a:pt x="145" y="3127"/>
                    <a:pt x="509" y="3491"/>
                  </a:cubicBezTo>
                  <a:cubicBezTo>
                    <a:pt x="836" y="3855"/>
                    <a:pt x="1309" y="4036"/>
                    <a:pt x="1891" y="4036"/>
                  </a:cubicBezTo>
                  <a:cubicBezTo>
                    <a:pt x="2073" y="4036"/>
                    <a:pt x="2291" y="4000"/>
                    <a:pt x="2473" y="3964"/>
                  </a:cubicBezTo>
                  <a:cubicBezTo>
                    <a:pt x="2654" y="3927"/>
                    <a:pt x="2836" y="3855"/>
                    <a:pt x="3018" y="3782"/>
                  </a:cubicBezTo>
                  <a:lnTo>
                    <a:pt x="3018" y="3200"/>
                  </a:lnTo>
                  <a:cubicBezTo>
                    <a:pt x="2836" y="3273"/>
                    <a:pt x="2654" y="3382"/>
                    <a:pt x="2473" y="3418"/>
                  </a:cubicBezTo>
                  <a:cubicBezTo>
                    <a:pt x="2291" y="3455"/>
                    <a:pt x="2109" y="3491"/>
                    <a:pt x="1927" y="3491"/>
                  </a:cubicBezTo>
                  <a:cubicBezTo>
                    <a:pt x="1527" y="3491"/>
                    <a:pt x="1200" y="3345"/>
                    <a:pt x="982" y="3091"/>
                  </a:cubicBezTo>
                  <a:cubicBezTo>
                    <a:pt x="764" y="2836"/>
                    <a:pt x="655" y="2473"/>
                    <a:pt x="655" y="2000"/>
                  </a:cubicBezTo>
                  <a:cubicBezTo>
                    <a:pt x="655" y="1527"/>
                    <a:pt x="764" y="1164"/>
                    <a:pt x="982" y="909"/>
                  </a:cubicBezTo>
                  <a:cubicBezTo>
                    <a:pt x="1200" y="655"/>
                    <a:pt x="1527" y="509"/>
                    <a:pt x="1927" y="509"/>
                  </a:cubicBezTo>
                  <a:cubicBezTo>
                    <a:pt x="2109" y="509"/>
                    <a:pt x="2291" y="546"/>
                    <a:pt x="2473" y="582"/>
                  </a:cubicBezTo>
                  <a:cubicBezTo>
                    <a:pt x="2654" y="655"/>
                    <a:pt x="2836" y="727"/>
                    <a:pt x="3018" y="800"/>
                  </a:cubicBezTo>
                  <a:lnTo>
                    <a:pt x="3018" y="218"/>
                  </a:lnTo>
                  <a:cubicBezTo>
                    <a:pt x="2836" y="146"/>
                    <a:pt x="2654" y="73"/>
                    <a:pt x="2473" y="37"/>
                  </a:cubicBezTo>
                  <a:cubicBezTo>
                    <a:pt x="2291" y="0"/>
                    <a:pt x="2109" y="0"/>
                    <a:pt x="1927" y="0"/>
                  </a:cubicBez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0" name="Google Shape;4010;p78"/>
            <p:cNvSpPr/>
            <p:nvPr/>
          </p:nvSpPr>
          <p:spPr>
            <a:xfrm>
              <a:off x="6027251" y="2806880"/>
              <a:ext cx="56698" cy="94691"/>
            </a:xfrm>
            <a:custGeom>
              <a:avLst/>
              <a:gdLst/>
              <a:ahLst/>
              <a:cxnLst/>
              <a:rect l="l" t="t" r="r" b="b"/>
              <a:pathLst>
                <a:path w="3201" h="5346" extrusionOk="0">
                  <a:moveTo>
                    <a:pt x="1" y="0"/>
                  </a:moveTo>
                  <a:lnTo>
                    <a:pt x="1" y="5345"/>
                  </a:lnTo>
                  <a:lnTo>
                    <a:pt x="619" y="5345"/>
                  </a:lnTo>
                  <a:lnTo>
                    <a:pt x="619" y="3164"/>
                  </a:lnTo>
                  <a:cubicBezTo>
                    <a:pt x="619" y="2800"/>
                    <a:pt x="728" y="2509"/>
                    <a:pt x="910" y="2291"/>
                  </a:cubicBezTo>
                  <a:cubicBezTo>
                    <a:pt x="1128" y="2073"/>
                    <a:pt x="1383" y="1964"/>
                    <a:pt x="1746" y="1964"/>
                  </a:cubicBezTo>
                  <a:cubicBezTo>
                    <a:pt x="2001" y="1964"/>
                    <a:pt x="2219" y="2036"/>
                    <a:pt x="2364" y="2218"/>
                  </a:cubicBezTo>
                  <a:cubicBezTo>
                    <a:pt x="2510" y="2400"/>
                    <a:pt x="2582" y="2691"/>
                    <a:pt x="2582" y="3054"/>
                  </a:cubicBezTo>
                  <a:lnTo>
                    <a:pt x="2582" y="5345"/>
                  </a:lnTo>
                  <a:lnTo>
                    <a:pt x="3201" y="5345"/>
                  </a:lnTo>
                  <a:lnTo>
                    <a:pt x="3201" y="3018"/>
                  </a:lnTo>
                  <a:cubicBezTo>
                    <a:pt x="3201" y="2473"/>
                    <a:pt x="3092" y="2073"/>
                    <a:pt x="2873" y="1818"/>
                  </a:cubicBezTo>
                  <a:cubicBezTo>
                    <a:pt x="2655" y="1527"/>
                    <a:pt x="2328" y="1418"/>
                    <a:pt x="1855" y="1418"/>
                  </a:cubicBezTo>
                  <a:cubicBezTo>
                    <a:pt x="1601" y="1418"/>
                    <a:pt x="1383" y="1455"/>
                    <a:pt x="1164" y="1564"/>
                  </a:cubicBezTo>
                  <a:cubicBezTo>
                    <a:pt x="946" y="1673"/>
                    <a:pt x="764" y="1855"/>
                    <a:pt x="619" y="2109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1" name="Google Shape;4011;p78"/>
            <p:cNvSpPr/>
            <p:nvPr/>
          </p:nvSpPr>
          <p:spPr>
            <a:xfrm>
              <a:off x="6101325" y="2831997"/>
              <a:ext cx="62490" cy="71505"/>
            </a:xfrm>
            <a:custGeom>
              <a:avLst/>
              <a:gdLst/>
              <a:ahLst/>
              <a:cxnLst/>
              <a:rect l="l" t="t" r="r" b="b"/>
              <a:pathLst>
                <a:path w="3528" h="4037" extrusionOk="0">
                  <a:moveTo>
                    <a:pt x="1782" y="509"/>
                  </a:moveTo>
                  <a:cubicBezTo>
                    <a:pt x="2109" y="509"/>
                    <a:pt x="2400" y="655"/>
                    <a:pt x="2582" y="909"/>
                  </a:cubicBezTo>
                  <a:cubicBezTo>
                    <a:pt x="2764" y="1200"/>
                    <a:pt x="2873" y="1564"/>
                    <a:pt x="2873" y="2000"/>
                  </a:cubicBezTo>
                  <a:cubicBezTo>
                    <a:pt x="2873" y="2473"/>
                    <a:pt x="2764" y="2836"/>
                    <a:pt x="2582" y="3091"/>
                  </a:cubicBezTo>
                  <a:cubicBezTo>
                    <a:pt x="2400" y="3345"/>
                    <a:pt x="2109" y="3491"/>
                    <a:pt x="1782" y="3491"/>
                  </a:cubicBezTo>
                  <a:cubicBezTo>
                    <a:pt x="1455" y="3491"/>
                    <a:pt x="1164" y="3345"/>
                    <a:pt x="982" y="3091"/>
                  </a:cubicBezTo>
                  <a:cubicBezTo>
                    <a:pt x="764" y="2836"/>
                    <a:pt x="691" y="2473"/>
                    <a:pt x="691" y="2000"/>
                  </a:cubicBezTo>
                  <a:cubicBezTo>
                    <a:pt x="691" y="1527"/>
                    <a:pt x="764" y="1164"/>
                    <a:pt x="982" y="909"/>
                  </a:cubicBezTo>
                  <a:cubicBezTo>
                    <a:pt x="1164" y="655"/>
                    <a:pt x="1455" y="509"/>
                    <a:pt x="1782" y="509"/>
                  </a:cubicBezTo>
                  <a:close/>
                  <a:moveTo>
                    <a:pt x="1782" y="0"/>
                  </a:moveTo>
                  <a:cubicBezTo>
                    <a:pt x="1237" y="0"/>
                    <a:pt x="800" y="146"/>
                    <a:pt x="473" y="509"/>
                  </a:cubicBezTo>
                  <a:cubicBezTo>
                    <a:pt x="182" y="873"/>
                    <a:pt x="0" y="1382"/>
                    <a:pt x="0" y="2000"/>
                  </a:cubicBezTo>
                  <a:cubicBezTo>
                    <a:pt x="0" y="2618"/>
                    <a:pt x="182" y="3127"/>
                    <a:pt x="473" y="3491"/>
                  </a:cubicBezTo>
                  <a:cubicBezTo>
                    <a:pt x="800" y="3855"/>
                    <a:pt x="1237" y="4036"/>
                    <a:pt x="1782" y="4036"/>
                  </a:cubicBezTo>
                  <a:cubicBezTo>
                    <a:pt x="2327" y="4036"/>
                    <a:pt x="2764" y="3855"/>
                    <a:pt x="3091" y="3491"/>
                  </a:cubicBezTo>
                  <a:cubicBezTo>
                    <a:pt x="3382" y="3127"/>
                    <a:pt x="3527" y="2618"/>
                    <a:pt x="3527" y="2000"/>
                  </a:cubicBezTo>
                  <a:cubicBezTo>
                    <a:pt x="3527" y="1382"/>
                    <a:pt x="3382" y="873"/>
                    <a:pt x="3091" y="509"/>
                  </a:cubicBezTo>
                  <a:cubicBezTo>
                    <a:pt x="2764" y="146"/>
                    <a:pt x="2327" y="0"/>
                    <a:pt x="1782" y="0"/>
                  </a:cubicBez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2" name="Google Shape;4012;p78"/>
            <p:cNvSpPr/>
            <p:nvPr/>
          </p:nvSpPr>
          <p:spPr>
            <a:xfrm>
              <a:off x="6177967" y="2831997"/>
              <a:ext cx="62490" cy="71505"/>
            </a:xfrm>
            <a:custGeom>
              <a:avLst/>
              <a:gdLst/>
              <a:ahLst/>
              <a:cxnLst/>
              <a:rect l="l" t="t" r="r" b="b"/>
              <a:pathLst>
                <a:path w="3528" h="4037" extrusionOk="0">
                  <a:moveTo>
                    <a:pt x="1746" y="509"/>
                  </a:moveTo>
                  <a:cubicBezTo>
                    <a:pt x="2109" y="509"/>
                    <a:pt x="2364" y="655"/>
                    <a:pt x="2546" y="909"/>
                  </a:cubicBezTo>
                  <a:cubicBezTo>
                    <a:pt x="2764" y="1200"/>
                    <a:pt x="2836" y="1564"/>
                    <a:pt x="2836" y="2000"/>
                  </a:cubicBezTo>
                  <a:cubicBezTo>
                    <a:pt x="2836" y="2473"/>
                    <a:pt x="2764" y="2836"/>
                    <a:pt x="2546" y="3091"/>
                  </a:cubicBezTo>
                  <a:cubicBezTo>
                    <a:pt x="2364" y="3345"/>
                    <a:pt x="2109" y="3491"/>
                    <a:pt x="1746" y="3491"/>
                  </a:cubicBezTo>
                  <a:cubicBezTo>
                    <a:pt x="1418" y="3491"/>
                    <a:pt x="1128" y="3345"/>
                    <a:pt x="946" y="3091"/>
                  </a:cubicBezTo>
                  <a:cubicBezTo>
                    <a:pt x="764" y="2836"/>
                    <a:pt x="655" y="2473"/>
                    <a:pt x="655" y="2000"/>
                  </a:cubicBezTo>
                  <a:cubicBezTo>
                    <a:pt x="655" y="1527"/>
                    <a:pt x="764" y="1164"/>
                    <a:pt x="946" y="909"/>
                  </a:cubicBezTo>
                  <a:cubicBezTo>
                    <a:pt x="1164" y="655"/>
                    <a:pt x="1418" y="509"/>
                    <a:pt x="1746" y="509"/>
                  </a:cubicBezTo>
                  <a:close/>
                  <a:moveTo>
                    <a:pt x="1746" y="0"/>
                  </a:moveTo>
                  <a:cubicBezTo>
                    <a:pt x="1200" y="0"/>
                    <a:pt x="764" y="146"/>
                    <a:pt x="473" y="509"/>
                  </a:cubicBezTo>
                  <a:cubicBezTo>
                    <a:pt x="146" y="873"/>
                    <a:pt x="0" y="1382"/>
                    <a:pt x="0" y="2000"/>
                  </a:cubicBezTo>
                  <a:cubicBezTo>
                    <a:pt x="0" y="2618"/>
                    <a:pt x="146" y="3127"/>
                    <a:pt x="473" y="3491"/>
                  </a:cubicBezTo>
                  <a:cubicBezTo>
                    <a:pt x="764" y="3855"/>
                    <a:pt x="1200" y="4036"/>
                    <a:pt x="1746" y="4036"/>
                  </a:cubicBezTo>
                  <a:cubicBezTo>
                    <a:pt x="2291" y="4036"/>
                    <a:pt x="2727" y="3855"/>
                    <a:pt x="3055" y="3491"/>
                  </a:cubicBezTo>
                  <a:cubicBezTo>
                    <a:pt x="3346" y="3127"/>
                    <a:pt x="3527" y="2618"/>
                    <a:pt x="3527" y="2000"/>
                  </a:cubicBezTo>
                  <a:cubicBezTo>
                    <a:pt x="3527" y="1382"/>
                    <a:pt x="3346" y="873"/>
                    <a:pt x="3055" y="509"/>
                  </a:cubicBezTo>
                  <a:cubicBezTo>
                    <a:pt x="2727" y="146"/>
                    <a:pt x="2291" y="0"/>
                    <a:pt x="1746" y="0"/>
                  </a:cubicBez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3" name="Google Shape;4013;p78"/>
            <p:cNvSpPr/>
            <p:nvPr/>
          </p:nvSpPr>
          <p:spPr>
            <a:xfrm>
              <a:off x="6259108" y="2806880"/>
              <a:ext cx="10964" cy="94691"/>
            </a:xfrm>
            <a:custGeom>
              <a:avLst/>
              <a:gdLst/>
              <a:ahLst/>
              <a:cxnLst/>
              <a:rect l="l" t="t" r="r" b="b"/>
              <a:pathLst>
                <a:path w="619" h="5346" extrusionOk="0">
                  <a:moveTo>
                    <a:pt x="1" y="0"/>
                  </a:moveTo>
                  <a:lnTo>
                    <a:pt x="1" y="5345"/>
                  </a:lnTo>
                  <a:lnTo>
                    <a:pt x="619" y="5345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4" name="Google Shape;4014;p78"/>
            <p:cNvSpPr/>
            <p:nvPr/>
          </p:nvSpPr>
          <p:spPr>
            <a:xfrm>
              <a:off x="6333819" y="2810742"/>
              <a:ext cx="64420" cy="90830"/>
            </a:xfrm>
            <a:custGeom>
              <a:avLst/>
              <a:gdLst/>
              <a:ahLst/>
              <a:cxnLst/>
              <a:rect l="l" t="t" r="r" b="b"/>
              <a:pathLst>
                <a:path w="3637" h="5128" extrusionOk="0">
                  <a:moveTo>
                    <a:pt x="1710" y="582"/>
                  </a:moveTo>
                  <a:cubicBezTo>
                    <a:pt x="2037" y="582"/>
                    <a:pt x="2291" y="618"/>
                    <a:pt x="2473" y="764"/>
                  </a:cubicBezTo>
                  <a:cubicBezTo>
                    <a:pt x="2619" y="873"/>
                    <a:pt x="2728" y="1091"/>
                    <a:pt x="2728" y="1346"/>
                  </a:cubicBezTo>
                  <a:cubicBezTo>
                    <a:pt x="2728" y="1600"/>
                    <a:pt x="2619" y="1782"/>
                    <a:pt x="2473" y="1927"/>
                  </a:cubicBezTo>
                  <a:cubicBezTo>
                    <a:pt x="2291" y="2037"/>
                    <a:pt x="2037" y="2109"/>
                    <a:pt x="1710" y="2109"/>
                  </a:cubicBezTo>
                  <a:lnTo>
                    <a:pt x="692" y="2109"/>
                  </a:lnTo>
                  <a:lnTo>
                    <a:pt x="692" y="582"/>
                  </a:lnTo>
                  <a:close/>
                  <a:moveTo>
                    <a:pt x="1782" y="2691"/>
                  </a:moveTo>
                  <a:cubicBezTo>
                    <a:pt x="2146" y="2691"/>
                    <a:pt x="2437" y="2764"/>
                    <a:pt x="2619" y="2909"/>
                  </a:cubicBezTo>
                  <a:cubicBezTo>
                    <a:pt x="2801" y="3055"/>
                    <a:pt x="2873" y="3309"/>
                    <a:pt x="2873" y="3600"/>
                  </a:cubicBezTo>
                  <a:cubicBezTo>
                    <a:pt x="2873" y="3927"/>
                    <a:pt x="2801" y="4182"/>
                    <a:pt x="2619" y="4327"/>
                  </a:cubicBezTo>
                  <a:cubicBezTo>
                    <a:pt x="2437" y="4473"/>
                    <a:pt x="2146" y="4545"/>
                    <a:pt x="1782" y="4545"/>
                  </a:cubicBezTo>
                  <a:lnTo>
                    <a:pt x="692" y="4545"/>
                  </a:lnTo>
                  <a:lnTo>
                    <a:pt x="692" y="2691"/>
                  </a:lnTo>
                  <a:close/>
                  <a:moveTo>
                    <a:pt x="1" y="0"/>
                  </a:moveTo>
                  <a:lnTo>
                    <a:pt x="1" y="5127"/>
                  </a:lnTo>
                  <a:lnTo>
                    <a:pt x="1819" y="5127"/>
                  </a:lnTo>
                  <a:cubicBezTo>
                    <a:pt x="2401" y="5127"/>
                    <a:pt x="2837" y="4982"/>
                    <a:pt x="3164" y="4764"/>
                  </a:cubicBezTo>
                  <a:cubicBezTo>
                    <a:pt x="3455" y="4509"/>
                    <a:pt x="3637" y="4145"/>
                    <a:pt x="3637" y="3673"/>
                  </a:cubicBezTo>
                  <a:cubicBezTo>
                    <a:pt x="3637" y="3346"/>
                    <a:pt x="3528" y="3055"/>
                    <a:pt x="3346" y="2836"/>
                  </a:cubicBezTo>
                  <a:cubicBezTo>
                    <a:pt x="3164" y="2582"/>
                    <a:pt x="2873" y="2436"/>
                    <a:pt x="2546" y="2364"/>
                  </a:cubicBezTo>
                  <a:cubicBezTo>
                    <a:pt x="2837" y="2327"/>
                    <a:pt x="3055" y="2182"/>
                    <a:pt x="3201" y="2000"/>
                  </a:cubicBezTo>
                  <a:cubicBezTo>
                    <a:pt x="3346" y="1818"/>
                    <a:pt x="3419" y="1564"/>
                    <a:pt x="3419" y="1273"/>
                  </a:cubicBezTo>
                  <a:cubicBezTo>
                    <a:pt x="3419" y="873"/>
                    <a:pt x="3273" y="546"/>
                    <a:pt x="2982" y="328"/>
                  </a:cubicBezTo>
                  <a:cubicBezTo>
                    <a:pt x="2691" y="109"/>
                    <a:pt x="2291" y="0"/>
                    <a:pt x="1746" y="0"/>
                  </a:cubicBez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5" name="Google Shape;4015;p78"/>
            <p:cNvSpPr/>
            <p:nvPr/>
          </p:nvSpPr>
          <p:spPr>
            <a:xfrm>
              <a:off x="6417546" y="2833272"/>
              <a:ext cx="56698" cy="70230"/>
            </a:xfrm>
            <a:custGeom>
              <a:avLst/>
              <a:gdLst/>
              <a:ahLst/>
              <a:cxnLst/>
              <a:rect l="l" t="t" r="r" b="b"/>
              <a:pathLst>
                <a:path w="3201" h="3965" extrusionOk="0">
                  <a:moveTo>
                    <a:pt x="1" y="1"/>
                  </a:moveTo>
                  <a:lnTo>
                    <a:pt x="1" y="2328"/>
                  </a:lnTo>
                  <a:cubicBezTo>
                    <a:pt x="1" y="2873"/>
                    <a:pt x="110" y="3273"/>
                    <a:pt x="328" y="3528"/>
                  </a:cubicBezTo>
                  <a:cubicBezTo>
                    <a:pt x="546" y="3819"/>
                    <a:pt x="910" y="3964"/>
                    <a:pt x="1346" y="3964"/>
                  </a:cubicBezTo>
                  <a:cubicBezTo>
                    <a:pt x="1601" y="3964"/>
                    <a:pt x="1855" y="3892"/>
                    <a:pt x="2037" y="3783"/>
                  </a:cubicBezTo>
                  <a:cubicBezTo>
                    <a:pt x="2255" y="3673"/>
                    <a:pt x="2437" y="3492"/>
                    <a:pt x="2582" y="3273"/>
                  </a:cubicBezTo>
                  <a:lnTo>
                    <a:pt x="2582" y="3855"/>
                  </a:lnTo>
                  <a:lnTo>
                    <a:pt x="3200" y="3855"/>
                  </a:lnTo>
                  <a:lnTo>
                    <a:pt x="3200" y="1"/>
                  </a:lnTo>
                  <a:lnTo>
                    <a:pt x="2582" y="1"/>
                  </a:lnTo>
                  <a:lnTo>
                    <a:pt x="2582" y="2183"/>
                  </a:lnTo>
                  <a:cubicBezTo>
                    <a:pt x="2582" y="2546"/>
                    <a:pt x="2473" y="2873"/>
                    <a:pt x="2291" y="3092"/>
                  </a:cubicBezTo>
                  <a:cubicBezTo>
                    <a:pt x="2073" y="3310"/>
                    <a:pt x="1819" y="3419"/>
                    <a:pt x="1455" y="3419"/>
                  </a:cubicBezTo>
                  <a:cubicBezTo>
                    <a:pt x="1201" y="3419"/>
                    <a:pt x="982" y="3310"/>
                    <a:pt x="837" y="3128"/>
                  </a:cubicBezTo>
                  <a:cubicBezTo>
                    <a:pt x="692" y="2946"/>
                    <a:pt x="619" y="2655"/>
                    <a:pt x="619" y="2292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6" name="Google Shape;4016;p78"/>
            <p:cNvSpPr/>
            <p:nvPr/>
          </p:nvSpPr>
          <p:spPr>
            <a:xfrm>
              <a:off x="6492257" y="2831997"/>
              <a:ext cx="52181" cy="71505"/>
            </a:xfrm>
            <a:custGeom>
              <a:avLst/>
              <a:gdLst/>
              <a:ahLst/>
              <a:cxnLst/>
              <a:rect l="l" t="t" r="r" b="b"/>
              <a:pathLst>
                <a:path w="2946" h="4037" extrusionOk="0">
                  <a:moveTo>
                    <a:pt x="1528" y="0"/>
                  </a:moveTo>
                  <a:cubicBezTo>
                    <a:pt x="1055" y="0"/>
                    <a:pt x="691" y="73"/>
                    <a:pt x="437" y="291"/>
                  </a:cubicBezTo>
                  <a:cubicBezTo>
                    <a:pt x="182" y="473"/>
                    <a:pt x="37" y="764"/>
                    <a:pt x="37" y="1127"/>
                  </a:cubicBezTo>
                  <a:cubicBezTo>
                    <a:pt x="37" y="1418"/>
                    <a:pt x="110" y="1636"/>
                    <a:pt x="291" y="1818"/>
                  </a:cubicBezTo>
                  <a:cubicBezTo>
                    <a:pt x="473" y="2000"/>
                    <a:pt x="764" y="2109"/>
                    <a:pt x="1164" y="2182"/>
                  </a:cubicBezTo>
                  <a:lnTo>
                    <a:pt x="1382" y="2255"/>
                  </a:lnTo>
                  <a:cubicBezTo>
                    <a:pt x="1746" y="2327"/>
                    <a:pt x="2000" y="2436"/>
                    <a:pt x="2110" y="2509"/>
                  </a:cubicBezTo>
                  <a:cubicBezTo>
                    <a:pt x="2255" y="2618"/>
                    <a:pt x="2291" y="2727"/>
                    <a:pt x="2291" y="2909"/>
                  </a:cubicBezTo>
                  <a:cubicBezTo>
                    <a:pt x="2291" y="3091"/>
                    <a:pt x="2219" y="3236"/>
                    <a:pt x="2073" y="3345"/>
                  </a:cubicBezTo>
                  <a:cubicBezTo>
                    <a:pt x="1891" y="3455"/>
                    <a:pt x="1673" y="3491"/>
                    <a:pt x="1382" y="3491"/>
                  </a:cubicBezTo>
                  <a:cubicBezTo>
                    <a:pt x="1164" y="3491"/>
                    <a:pt x="910" y="3455"/>
                    <a:pt x="691" y="3418"/>
                  </a:cubicBezTo>
                  <a:cubicBezTo>
                    <a:pt x="473" y="3345"/>
                    <a:pt x="255" y="3236"/>
                    <a:pt x="1" y="3127"/>
                  </a:cubicBezTo>
                  <a:lnTo>
                    <a:pt x="1" y="3782"/>
                  </a:lnTo>
                  <a:cubicBezTo>
                    <a:pt x="255" y="3855"/>
                    <a:pt x="510" y="3927"/>
                    <a:pt x="728" y="3964"/>
                  </a:cubicBezTo>
                  <a:cubicBezTo>
                    <a:pt x="946" y="4000"/>
                    <a:pt x="1164" y="4036"/>
                    <a:pt x="1346" y="4036"/>
                  </a:cubicBezTo>
                  <a:cubicBezTo>
                    <a:pt x="1855" y="4036"/>
                    <a:pt x="2255" y="3927"/>
                    <a:pt x="2509" y="3709"/>
                  </a:cubicBezTo>
                  <a:cubicBezTo>
                    <a:pt x="2800" y="3491"/>
                    <a:pt x="2946" y="3236"/>
                    <a:pt x="2946" y="2873"/>
                  </a:cubicBezTo>
                  <a:cubicBezTo>
                    <a:pt x="2946" y="2546"/>
                    <a:pt x="2837" y="2291"/>
                    <a:pt x="2655" y="2146"/>
                  </a:cubicBezTo>
                  <a:cubicBezTo>
                    <a:pt x="2473" y="1964"/>
                    <a:pt x="2146" y="1818"/>
                    <a:pt x="1710" y="1709"/>
                  </a:cubicBezTo>
                  <a:lnTo>
                    <a:pt x="1491" y="1673"/>
                  </a:lnTo>
                  <a:cubicBezTo>
                    <a:pt x="1164" y="1600"/>
                    <a:pt x="946" y="1527"/>
                    <a:pt x="801" y="1455"/>
                  </a:cubicBezTo>
                  <a:cubicBezTo>
                    <a:pt x="691" y="1346"/>
                    <a:pt x="655" y="1236"/>
                    <a:pt x="655" y="1091"/>
                  </a:cubicBezTo>
                  <a:cubicBezTo>
                    <a:pt x="655" y="909"/>
                    <a:pt x="728" y="764"/>
                    <a:pt x="873" y="655"/>
                  </a:cubicBezTo>
                  <a:cubicBezTo>
                    <a:pt x="1055" y="546"/>
                    <a:pt x="1273" y="509"/>
                    <a:pt x="1600" y="509"/>
                  </a:cubicBezTo>
                  <a:cubicBezTo>
                    <a:pt x="1782" y="509"/>
                    <a:pt x="2000" y="546"/>
                    <a:pt x="2182" y="582"/>
                  </a:cubicBezTo>
                  <a:cubicBezTo>
                    <a:pt x="2364" y="618"/>
                    <a:pt x="2582" y="691"/>
                    <a:pt x="2728" y="800"/>
                  </a:cubicBezTo>
                  <a:lnTo>
                    <a:pt x="2728" y="182"/>
                  </a:lnTo>
                  <a:cubicBezTo>
                    <a:pt x="2582" y="109"/>
                    <a:pt x="2364" y="73"/>
                    <a:pt x="2182" y="37"/>
                  </a:cubicBezTo>
                  <a:cubicBezTo>
                    <a:pt x="1964" y="0"/>
                    <a:pt x="1746" y="0"/>
                    <a:pt x="1528" y="0"/>
                  </a:cubicBezTo>
                  <a:close/>
                </a:path>
              </a:pathLst>
            </a:custGeom>
            <a:solidFill>
              <a:srgbClr val="23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7" name="Google Shape;4017;p78"/>
            <p:cNvSpPr/>
            <p:nvPr/>
          </p:nvSpPr>
          <p:spPr>
            <a:xfrm>
              <a:off x="6136750" y="2696089"/>
              <a:ext cx="61834" cy="30944"/>
            </a:xfrm>
            <a:custGeom>
              <a:avLst/>
              <a:gdLst/>
              <a:ahLst/>
              <a:cxnLst/>
              <a:rect l="l" t="t" r="r" b="b"/>
              <a:pathLst>
                <a:path w="3491" h="1747" extrusionOk="0">
                  <a:moveTo>
                    <a:pt x="1746" y="1"/>
                  </a:moveTo>
                  <a:cubicBezTo>
                    <a:pt x="764" y="1"/>
                    <a:pt x="0" y="801"/>
                    <a:pt x="0" y="1746"/>
                  </a:cubicBezTo>
                  <a:lnTo>
                    <a:pt x="3491" y="1746"/>
                  </a:lnTo>
                  <a:cubicBezTo>
                    <a:pt x="3491" y="801"/>
                    <a:pt x="2727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8" name="Google Shape;4018;p78"/>
            <p:cNvSpPr/>
            <p:nvPr/>
          </p:nvSpPr>
          <p:spPr>
            <a:xfrm>
              <a:off x="6136750" y="2696089"/>
              <a:ext cx="30926" cy="30944"/>
            </a:xfrm>
            <a:custGeom>
              <a:avLst/>
              <a:gdLst/>
              <a:ahLst/>
              <a:cxnLst/>
              <a:rect l="l" t="t" r="r" b="b"/>
              <a:pathLst>
                <a:path w="1746" h="1747" extrusionOk="0">
                  <a:moveTo>
                    <a:pt x="1746" y="1"/>
                  </a:moveTo>
                  <a:cubicBezTo>
                    <a:pt x="800" y="37"/>
                    <a:pt x="0" y="801"/>
                    <a:pt x="37" y="1746"/>
                  </a:cubicBezTo>
                  <a:lnTo>
                    <a:pt x="1746" y="1746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9" name="Google Shape;4019;p78"/>
            <p:cNvSpPr/>
            <p:nvPr/>
          </p:nvSpPr>
          <p:spPr>
            <a:xfrm>
              <a:off x="6319011" y="2696089"/>
              <a:ext cx="61852" cy="30944"/>
            </a:xfrm>
            <a:custGeom>
              <a:avLst/>
              <a:gdLst/>
              <a:ahLst/>
              <a:cxnLst/>
              <a:rect l="l" t="t" r="r" b="b"/>
              <a:pathLst>
                <a:path w="3492" h="1747" extrusionOk="0">
                  <a:moveTo>
                    <a:pt x="1746" y="1"/>
                  </a:moveTo>
                  <a:cubicBezTo>
                    <a:pt x="764" y="1"/>
                    <a:pt x="0" y="801"/>
                    <a:pt x="0" y="1746"/>
                  </a:cubicBezTo>
                  <a:lnTo>
                    <a:pt x="3491" y="1746"/>
                  </a:lnTo>
                  <a:cubicBezTo>
                    <a:pt x="3491" y="801"/>
                    <a:pt x="2691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0" name="Google Shape;4020;p78"/>
            <p:cNvSpPr/>
            <p:nvPr/>
          </p:nvSpPr>
          <p:spPr>
            <a:xfrm>
              <a:off x="6318374" y="2696089"/>
              <a:ext cx="30926" cy="30944"/>
            </a:xfrm>
            <a:custGeom>
              <a:avLst/>
              <a:gdLst/>
              <a:ahLst/>
              <a:cxnLst/>
              <a:rect l="l" t="t" r="r" b="b"/>
              <a:pathLst>
                <a:path w="1746" h="1747" extrusionOk="0">
                  <a:moveTo>
                    <a:pt x="1745" y="1"/>
                  </a:moveTo>
                  <a:cubicBezTo>
                    <a:pt x="800" y="1"/>
                    <a:pt x="0" y="801"/>
                    <a:pt x="0" y="1746"/>
                  </a:cubicBezTo>
                  <a:lnTo>
                    <a:pt x="1745" y="1746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1" name="Google Shape;4021;p78"/>
            <p:cNvSpPr/>
            <p:nvPr/>
          </p:nvSpPr>
          <p:spPr>
            <a:xfrm>
              <a:off x="5955763" y="2696089"/>
              <a:ext cx="61852" cy="30944"/>
            </a:xfrm>
            <a:custGeom>
              <a:avLst/>
              <a:gdLst/>
              <a:ahLst/>
              <a:cxnLst/>
              <a:rect l="l" t="t" r="r" b="b"/>
              <a:pathLst>
                <a:path w="3492" h="1747" extrusionOk="0">
                  <a:moveTo>
                    <a:pt x="1746" y="1"/>
                  </a:moveTo>
                  <a:cubicBezTo>
                    <a:pt x="764" y="1"/>
                    <a:pt x="1" y="801"/>
                    <a:pt x="1" y="1746"/>
                  </a:cubicBezTo>
                  <a:lnTo>
                    <a:pt x="3491" y="1746"/>
                  </a:lnTo>
                  <a:cubicBezTo>
                    <a:pt x="3491" y="801"/>
                    <a:pt x="2691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2" name="Google Shape;4022;p78"/>
            <p:cNvSpPr/>
            <p:nvPr/>
          </p:nvSpPr>
          <p:spPr>
            <a:xfrm>
              <a:off x="5955763" y="2696089"/>
              <a:ext cx="30944" cy="30944"/>
            </a:xfrm>
            <a:custGeom>
              <a:avLst/>
              <a:gdLst/>
              <a:ahLst/>
              <a:cxnLst/>
              <a:rect l="l" t="t" r="r" b="b"/>
              <a:pathLst>
                <a:path w="1747" h="1747" extrusionOk="0">
                  <a:moveTo>
                    <a:pt x="1746" y="1"/>
                  </a:moveTo>
                  <a:cubicBezTo>
                    <a:pt x="764" y="1"/>
                    <a:pt x="1" y="801"/>
                    <a:pt x="1" y="1746"/>
                  </a:cubicBezTo>
                  <a:lnTo>
                    <a:pt x="1746" y="1746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3" name="Google Shape;4023;p78"/>
            <p:cNvSpPr/>
            <p:nvPr/>
          </p:nvSpPr>
          <p:spPr>
            <a:xfrm>
              <a:off x="6951472" y="3099278"/>
              <a:ext cx="152646" cy="569988"/>
            </a:xfrm>
            <a:custGeom>
              <a:avLst/>
              <a:gdLst/>
              <a:ahLst/>
              <a:cxnLst/>
              <a:rect l="l" t="t" r="r" b="b"/>
              <a:pathLst>
                <a:path w="8618" h="32180" extrusionOk="0">
                  <a:moveTo>
                    <a:pt x="0" y="0"/>
                  </a:moveTo>
                  <a:lnTo>
                    <a:pt x="0" y="2255"/>
                  </a:lnTo>
                  <a:lnTo>
                    <a:pt x="4000" y="2255"/>
                  </a:lnTo>
                  <a:cubicBezTo>
                    <a:pt x="5309" y="2255"/>
                    <a:pt x="6363" y="3309"/>
                    <a:pt x="6363" y="4618"/>
                  </a:cubicBezTo>
                  <a:lnTo>
                    <a:pt x="6363" y="27562"/>
                  </a:lnTo>
                  <a:cubicBezTo>
                    <a:pt x="6363" y="28871"/>
                    <a:pt x="5309" y="29925"/>
                    <a:pt x="4000" y="29925"/>
                  </a:cubicBezTo>
                  <a:lnTo>
                    <a:pt x="0" y="29925"/>
                  </a:lnTo>
                  <a:lnTo>
                    <a:pt x="0" y="32180"/>
                  </a:lnTo>
                  <a:lnTo>
                    <a:pt x="4000" y="32180"/>
                  </a:lnTo>
                  <a:cubicBezTo>
                    <a:pt x="6545" y="32180"/>
                    <a:pt x="8618" y="30107"/>
                    <a:pt x="8618" y="27562"/>
                  </a:cubicBezTo>
                  <a:lnTo>
                    <a:pt x="8618" y="4618"/>
                  </a:lnTo>
                  <a:cubicBezTo>
                    <a:pt x="8618" y="2073"/>
                    <a:pt x="6545" y="0"/>
                    <a:pt x="4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4" name="Google Shape;4024;p78"/>
            <p:cNvSpPr/>
            <p:nvPr/>
          </p:nvSpPr>
          <p:spPr>
            <a:xfrm>
              <a:off x="5231853" y="3099278"/>
              <a:ext cx="153302" cy="569988"/>
            </a:xfrm>
            <a:custGeom>
              <a:avLst/>
              <a:gdLst/>
              <a:ahLst/>
              <a:cxnLst/>
              <a:rect l="l" t="t" r="r" b="b"/>
              <a:pathLst>
                <a:path w="8655" h="32180" extrusionOk="0">
                  <a:moveTo>
                    <a:pt x="4619" y="0"/>
                  </a:moveTo>
                  <a:cubicBezTo>
                    <a:pt x="2073" y="0"/>
                    <a:pt x="1" y="2073"/>
                    <a:pt x="1" y="4618"/>
                  </a:cubicBezTo>
                  <a:lnTo>
                    <a:pt x="1" y="27562"/>
                  </a:lnTo>
                  <a:cubicBezTo>
                    <a:pt x="1" y="30107"/>
                    <a:pt x="2073" y="32180"/>
                    <a:pt x="4619" y="32180"/>
                  </a:cubicBezTo>
                  <a:lnTo>
                    <a:pt x="8655" y="32180"/>
                  </a:lnTo>
                  <a:lnTo>
                    <a:pt x="8655" y="29925"/>
                  </a:lnTo>
                  <a:lnTo>
                    <a:pt x="4619" y="29925"/>
                  </a:lnTo>
                  <a:cubicBezTo>
                    <a:pt x="3310" y="29889"/>
                    <a:pt x="2255" y="28835"/>
                    <a:pt x="2255" y="27562"/>
                  </a:cubicBezTo>
                  <a:lnTo>
                    <a:pt x="2255" y="4618"/>
                  </a:lnTo>
                  <a:cubicBezTo>
                    <a:pt x="2255" y="3309"/>
                    <a:pt x="3310" y="2255"/>
                    <a:pt x="4619" y="2255"/>
                  </a:cubicBezTo>
                  <a:lnTo>
                    <a:pt x="8655" y="2255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5" name="Google Shape;4025;p78"/>
            <p:cNvSpPr/>
            <p:nvPr/>
          </p:nvSpPr>
          <p:spPr>
            <a:xfrm>
              <a:off x="5951264" y="2716068"/>
              <a:ext cx="69575" cy="25134"/>
            </a:xfrm>
            <a:custGeom>
              <a:avLst/>
              <a:gdLst/>
              <a:ahLst/>
              <a:cxnLst/>
              <a:rect l="l" t="t" r="r" b="b"/>
              <a:pathLst>
                <a:path w="3928" h="1419" extrusionOk="0">
                  <a:moveTo>
                    <a:pt x="291" y="0"/>
                  </a:moveTo>
                  <a:cubicBezTo>
                    <a:pt x="146" y="0"/>
                    <a:pt x="0" y="146"/>
                    <a:pt x="37" y="291"/>
                  </a:cubicBezTo>
                  <a:lnTo>
                    <a:pt x="37" y="1418"/>
                  </a:lnTo>
                  <a:lnTo>
                    <a:pt x="3927" y="1418"/>
                  </a:lnTo>
                  <a:lnTo>
                    <a:pt x="3927" y="291"/>
                  </a:lnTo>
                  <a:cubicBezTo>
                    <a:pt x="3927" y="146"/>
                    <a:pt x="3818" y="0"/>
                    <a:pt x="3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6" name="Google Shape;4026;p78"/>
            <p:cNvSpPr/>
            <p:nvPr/>
          </p:nvSpPr>
          <p:spPr>
            <a:xfrm>
              <a:off x="6132888" y="2716068"/>
              <a:ext cx="69575" cy="25134"/>
            </a:xfrm>
            <a:custGeom>
              <a:avLst/>
              <a:gdLst/>
              <a:ahLst/>
              <a:cxnLst/>
              <a:rect l="l" t="t" r="r" b="b"/>
              <a:pathLst>
                <a:path w="3928" h="1419" extrusionOk="0">
                  <a:moveTo>
                    <a:pt x="291" y="0"/>
                  </a:moveTo>
                  <a:cubicBezTo>
                    <a:pt x="145" y="0"/>
                    <a:pt x="0" y="146"/>
                    <a:pt x="36" y="291"/>
                  </a:cubicBezTo>
                  <a:lnTo>
                    <a:pt x="36" y="1418"/>
                  </a:lnTo>
                  <a:lnTo>
                    <a:pt x="3927" y="1418"/>
                  </a:lnTo>
                  <a:lnTo>
                    <a:pt x="3927" y="291"/>
                  </a:lnTo>
                  <a:cubicBezTo>
                    <a:pt x="3927" y="146"/>
                    <a:pt x="3818" y="0"/>
                    <a:pt x="3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7" name="Google Shape;4027;p78"/>
            <p:cNvSpPr/>
            <p:nvPr/>
          </p:nvSpPr>
          <p:spPr>
            <a:xfrm>
              <a:off x="6314495" y="2716068"/>
              <a:ext cx="69575" cy="25134"/>
            </a:xfrm>
            <a:custGeom>
              <a:avLst/>
              <a:gdLst/>
              <a:ahLst/>
              <a:cxnLst/>
              <a:rect l="l" t="t" r="r" b="b"/>
              <a:pathLst>
                <a:path w="3928" h="1419" extrusionOk="0">
                  <a:moveTo>
                    <a:pt x="292" y="0"/>
                  </a:moveTo>
                  <a:cubicBezTo>
                    <a:pt x="146" y="0"/>
                    <a:pt x="1" y="146"/>
                    <a:pt x="1" y="291"/>
                  </a:cubicBezTo>
                  <a:lnTo>
                    <a:pt x="1" y="1418"/>
                  </a:lnTo>
                  <a:lnTo>
                    <a:pt x="3928" y="1418"/>
                  </a:lnTo>
                  <a:lnTo>
                    <a:pt x="3928" y="291"/>
                  </a:lnTo>
                  <a:cubicBezTo>
                    <a:pt x="3928" y="146"/>
                    <a:pt x="3819" y="0"/>
                    <a:pt x="36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8" name="Google Shape;4028;p78"/>
            <p:cNvSpPr/>
            <p:nvPr/>
          </p:nvSpPr>
          <p:spPr>
            <a:xfrm>
              <a:off x="5385137" y="2727015"/>
              <a:ext cx="1566352" cy="1373126"/>
            </a:xfrm>
            <a:custGeom>
              <a:avLst/>
              <a:gdLst/>
              <a:ahLst/>
              <a:cxnLst/>
              <a:rect l="l" t="t" r="r" b="b"/>
              <a:pathLst>
                <a:path w="88432" h="77523" extrusionOk="0">
                  <a:moveTo>
                    <a:pt x="13636" y="0"/>
                  </a:moveTo>
                  <a:cubicBezTo>
                    <a:pt x="6073" y="0"/>
                    <a:pt x="1" y="6109"/>
                    <a:pt x="1" y="13636"/>
                  </a:cubicBezTo>
                  <a:lnTo>
                    <a:pt x="1" y="77523"/>
                  </a:lnTo>
                  <a:lnTo>
                    <a:pt x="88431" y="77523"/>
                  </a:lnTo>
                  <a:lnTo>
                    <a:pt x="88431" y="13636"/>
                  </a:lnTo>
                  <a:cubicBezTo>
                    <a:pt x="88431" y="6109"/>
                    <a:pt x="82322" y="0"/>
                    <a:pt x="74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9" name="Google Shape;4029;p78"/>
            <p:cNvSpPr/>
            <p:nvPr/>
          </p:nvSpPr>
          <p:spPr>
            <a:xfrm>
              <a:off x="5301410" y="3523705"/>
              <a:ext cx="1733150" cy="576436"/>
            </a:xfrm>
            <a:custGeom>
              <a:avLst/>
              <a:gdLst/>
              <a:ahLst/>
              <a:cxnLst/>
              <a:rect l="l" t="t" r="r" b="b"/>
              <a:pathLst>
                <a:path w="97849" h="32544" extrusionOk="0">
                  <a:moveTo>
                    <a:pt x="19527" y="0"/>
                  </a:moveTo>
                  <a:cubicBezTo>
                    <a:pt x="17927" y="0"/>
                    <a:pt x="16618" y="1273"/>
                    <a:pt x="16618" y="2873"/>
                  </a:cubicBezTo>
                  <a:lnTo>
                    <a:pt x="16618" y="4145"/>
                  </a:lnTo>
                  <a:lnTo>
                    <a:pt x="13091" y="4145"/>
                  </a:lnTo>
                  <a:cubicBezTo>
                    <a:pt x="5855" y="4145"/>
                    <a:pt x="1" y="10000"/>
                    <a:pt x="1" y="17235"/>
                  </a:cubicBezTo>
                  <a:lnTo>
                    <a:pt x="1" y="32544"/>
                  </a:lnTo>
                  <a:lnTo>
                    <a:pt x="97849" y="32544"/>
                  </a:lnTo>
                  <a:lnTo>
                    <a:pt x="97849" y="17235"/>
                  </a:lnTo>
                  <a:cubicBezTo>
                    <a:pt x="97849" y="10000"/>
                    <a:pt x="91994" y="4145"/>
                    <a:pt x="84759" y="4145"/>
                  </a:cubicBezTo>
                  <a:lnTo>
                    <a:pt x="81232" y="4145"/>
                  </a:lnTo>
                  <a:lnTo>
                    <a:pt x="81232" y="2873"/>
                  </a:lnTo>
                  <a:cubicBezTo>
                    <a:pt x="81232" y="1273"/>
                    <a:pt x="79959" y="0"/>
                    <a:pt x="78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0" name="Google Shape;4030;p78"/>
            <p:cNvSpPr/>
            <p:nvPr/>
          </p:nvSpPr>
          <p:spPr>
            <a:xfrm>
              <a:off x="5743231" y="3597123"/>
              <a:ext cx="849509" cy="503017"/>
            </a:xfrm>
            <a:custGeom>
              <a:avLst/>
              <a:gdLst/>
              <a:ahLst/>
              <a:cxnLst/>
              <a:rect l="l" t="t" r="r" b="b"/>
              <a:pathLst>
                <a:path w="47961" h="28399" extrusionOk="0">
                  <a:moveTo>
                    <a:pt x="4546" y="0"/>
                  </a:moveTo>
                  <a:cubicBezTo>
                    <a:pt x="2037" y="0"/>
                    <a:pt x="1" y="2037"/>
                    <a:pt x="1" y="4546"/>
                  </a:cubicBezTo>
                  <a:lnTo>
                    <a:pt x="1" y="28399"/>
                  </a:lnTo>
                  <a:lnTo>
                    <a:pt x="47961" y="28399"/>
                  </a:lnTo>
                  <a:lnTo>
                    <a:pt x="47961" y="4546"/>
                  </a:lnTo>
                  <a:cubicBezTo>
                    <a:pt x="47961" y="2037"/>
                    <a:pt x="45925" y="0"/>
                    <a:pt x="43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1" name="Google Shape;4031;p78"/>
            <p:cNvSpPr/>
            <p:nvPr/>
          </p:nvSpPr>
          <p:spPr>
            <a:xfrm>
              <a:off x="5226061" y="4100123"/>
              <a:ext cx="1883848" cy="186141"/>
            </a:xfrm>
            <a:custGeom>
              <a:avLst/>
              <a:gdLst/>
              <a:ahLst/>
              <a:cxnLst/>
              <a:rect l="l" t="t" r="r" b="b"/>
              <a:pathLst>
                <a:path w="106357" h="10509" extrusionOk="0">
                  <a:moveTo>
                    <a:pt x="3491" y="1"/>
                  </a:moveTo>
                  <a:cubicBezTo>
                    <a:pt x="1564" y="1"/>
                    <a:pt x="1" y="1564"/>
                    <a:pt x="1" y="3491"/>
                  </a:cubicBezTo>
                  <a:lnTo>
                    <a:pt x="1" y="10509"/>
                  </a:lnTo>
                  <a:lnTo>
                    <a:pt x="106357" y="10509"/>
                  </a:lnTo>
                  <a:lnTo>
                    <a:pt x="106357" y="3491"/>
                  </a:lnTo>
                  <a:cubicBezTo>
                    <a:pt x="106321" y="1564"/>
                    <a:pt x="104757" y="1"/>
                    <a:pt x="102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2" name="Google Shape;4032;p78"/>
            <p:cNvSpPr/>
            <p:nvPr/>
          </p:nvSpPr>
          <p:spPr>
            <a:xfrm>
              <a:off x="5226061" y="4285323"/>
              <a:ext cx="1884504" cy="50268"/>
            </a:xfrm>
            <a:custGeom>
              <a:avLst/>
              <a:gdLst/>
              <a:ahLst/>
              <a:cxnLst/>
              <a:rect l="l" t="t" r="r" b="b"/>
              <a:pathLst>
                <a:path w="106394" h="2838" extrusionOk="0">
                  <a:moveTo>
                    <a:pt x="1" y="1"/>
                  </a:moveTo>
                  <a:lnTo>
                    <a:pt x="1" y="1455"/>
                  </a:lnTo>
                  <a:cubicBezTo>
                    <a:pt x="1" y="2219"/>
                    <a:pt x="619" y="2837"/>
                    <a:pt x="1382" y="2837"/>
                  </a:cubicBezTo>
                  <a:lnTo>
                    <a:pt x="104975" y="2837"/>
                  </a:lnTo>
                  <a:cubicBezTo>
                    <a:pt x="105739" y="2837"/>
                    <a:pt x="106393" y="2219"/>
                    <a:pt x="106393" y="1455"/>
                  </a:cubicBezTo>
                  <a:lnTo>
                    <a:pt x="1063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3" name="Google Shape;4033;p78"/>
            <p:cNvSpPr/>
            <p:nvPr/>
          </p:nvSpPr>
          <p:spPr>
            <a:xfrm>
              <a:off x="5720683" y="4336496"/>
              <a:ext cx="894605" cy="140407"/>
            </a:xfrm>
            <a:custGeom>
              <a:avLst/>
              <a:gdLst/>
              <a:ahLst/>
              <a:cxnLst/>
              <a:rect l="l" t="t" r="r" b="b"/>
              <a:pathLst>
                <a:path w="50507" h="7927" extrusionOk="0">
                  <a:moveTo>
                    <a:pt x="1" y="0"/>
                  </a:moveTo>
                  <a:lnTo>
                    <a:pt x="3055" y="7563"/>
                  </a:lnTo>
                  <a:cubicBezTo>
                    <a:pt x="3164" y="7781"/>
                    <a:pt x="3346" y="7927"/>
                    <a:pt x="3601" y="7927"/>
                  </a:cubicBezTo>
                  <a:lnTo>
                    <a:pt x="46143" y="7927"/>
                  </a:lnTo>
                  <a:cubicBezTo>
                    <a:pt x="46834" y="7927"/>
                    <a:pt x="47489" y="7491"/>
                    <a:pt x="47743" y="6836"/>
                  </a:cubicBezTo>
                  <a:lnTo>
                    <a:pt x="50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4" name="Google Shape;4034;p78"/>
            <p:cNvSpPr/>
            <p:nvPr/>
          </p:nvSpPr>
          <p:spPr>
            <a:xfrm>
              <a:off x="5391585" y="4336496"/>
              <a:ext cx="97915" cy="413498"/>
            </a:xfrm>
            <a:custGeom>
              <a:avLst/>
              <a:gdLst/>
              <a:ahLst/>
              <a:cxnLst/>
              <a:rect l="l" t="t" r="r" b="b"/>
              <a:pathLst>
                <a:path w="5528" h="23345" extrusionOk="0">
                  <a:moveTo>
                    <a:pt x="1891" y="0"/>
                  </a:moveTo>
                  <a:lnTo>
                    <a:pt x="0" y="2618"/>
                  </a:lnTo>
                  <a:lnTo>
                    <a:pt x="1891" y="5200"/>
                  </a:lnTo>
                  <a:lnTo>
                    <a:pt x="0" y="7781"/>
                  </a:lnTo>
                  <a:lnTo>
                    <a:pt x="1891" y="10363"/>
                  </a:lnTo>
                  <a:lnTo>
                    <a:pt x="0" y="12981"/>
                  </a:lnTo>
                  <a:lnTo>
                    <a:pt x="1891" y="15563"/>
                  </a:lnTo>
                  <a:lnTo>
                    <a:pt x="0" y="18144"/>
                  </a:lnTo>
                  <a:lnTo>
                    <a:pt x="1891" y="20762"/>
                  </a:lnTo>
                  <a:lnTo>
                    <a:pt x="0" y="23344"/>
                  </a:lnTo>
                  <a:lnTo>
                    <a:pt x="3636" y="23344"/>
                  </a:lnTo>
                  <a:lnTo>
                    <a:pt x="5527" y="20762"/>
                  </a:lnTo>
                  <a:lnTo>
                    <a:pt x="3636" y="18144"/>
                  </a:lnTo>
                  <a:lnTo>
                    <a:pt x="5527" y="15563"/>
                  </a:lnTo>
                  <a:lnTo>
                    <a:pt x="3636" y="12981"/>
                  </a:lnTo>
                  <a:lnTo>
                    <a:pt x="5527" y="10363"/>
                  </a:lnTo>
                  <a:lnTo>
                    <a:pt x="3636" y="7781"/>
                  </a:lnTo>
                  <a:lnTo>
                    <a:pt x="5527" y="5200"/>
                  </a:lnTo>
                  <a:lnTo>
                    <a:pt x="3636" y="2618"/>
                  </a:lnTo>
                  <a:lnTo>
                    <a:pt x="55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5" name="Google Shape;4035;p78"/>
            <p:cNvSpPr/>
            <p:nvPr/>
          </p:nvSpPr>
          <p:spPr>
            <a:xfrm>
              <a:off x="5331043" y="4337134"/>
              <a:ext cx="75367" cy="413498"/>
            </a:xfrm>
            <a:custGeom>
              <a:avLst/>
              <a:gdLst/>
              <a:ahLst/>
              <a:cxnLst/>
              <a:rect l="l" t="t" r="r" b="b"/>
              <a:pathLst>
                <a:path w="4255" h="23345" extrusionOk="0">
                  <a:moveTo>
                    <a:pt x="0" y="1"/>
                  </a:moveTo>
                  <a:lnTo>
                    <a:pt x="0" y="21890"/>
                  </a:lnTo>
                  <a:cubicBezTo>
                    <a:pt x="0" y="22690"/>
                    <a:pt x="655" y="23344"/>
                    <a:pt x="1455" y="23344"/>
                  </a:cubicBezTo>
                  <a:lnTo>
                    <a:pt x="2364" y="23344"/>
                  </a:lnTo>
                  <a:lnTo>
                    <a:pt x="4218" y="20726"/>
                  </a:lnTo>
                  <a:lnTo>
                    <a:pt x="2364" y="18108"/>
                  </a:lnTo>
                  <a:lnTo>
                    <a:pt x="4255" y="15527"/>
                  </a:lnTo>
                  <a:lnTo>
                    <a:pt x="2364" y="12945"/>
                  </a:lnTo>
                  <a:lnTo>
                    <a:pt x="4255" y="10363"/>
                  </a:lnTo>
                  <a:lnTo>
                    <a:pt x="2364" y="7745"/>
                  </a:lnTo>
                  <a:lnTo>
                    <a:pt x="4255" y="5164"/>
                  </a:lnTo>
                  <a:lnTo>
                    <a:pt x="2364" y="2582"/>
                  </a:lnTo>
                  <a:lnTo>
                    <a:pt x="425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6" name="Google Shape;4036;p78"/>
            <p:cNvSpPr/>
            <p:nvPr/>
          </p:nvSpPr>
          <p:spPr>
            <a:xfrm>
              <a:off x="5455987" y="4336496"/>
              <a:ext cx="52181" cy="413498"/>
            </a:xfrm>
            <a:custGeom>
              <a:avLst/>
              <a:gdLst/>
              <a:ahLst/>
              <a:cxnLst/>
              <a:rect l="l" t="t" r="r" b="b"/>
              <a:pathLst>
                <a:path w="2946" h="23345" extrusionOk="0">
                  <a:moveTo>
                    <a:pt x="1891" y="0"/>
                  </a:moveTo>
                  <a:lnTo>
                    <a:pt x="0" y="2618"/>
                  </a:lnTo>
                  <a:lnTo>
                    <a:pt x="1891" y="5200"/>
                  </a:lnTo>
                  <a:lnTo>
                    <a:pt x="0" y="7781"/>
                  </a:lnTo>
                  <a:lnTo>
                    <a:pt x="1891" y="10363"/>
                  </a:lnTo>
                  <a:lnTo>
                    <a:pt x="0" y="12981"/>
                  </a:lnTo>
                  <a:lnTo>
                    <a:pt x="1891" y="15563"/>
                  </a:lnTo>
                  <a:lnTo>
                    <a:pt x="0" y="18144"/>
                  </a:lnTo>
                  <a:lnTo>
                    <a:pt x="1891" y="20762"/>
                  </a:lnTo>
                  <a:lnTo>
                    <a:pt x="0" y="23344"/>
                  </a:lnTo>
                  <a:lnTo>
                    <a:pt x="1091" y="23344"/>
                  </a:lnTo>
                  <a:lnTo>
                    <a:pt x="2946" y="20762"/>
                  </a:lnTo>
                  <a:lnTo>
                    <a:pt x="1091" y="18144"/>
                  </a:lnTo>
                  <a:lnTo>
                    <a:pt x="2946" y="15563"/>
                  </a:lnTo>
                  <a:lnTo>
                    <a:pt x="1091" y="12981"/>
                  </a:lnTo>
                  <a:lnTo>
                    <a:pt x="2946" y="10363"/>
                  </a:lnTo>
                  <a:lnTo>
                    <a:pt x="1091" y="7781"/>
                  </a:lnTo>
                  <a:lnTo>
                    <a:pt x="2946" y="5200"/>
                  </a:lnTo>
                  <a:lnTo>
                    <a:pt x="1091" y="2618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7" name="Google Shape;4037;p78"/>
            <p:cNvSpPr/>
            <p:nvPr/>
          </p:nvSpPr>
          <p:spPr>
            <a:xfrm>
              <a:off x="5372898" y="4336496"/>
              <a:ext cx="52199" cy="413498"/>
            </a:xfrm>
            <a:custGeom>
              <a:avLst/>
              <a:gdLst/>
              <a:ahLst/>
              <a:cxnLst/>
              <a:rect l="l" t="t" r="r" b="b"/>
              <a:pathLst>
                <a:path w="2947" h="23345" extrusionOk="0">
                  <a:moveTo>
                    <a:pt x="1892" y="0"/>
                  </a:moveTo>
                  <a:lnTo>
                    <a:pt x="1" y="2618"/>
                  </a:lnTo>
                  <a:lnTo>
                    <a:pt x="1892" y="5200"/>
                  </a:lnTo>
                  <a:lnTo>
                    <a:pt x="1" y="7781"/>
                  </a:lnTo>
                  <a:lnTo>
                    <a:pt x="1892" y="10363"/>
                  </a:lnTo>
                  <a:lnTo>
                    <a:pt x="1" y="12981"/>
                  </a:lnTo>
                  <a:lnTo>
                    <a:pt x="1892" y="15563"/>
                  </a:lnTo>
                  <a:lnTo>
                    <a:pt x="1" y="18144"/>
                  </a:lnTo>
                  <a:lnTo>
                    <a:pt x="1892" y="20762"/>
                  </a:lnTo>
                  <a:lnTo>
                    <a:pt x="1" y="23344"/>
                  </a:lnTo>
                  <a:lnTo>
                    <a:pt x="1055" y="23344"/>
                  </a:lnTo>
                  <a:lnTo>
                    <a:pt x="2946" y="20762"/>
                  </a:lnTo>
                  <a:lnTo>
                    <a:pt x="1055" y="18144"/>
                  </a:lnTo>
                  <a:lnTo>
                    <a:pt x="2946" y="15563"/>
                  </a:lnTo>
                  <a:lnTo>
                    <a:pt x="1055" y="12981"/>
                  </a:lnTo>
                  <a:lnTo>
                    <a:pt x="2946" y="10363"/>
                  </a:lnTo>
                  <a:lnTo>
                    <a:pt x="1055" y="7781"/>
                  </a:lnTo>
                  <a:lnTo>
                    <a:pt x="2946" y="5200"/>
                  </a:lnTo>
                  <a:lnTo>
                    <a:pt x="1055" y="2618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8" name="Google Shape;4038;p78"/>
            <p:cNvSpPr/>
            <p:nvPr/>
          </p:nvSpPr>
          <p:spPr>
            <a:xfrm>
              <a:off x="5475312" y="4336496"/>
              <a:ext cx="97259" cy="413498"/>
            </a:xfrm>
            <a:custGeom>
              <a:avLst/>
              <a:gdLst/>
              <a:ahLst/>
              <a:cxnLst/>
              <a:rect l="l" t="t" r="r" b="b"/>
              <a:pathLst>
                <a:path w="5491" h="23345" extrusionOk="0">
                  <a:moveTo>
                    <a:pt x="1855" y="0"/>
                  </a:moveTo>
                  <a:lnTo>
                    <a:pt x="0" y="2618"/>
                  </a:lnTo>
                  <a:lnTo>
                    <a:pt x="1855" y="5200"/>
                  </a:lnTo>
                  <a:lnTo>
                    <a:pt x="0" y="7781"/>
                  </a:lnTo>
                  <a:lnTo>
                    <a:pt x="1855" y="10363"/>
                  </a:lnTo>
                  <a:lnTo>
                    <a:pt x="0" y="12981"/>
                  </a:lnTo>
                  <a:lnTo>
                    <a:pt x="1855" y="15563"/>
                  </a:lnTo>
                  <a:lnTo>
                    <a:pt x="0" y="18144"/>
                  </a:lnTo>
                  <a:lnTo>
                    <a:pt x="1855" y="20762"/>
                  </a:lnTo>
                  <a:lnTo>
                    <a:pt x="0" y="23344"/>
                  </a:lnTo>
                  <a:lnTo>
                    <a:pt x="3600" y="23344"/>
                  </a:lnTo>
                  <a:lnTo>
                    <a:pt x="5491" y="20762"/>
                  </a:lnTo>
                  <a:lnTo>
                    <a:pt x="3600" y="18144"/>
                  </a:lnTo>
                  <a:lnTo>
                    <a:pt x="5491" y="15563"/>
                  </a:lnTo>
                  <a:lnTo>
                    <a:pt x="3600" y="12981"/>
                  </a:lnTo>
                  <a:lnTo>
                    <a:pt x="5491" y="10363"/>
                  </a:lnTo>
                  <a:lnTo>
                    <a:pt x="3600" y="7781"/>
                  </a:lnTo>
                  <a:lnTo>
                    <a:pt x="5491" y="5200"/>
                  </a:lnTo>
                  <a:lnTo>
                    <a:pt x="3600" y="2618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9" name="Google Shape;4039;p78"/>
            <p:cNvSpPr/>
            <p:nvPr/>
          </p:nvSpPr>
          <p:spPr>
            <a:xfrm>
              <a:off x="5557746" y="4336496"/>
              <a:ext cx="75367" cy="413498"/>
            </a:xfrm>
            <a:custGeom>
              <a:avLst/>
              <a:gdLst/>
              <a:ahLst/>
              <a:cxnLst/>
              <a:rect l="l" t="t" r="r" b="b"/>
              <a:pathLst>
                <a:path w="4255" h="23345" extrusionOk="0">
                  <a:moveTo>
                    <a:pt x="1891" y="0"/>
                  </a:moveTo>
                  <a:lnTo>
                    <a:pt x="1" y="2618"/>
                  </a:lnTo>
                  <a:lnTo>
                    <a:pt x="1891" y="5200"/>
                  </a:lnTo>
                  <a:lnTo>
                    <a:pt x="1" y="7781"/>
                  </a:lnTo>
                  <a:lnTo>
                    <a:pt x="1891" y="10363"/>
                  </a:lnTo>
                  <a:lnTo>
                    <a:pt x="1" y="12981"/>
                  </a:lnTo>
                  <a:lnTo>
                    <a:pt x="1891" y="15563"/>
                  </a:lnTo>
                  <a:lnTo>
                    <a:pt x="1" y="18144"/>
                  </a:lnTo>
                  <a:lnTo>
                    <a:pt x="1891" y="20762"/>
                  </a:lnTo>
                  <a:lnTo>
                    <a:pt x="1" y="23344"/>
                  </a:lnTo>
                  <a:lnTo>
                    <a:pt x="2800" y="23344"/>
                  </a:lnTo>
                  <a:cubicBezTo>
                    <a:pt x="3600" y="23344"/>
                    <a:pt x="4255" y="22690"/>
                    <a:pt x="4255" y="21890"/>
                  </a:cubicBezTo>
                  <a:lnTo>
                    <a:pt x="425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0" name="Google Shape;4040;p78"/>
            <p:cNvSpPr/>
            <p:nvPr/>
          </p:nvSpPr>
          <p:spPr>
            <a:xfrm>
              <a:off x="5539077" y="4336496"/>
              <a:ext cx="52181" cy="413498"/>
            </a:xfrm>
            <a:custGeom>
              <a:avLst/>
              <a:gdLst/>
              <a:ahLst/>
              <a:cxnLst/>
              <a:rect l="l" t="t" r="r" b="b"/>
              <a:pathLst>
                <a:path w="2946" h="23345" extrusionOk="0">
                  <a:moveTo>
                    <a:pt x="1891" y="0"/>
                  </a:moveTo>
                  <a:lnTo>
                    <a:pt x="0" y="2618"/>
                  </a:lnTo>
                  <a:lnTo>
                    <a:pt x="1891" y="5200"/>
                  </a:lnTo>
                  <a:lnTo>
                    <a:pt x="0" y="7781"/>
                  </a:lnTo>
                  <a:lnTo>
                    <a:pt x="1891" y="10363"/>
                  </a:lnTo>
                  <a:lnTo>
                    <a:pt x="0" y="12981"/>
                  </a:lnTo>
                  <a:lnTo>
                    <a:pt x="1891" y="15563"/>
                  </a:lnTo>
                  <a:lnTo>
                    <a:pt x="0" y="18144"/>
                  </a:lnTo>
                  <a:lnTo>
                    <a:pt x="1891" y="20762"/>
                  </a:lnTo>
                  <a:lnTo>
                    <a:pt x="0" y="23344"/>
                  </a:lnTo>
                  <a:lnTo>
                    <a:pt x="1055" y="23344"/>
                  </a:lnTo>
                  <a:lnTo>
                    <a:pt x="2945" y="20762"/>
                  </a:lnTo>
                  <a:lnTo>
                    <a:pt x="1055" y="18144"/>
                  </a:lnTo>
                  <a:lnTo>
                    <a:pt x="2945" y="15563"/>
                  </a:lnTo>
                  <a:lnTo>
                    <a:pt x="1055" y="12981"/>
                  </a:lnTo>
                  <a:lnTo>
                    <a:pt x="2945" y="10363"/>
                  </a:lnTo>
                  <a:lnTo>
                    <a:pt x="1055" y="7781"/>
                  </a:lnTo>
                  <a:lnTo>
                    <a:pt x="2945" y="5200"/>
                  </a:lnTo>
                  <a:lnTo>
                    <a:pt x="1055" y="2618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1" name="Google Shape;4041;p78"/>
            <p:cNvSpPr/>
            <p:nvPr/>
          </p:nvSpPr>
          <p:spPr>
            <a:xfrm>
              <a:off x="6764038" y="4336496"/>
              <a:ext cx="97277" cy="413498"/>
            </a:xfrm>
            <a:custGeom>
              <a:avLst/>
              <a:gdLst/>
              <a:ahLst/>
              <a:cxnLst/>
              <a:rect l="l" t="t" r="r" b="b"/>
              <a:pathLst>
                <a:path w="5492" h="23345" extrusionOk="0">
                  <a:moveTo>
                    <a:pt x="1855" y="0"/>
                  </a:moveTo>
                  <a:lnTo>
                    <a:pt x="1" y="2618"/>
                  </a:lnTo>
                  <a:lnTo>
                    <a:pt x="1855" y="5200"/>
                  </a:lnTo>
                  <a:lnTo>
                    <a:pt x="1" y="7781"/>
                  </a:lnTo>
                  <a:lnTo>
                    <a:pt x="1855" y="10363"/>
                  </a:lnTo>
                  <a:lnTo>
                    <a:pt x="1" y="12981"/>
                  </a:lnTo>
                  <a:lnTo>
                    <a:pt x="1855" y="15563"/>
                  </a:lnTo>
                  <a:lnTo>
                    <a:pt x="1" y="18144"/>
                  </a:lnTo>
                  <a:lnTo>
                    <a:pt x="1855" y="20762"/>
                  </a:lnTo>
                  <a:lnTo>
                    <a:pt x="1" y="23344"/>
                  </a:lnTo>
                  <a:lnTo>
                    <a:pt x="3601" y="23344"/>
                  </a:lnTo>
                  <a:lnTo>
                    <a:pt x="5491" y="20762"/>
                  </a:lnTo>
                  <a:lnTo>
                    <a:pt x="3601" y="18144"/>
                  </a:lnTo>
                  <a:lnTo>
                    <a:pt x="5491" y="15563"/>
                  </a:lnTo>
                  <a:lnTo>
                    <a:pt x="3601" y="12981"/>
                  </a:lnTo>
                  <a:lnTo>
                    <a:pt x="5491" y="10363"/>
                  </a:lnTo>
                  <a:lnTo>
                    <a:pt x="3601" y="7781"/>
                  </a:lnTo>
                  <a:lnTo>
                    <a:pt x="5491" y="5200"/>
                  </a:lnTo>
                  <a:lnTo>
                    <a:pt x="3601" y="2618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2" name="Google Shape;4042;p78"/>
            <p:cNvSpPr/>
            <p:nvPr/>
          </p:nvSpPr>
          <p:spPr>
            <a:xfrm>
              <a:off x="6702859" y="4336496"/>
              <a:ext cx="75367" cy="413498"/>
            </a:xfrm>
            <a:custGeom>
              <a:avLst/>
              <a:gdLst/>
              <a:ahLst/>
              <a:cxnLst/>
              <a:rect l="l" t="t" r="r" b="b"/>
              <a:pathLst>
                <a:path w="4255" h="23345" extrusionOk="0">
                  <a:moveTo>
                    <a:pt x="1" y="0"/>
                  </a:moveTo>
                  <a:lnTo>
                    <a:pt x="1" y="21890"/>
                  </a:lnTo>
                  <a:cubicBezTo>
                    <a:pt x="1" y="22690"/>
                    <a:pt x="655" y="23344"/>
                    <a:pt x="1455" y="23344"/>
                  </a:cubicBezTo>
                  <a:lnTo>
                    <a:pt x="2364" y="23344"/>
                  </a:lnTo>
                  <a:lnTo>
                    <a:pt x="4255" y="20762"/>
                  </a:lnTo>
                  <a:lnTo>
                    <a:pt x="2364" y="18144"/>
                  </a:lnTo>
                  <a:lnTo>
                    <a:pt x="4255" y="15563"/>
                  </a:lnTo>
                  <a:lnTo>
                    <a:pt x="2364" y="12981"/>
                  </a:lnTo>
                  <a:lnTo>
                    <a:pt x="4255" y="10363"/>
                  </a:lnTo>
                  <a:lnTo>
                    <a:pt x="2364" y="7781"/>
                  </a:lnTo>
                  <a:lnTo>
                    <a:pt x="4255" y="5200"/>
                  </a:lnTo>
                  <a:lnTo>
                    <a:pt x="2364" y="2618"/>
                  </a:lnTo>
                  <a:lnTo>
                    <a:pt x="425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3" name="Google Shape;4043;p78"/>
            <p:cNvSpPr/>
            <p:nvPr/>
          </p:nvSpPr>
          <p:spPr>
            <a:xfrm>
              <a:off x="6827803" y="4336496"/>
              <a:ext cx="52181" cy="413498"/>
            </a:xfrm>
            <a:custGeom>
              <a:avLst/>
              <a:gdLst/>
              <a:ahLst/>
              <a:cxnLst/>
              <a:rect l="l" t="t" r="r" b="b"/>
              <a:pathLst>
                <a:path w="2946" h="23345" extrusionOk="0">
                  <a:moveTo>
                    <a:pt x="1891" y="0"/>
                  </a:moveTo>
                  <a:lnTo>
                    <a:pt x="1" y="2618"/>
                  </a:lnTo>
                  <a:lnTo>
                    <a:pt x="1891" y="5200"/>
                  </a:lnTo>
                  <a:lnTo>
                    <a:pt x="1" y="7781"/>
                  </a:lnTo>
                  <a:lnTo>
                    <a:pt x="1891" y="10363"/>
                  </a:lnTo>
                  <a:lnTo>
                    <a:pt x="1" y="12981"/>
                  </a:lnTo>
                  <a:lnTo>
                    <a:pt x="1891" y="15563"/>
                  </a:lnTo>
                  <a:lnTo>
                    <a:pt x="1" y="18144"/>
                  </a:lnTo>
                  <a:lnTo>
                    <a:pt x="1891" y="20762"/>
                  </a:lnTo>
                  <a:lnTo>
                    <a:pt x="1" y="23344"/>
                  </a:lnTo>
                  <a:lnTo>
                    <a:pt x="1092" y="23344"/>
                  </a:lnTo>
                  <a:lnTo>
                    <a:pt x="2946" y="20762"/>
                  </a:lnTo>
                  <a:lnTo>
                    <a:pt x="1092" y="18144"/>
                  </a:lnTo>
                  <a:lnTo>
                    <a:pt x="2946" y="15563"/>
                  </a:lnTo>
                  <a:lnTo>
                    <a:pt x="1092" y="12981"/>
                  </a:lnTo>
                  <a:lnTo>
                    <a:pt x="2946" y="10363"/>
                  </a:lnTo>
                  <a:lnTo>
                    <a:pt x="1092" y="7781"/>
                  </a:lnTo>
                  <a:lnTo>
                    <a:pt x="2946" y="5200"/>
                  </a:lnTo>
                  <a:lnTo>
                    <a:pt x="1092" y="2618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4" name="Google Shape;4044;p78"/>
            <p:cNvSpPr/>
            <p:nvPr/>
          </p:nvSpPr>
          <p:spPr>
            <a:xfrm>
              <a:off x="6744731" y="4336496"/>
              <a:ext cx="52181" cy="413498"/>
            </a:xfrm>
            <a:custGeom>
              <a:avLst/>
              <a:gdLst/>
              <a:ahLst/>
              <a:cxnLst/>
              <a:rect l="l" t="t" r="r" b="b"/>
              <a:pathLst>
                <a:path w="2946" h="23345" extrusionOk="0">
                  <a:moveTo>
                    <a:pt x="1891" y="0"/>
                  </a:moveTo>
                  <a:lnTo>
                    <a:pt x="0" y="2618"/>
                  </a:lnTo>
                  <a:lnTo>
                    <a:pt x="1891" y="5200"/>
                  </a:lnTo>
                  <a:lnTo>
                    <a:pt x="0" y="7781"/>
                  </a:lnTo>
                  <a:lnTo>
                    <a:pt x="1891" y="10363"/>
                  </a:lnTo>
                  <a:lnTo>
                    <a:pt x="0" y="12981"/>
                  </a:lnTo>
                  <a:lnTo>
                    <a:pt x="1891" y="15563"/>
                  </a:lnTo>
                  <a:lnTo>
                    <a:pt x="0" y="18144"/>
                  </a:lnTo>
                  <a:lnTo>
                    <a:pt x="1891" y="20762"/>
                  </a:lnTo>
                  <a:lnTo>
                    <a:pt x="0" y="23344"/>
                  </a:lnTo>
                  <a:lnTo>
                    <a:pt x="1091" y="23344"/>
                  </a:lnTo>
                  <a:lnTo>
                    <a:pt x="2945" y="20762"/>
                  </a:lnTo>
                  <a:lnTo>
                    <a:pt x="1091" y="18144"/>
                  </a:lnTo>
                  <a:lnTo>
                    <a:pt x="2945" y="15563"/>
                  </a:lnTo>
                  <a:lnTo>
                    <a:pt x="1091" y="12981"/>
                  </a:lnTo>
                  <a:lnTo>
                    <a:pt x="2945" y="10363"/>
                  </a:lnTo>
                  <a:lnTo>
                    <a:pt x="1091" y="7781"/>
                  </a:lnTo>
                  <a:lnTo>
                    <a:pt x="2945" y="5200"/>
                  </a:lnTo>
                  <a:lnTo>
                    <a:pt x="1091" y="2618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5" name="Google Shape;4045;p78"/>
            <p:cNvSpPr/>
            <p:nvPr/>
          </p:nvSpPr>
          <p:spPr>
            <a:xfrm>
              <a:off x="6847127" y="4336496"/>
              <a:ext cx="97277" cy="413498"/>
            </a:xfrm>
            <a:custGeom>
              <a:avLst/>
              <a:gdLst/>
              <a:ahLst/>
              <a:cxnLst/>
              <a:rect l="l" t="t" r="r" b="b"/>
              <a:pathLst>
                <a:path w="5492" h="23345" extrusionOk="0">
                  <a:moveTo>
                    <a:pt x="1855" y="0"/>
                  </a:moveTo>
                  <a:lnTo>
                    <a:pt x="1" y="2618"/>
                  </a:lnTo>
                  <a:lnTo>
                    <a:pt x="1855" y="5200"/>
                  </a:lnTo>
                  <a:lnTo>
                    <a:pt x="1" y="7781"/>
                  </a:lnTo>
                  <a:lnTo>
                    <a:pt x="1855" y="10363"/>
                  </a:lnTo>
                  <a:lnTo>
                    <a:pt x="1" y="12981"/>
                  </a:lnTo>
                  <a:lnTo>
                    <a:pt x="1855" y="15563"/>
                  </a:lnTo>
                  <a:lnTo>
                    <a:pt x="1" y="18144"/>
                  </a:lnTo>
                  <a:lnTo>
                    <a:pt x="1855" y="20762"/>
                  </a:lnTo>
                  <a:lnTo>
                    <a:pt x="1" y="23344"/>
                  </a:lnTo>
                  <a:lnTo>
                    <a:pt x="3600" y="23344"/>
                  </a:lnTo>
                  <a:lnTo>
                    <a:pt x="5491" y="20762"/>
                  </a:lnTo>
                  <a:lnTo>
                    <a:pt x="3600" y="18144"/>
                  </a:lnTo>
                  <a:lnTo>
                    <a:pt x="5491" y="15563"/>
                  </a:lnTo>
                  <a:lnTo>
                    <a:pt x="3600" y="12981"/>
                  </a:lnTo>
                  <a:lnTo>
                    <a:pt x="5491" y="10363"/>
                  </a:lnTo>
                  <a:lnTo>
                    <a:pt x="3600" y="7781"/>
                  </a:lnTo>
                  <a:lnTo>
                    <a:pt x="5491" y="5200"/>
                  </a:lnTo>
                  <a:lnTo>
                    <a:pt x="3600" y="2618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6" name="Google Shape;4046;p78"/>
            <p:cNvSpPr/>
            <p:nvPr/>
          </p:nvSpPr>
          <p:spPr>
            <a:xfrm>
              <a:off x="6930217" y="4336496"/>
              <a:ext cx="74729" cy="413498"/>
            </a:xfrm>
            <a:custGeom>
              <a:avLst/>
              <a:gdLst/>
              <a:ahLst/>
              <a:cxnLst/>
              <a:rect l="l" t="t" r="r" b="b"/>
              <a:pathLst>
                <a:path w="4219" h="23345" extrusionOk="0">
                  <a:moveTo>
                    <a:pt x="1855" y="0"/>
                  </a:moveTo>
                  <a:lnTo>
                    <a:pt x="0" y="2618"/>
                  </a:lnTo>
                  <a:lnTo>
                    <a:pt x="1855" y="5200"/>
                  </a:lnTo>
                  <a:lnTo>
                    <a:pt x="0" y="7781"/>
                  </a:lnTo>
                  <a:lnTo>
                    <a:pt x="1855" y="10363"/>
                  </a:lnTo>
                  <a:lnTo>
                    <a:pt x="0" y="12981"/>
                  </a:lnTo>
                  <a:lnTo>
                    <a:pt x="1855" y="15563"/>
                  </a:lnTo>
                  <a:lnTo>
                    <a:pt x="0" y="18144"/>
                  </a:lnTo>
                  <a:lnTo>
                    <a:pt x="1855" y="20762"/>
                  </a:lnTo>
                  <a:lnTo>
                    <a:pt x="0" y="23344"/>
                  </a:lnTo>
                  <a:lnTo>
                    <a:pt x="2764" y="23344"/>
                  </a:lnTo>
                  <a:cubicBezTo>
                    <a:pt x="3564" y="23344"/>
                    <a:pt x="4218" y="22690"/>
                    <a:pt x="4218" y="21890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7" name="Google Shape;4047;p78"/>
            <p:cNvSpPr/>
            <p:nvPr/>
          </p:nvSpPr>
          <p:spPr>
            <a:xfrm>
              <a:off x="6910892" y="4336496"/>
              <a:ext cx="52181" cy="413498"/>
            </a:xfrm>
            <a:custGeom>
              <a:avLst/>
              <a:gdLst/>
              <a:ahLst/>
              <a:cxnLst/>
              <a:rect l="l" t="t" r="r" b="b"/>
              <a:pathLst>
                <a:path w="2946" h="23345" extrusionOk="0">
                  <a:moveTo>
                    <a:pt x="1891" y="0"/>
                  </a:moveTo>
                  <a:lnTo>
                    <a:pt x="0" y="2618"/>
                  </a:lnTo>
                  <a:lnTo>
                    <a:pt x="1891" y="5200"/>
                  </a:lnTo>
                  <a:lnTo>
                    <a:pt x="0" y="7781"/>
                  </a:lnTo>
                  <a:lnTo>
                    <a:pt x="1891" y="10363"/>
                  </a:lnTo>
                  <a:lnTo>
                    <a:pt x="0" y="12981"/>
                  </a:lnTo>
                  <a:lnTo>
                    <a:pt x="1891" y="15563"/>
                  </a:lnTo>
                  <a:lnTo>
                    <a:pt x="0" y="18144"/>
                  </a:lnTo>
                  <a:lnTo>
                    <a:pt x="1891" y="20762"/>
                  </a:lnTo>
                  <a:lnTo>
                    <a:pt x="0" y="23344"/>
                  </a:lnTo>
                  <a:lnTo>
                    <a:pt x="1091" y="23344"/>
                  </a:lnTo>
                  <a:lnTo>
                    <a:pt x="2946" y="20762"/>
                  </a:lnTo>
                  <a:lnTo>
                    <a:pt x="1091" y="18144"/>
                  </a:lnTo>
                  <a:lnTo>
                    <a:pt x="2946" y="15563"/>
                  </a:lnTo>
                  <a:lnTo>
                    <a:pt x="1091" y="12981"/>
                  </a:lnTo>
                  <a:lnTo>
                    <a:pt x="2946" y="10363"/>
                  </a:lnTo>
                  <a:lnTo>
                    <a:pt x="1091" y="7781"/>
                  </a:lnTo>
                  <a:lnTo>
                    <a:pt x="2946" y="5200"/>
                  </a:lnTo>
                  <a:lnTo>
                    <a:pt x="1091" y="2618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8" name="Google Shape;4048;p78"/>
            <p:cNvSpPr/>
            <p:nvPr/>
          </p:nvSpPr>
          <p:spPr>
            <a:xfrm>
              <a:off x="5902962" y="4074369"/>
              <a:ext cx="530064" cy="287899"/>
            </a:xfrm>
            <a:custGeom>
              <a:avLst/>
              <a:gdLst/>
              <a:ahLst/>
              <a:cxnLst/>
              <a:rect l="l" t="t" r="r" b="b"/>
              <a:pathLst>
                <a:path w="29926" h="16254" extrusionOk="0">
                  <a:moveTo>
                    <a:pt x="909" y="0"/>
                  </a:moveTo>
                  <a:cubicBezTo>
                    <a:pt x="400" y="0"/>
                    <a:pt x="0" y="400"/>
                    <a:pt x="0" y="909"/>
                  </a:cubicBezTo>
                  <a:lnTo>
                    <a:pt x="0" y="15345"/>
                  </a:lnTo>
                  <a:cubicBezTo>
                    <a:pt x="0" y="15854"/>
                    <a:pt x="400" y="16254"/>
                    <a:pt x="909" y="16254"/>
                  </a:cubicBezTo>
                  <a:lnTo>
                    <a:pt x="29016" y="16254"/>
                  </a:lnTo>
                  <a:cubicBezTo>
                    <a:pt x="29525" y="16254"/>
                    <a:pt x="29925" y="15854"/>
                    <a:pt x="29925" y="15345"/>
                  </a:cubicBezTo>
                  <a:lnTo>
                    <a:pt x="29925" y="909"/>
                  </a:lnTo>
                  <a:cubicBezTo>
                    <a:pt x="29925" y="400"/>
                    <a:pt x="29525" y="0"/>
                    <a:pt x="29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9" name="Google Shape;4049;p78"/>
            <p:cNvSpPr/>
            <p:nvPr/>
          </p:nvSpPr>
          <p:spPr>
            <a:xfrm>
              <a:off x="5948041" y="4098830"/>
              <a:ext cx="439908" cy="238959"/>
            </a:xfrm>
            <a:custGeom>
              <a:avLst/>
              <a:gdLst/>
              <a:ahLst/>
              <a:cxnLst/>
              <a:rect l="l" t="t" r="r" b="b"/>
              <a:pathLst>
                <a:path w="24836" h="13491" extrusionOk="0">
                  <a:moveTo>
                    <a:pt x="764" y="1"/>
                  </a:moveTo>
                  <a:cubicBezTo>
                    <a:pt x="364" y="1"/>
                    <a:pt x="0" y="328"/>
                    <a:pt x="0" y="764"/>
                  </a:cubicBezTo>
                  <a:lnTo>
                    <a:pt x="0" y="12727"/>
                  </a:lnTo>
                  <a:cubicBezTo>
                    <a:pt x="0" y="13127"/>
                    <a:pt x="364" y="13491"/>
                    <a:pt x="764" y="13491"/>
                  </a:cubicBezTo>
                  <a:lnTo>
                    <a:pt x="24071" y="13491"/>
                  </a:lnTo>
                  <a:cubicBezTo>
                    <a:pt x="24471" y="13491"/>
                    <a:pt x="24835" y="13127"/>
                    <a:pt x="24835" y="12727"/>
                  </a:cubicBezTo>
                  <a:lnTo>
                    <a:pt x="24835" y="764"/>
                  </a:lnTo>
                  <a:cubicBezTo>
                    <a:pt x="24835" y="328"/>
                    <a:pt x="24471" y="1"/>
                    <a:pt x="24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0" name="Google Shape;4050;p78"/>
            <p:cNvSpPr/>
            <p:nvPr/>
          </p:nvSpPr>
          <p:spPr>
            <a:xfrm>
              <a:off x="5384500" y="4192228"/>
              <a:ext cx="326548" cy="51543"/>
            </a:xfrm>
            <a:custGeom>
              <a:avLst/>
              <a:gdLst/>
              <a:ahLst/>
              <a:cxnLst/>
              <a:rect l="l" t="t" r="r" b="b"/>
              <a:pathLst>
                <a:path w="18436" h="2910" extrusionOk="0">
                  <a:moveTo>
                    <a:pt x="909" y="0"/>
                  </a:moveTo>
                  <a:cubicBezTo>
                    <a:pt x="437" y="0"/>
                    <a:pt x="0" y="437"/>
                    <a:pt x="0" y="909"/>
                  </a:cubicBezTo>
                  <a:lnTo>
                    <a:pt x="0" y="2000"/>
                  </a:lnTo>
                  <a:cubicBezTo>
                    <a:pt x="0" y="2509"/>
                    <a:pt x="437" y="2909"/>
                    <a:pt x="909" y="2909"/>
                  </a:cubicBezTo>
                  <a:lnTo>
                    <a:pt x="17526" y="2909"/>
                  </a:lnTo>
                  <a:cubicBezTo>
                    <a:pt x="18036" y="2909"/>
                    <a:pt x="18436" y="2509"/>
                    <a:pt x="18436" y="2000"/>
                  </a:cubicBezTo>
                  <a:lnTo>
                    <a:pt x="18436" y="909"/>
                  </a:lnTo>
                  <a:cubicBezTo>
                    <a:pt x="18436" y="437"/>
                    <a:pt x="18036" y="0"/>
                    <a:pt x="17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1" name="Google Shape;4051;p78"/>
            <p:cNvSpPr/>
            <p:nvPr/>
          </p:nvSpPr>
          <p:spPr>
            <a:xfrm>
              <a:off x="6624924" y="4192228"/>
              <a:ext cx="325910" cy="51543"/>
            </a:xfrm>
            <a:custGeom>
              <a:avLst/>
              <a:gdLst/>
              <a:ahLst/>
              <a:cxnLst/>
              <a:rect l="l" t="t" r="r" b="b"/>
              <a:pathLst>
                <a:path w="18400" h="2910" extrusionOk="0">
                  <a:moveTo>
                    <a:pt x="910" y="0"/>
                  </a:moveTo>
                  <a:cubicBezTo>
                    <a:pt x="401" y="0"/>
                    <a:pt x="1" y="437"/>
                    <a:pt x="1" y="909"/>
                  </a:cubicBezTo>
                  <a:lnTo>
                    <a:pt x="1" y="2000"/>
                  </a:lnTo>
                  <a:cubicBezTo>
                    <a:pt x="1" y="2509"/>
                    <a:pt x="401" y="2909"/>
                    <a:pt x="910" y="2909"/>
                  </a:cubicBezTo>
                  <a:lnTo>
                    <a:pt x="17491" y="2909"/>
                  </a:lnTo>
                  <a:cubicBezTo>
                    <a:pt x="18000" y="2909"/>
                    <a:pt x="18400" y="2509"/>
                    <a:pt x="18400" y="2000"/>
                  </a:cubicBezTo>
                  <a:lnTo>
                    <a:pt x="18400" y="909"/>
                  </a:lnTo>
                  <a:cubicBezTo>
                    <a:pt x="18400" y="437"/>
                    <a:pt x="18000" y="0"/>
                    <a:pt x="17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2" name="Google Shape;4052;p78"/>
            <p:cNvSpPr/>
            <p:nvPr/>
          </p:nvSpPr>
          <p:spPr>
            <a:xfrm>
              <a:off x="5796687" y="3696313"/>
              <a:ext cx="742597" cy="37356"/>
            </a:xfrm>
            <a:custGeom>
              <a:avLst/>
              <a:gdLst/>
              <a:ahLst/>
              <a:cxnLst/>
              <a:rect l="l" t="t" r="r" b="b"/>
              <a:pathLst>
                <a:path w="41925" h="2109" extrusionOk="0">
                  <a:moveTo>
                    <a:pt x="1055" y="0"/>
                  </a:moveTo>
                  <a:cubicBezTo>
                    <a:pt x="473" y="0"/>
                    <a:pt x="1" y="473"/>
                    <a:pt x="1" y="1055"/>
                  </a:cubicBezTo>
                  <a:cubicBezTo>
                    <a:pt x="1" y="1636"/>
                    <a:pt x="473" y="2109"/>
                    <a:pt x="1055" y="2109"/>
                  </a:cubicBezTo>
                  <a:lnTo>
                    <a:pt x="40870" y="2109"/>
                  </a:lnTo>
                  <a:cubicBezTo>
                    <a:pt x="41452" y="2109"/>
                    <a:pt x="41925" y="1636"/>
                    <a:pt x="41925" y="1055"/>
                  </a:cubicBezTo>
                  <a:cubicBezTo>
                    <a:pt x="41925" y="473"/>
                    <a:pt x="41452" y="0"/>
                    <a:pt x="40870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3" name="Google Shape;4053;p78"/>
            <p:cNvSpPr/>
            <p:nvPr/>
          </p:nvSpPr>
          <p:spPr>
            <a:xfrm>
              <a:off x="5796687" y="3770369"/>
              <a:ext cx="742597" cy="37373"/>
            </a:xfrm>
            <a:custGeom>
              <a:avLst/>
              <a:gdLst/>
              <a:ahLst/>
              <a:cxnLst/>
              <a:rect l="l" t="t" r="r" b="b"/>
              <a:pathLst>
                <a:path w="41925" h="2110" extrusionOk="0">
                  <a:moveTo>
                    <a:pt x="1055" y="1"/>
                  </a:moveTo>
                  <a:cubicBezTo>
                    <a:pt x="473" y="1"/>
                    <a:pt x="1" y="473"/>
                    <a:pt x="1" y="1055"/>
                  </a:cubicBezTo>
                  <a:cubicBezTo>
                    <a:pt x="1" y="1637"/>
                    <a:pt x="473" y="2110"/>
                    <a:pt x="1055" y="2110"/>
                  </a:cubicBezTo>
                  <a:lnTo>
                    <a:pt x="40870" y="2110"/>
                  </a:lnTo>
                  <a:cubicBezTo>
                    <a:pt x="41452" y="2110"/>
                    <a:pt x="41925" y="1637"/>
                    <a:pt x="41925" y="1055"/>
                  </a:cubicBezTo>
                  <a:cubicBezTo>
                    <a:pt x="41925" y="473"/>
                    <a:pt x="41452" y="1"/>
                    <a:pt x="40870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4" name="Google Shape;4054;p78"/>
            <p:cNvSpPr/>
            <p:nvPr/>
          </p:nvSpPr>
          <p:spPr>
            <a:xfrm>
              <a:off x="5796687" y="3844443"/>
              <a:ext cx="742597" cy="36718"/>
            </a:xfrm>
            <a:custGeom>
              <a:avLst/>
              <a:gdLst/>
              <a:ahLst/>
              <a:cxnLst/>
              <a:rect l="l" t="t" r="r" b="b"/>
              <a:pathLst>
                <a:path w="41925" h="2073" extrusionOk="0">
                  <a:moveTo>
                    <a:pt x="1055" y="0"/>
                  </a:moveTo>
                  <a:cubicBezTo>
                    <a:pt x="473" y="0"/>
                    <a:pt x="1" y="473"/>
                    <a:pt x="1" y="1055"/>
                  </a:cubicBezTo>
                  <a:cubicBezTo>
                    <a:pt x="1" y="1600"/>
                    <a:pt x="473" y="2073"/>
                    <a:pt x="1055" y="2073"/>
                  </a:cubicBezTo>
                  <a:lnTo>
                    <a:pt x="40870" y="2073"/>
                  </a:lnTo>
                  <a:cubicBezTo>
                    <a:pt x="41452" y="2073"/>
                    <a:pt x="41925" y="1600"/>
                    <a:pt x="41925" y="1055"/>
                  </a:cubicBezTo>
                  <a:cubicBezTo>
                    <a:pt x="41925" y="473"/>
                    <a:pt x="41452" y="0"/>
                    <a:pt x="40870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5" name="Google Shape;4055;p78"/>
            <p:cNvSpPr/>
            <p:nvPr/>
          </p:nvSpPr>
          <p:spPr>
            <a:xfrm>
              <a:off x="5796687" y="3918499"/>
              <a:ext cx="742597" cy="36736"/>
            </a:xfrm>
            <a:custGeom>
              <a:avLst/>
              <a:gdLst/>
              <a:ahLst/>
              <a:cxnLst/>
              <a:rect l="l" t="t" r="r" b="b"/>
              <a:pathLst>
                <a:path w="41925" h="2074" extrusionOk="0">
                  <a:moveTo>
                    <a:pt x="1055" y="1"/>
                  </a:moveTo>
                  <a:cubicBezTo>
                    <a:pt x="473" y="1"/>
                    <a:pt x="1" y="437"/>
                    <a:pt x="1" y="1019"/>
                  </a:cubicBezTo>
                  <a:cubicBezTo>
                    <a:pt x="1" y="1601"/>
                    <a:pt x="473" y="2073"/>
                    <a:pt x="1055" y="2073"/>
                  </a:cubicBezTo>
                  <a:lnTo>
                    <a:pt x="40870" y="2073"/>
                  </a:lnTo>
                  <a:cubicBezTo>
                    <a:pt x="41452" y="2073"/>
                    <a:pt x="41925" y="1601"/>
                    <a:pt x="41925" y="1019"/>
                  </a:cubicBezTo>
                  <a:cubicBezTo>
                    <a:pt x="41925" y="437"/>
                    <a:pt x="41452" y="1"/>
                    <a:pt x="40870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6" name="Google Shape;4056;p78"/>
            <p:cNvSpPr/>
            <p:nvPr/>
          </p:nvSpPr>
          <p:spPr>
            <a:xfrm>
              <a:off x="5796687" y="3991917"/>
              <a:ext cx="742597" cy="37373"/>
            </a:xfrm>
            <a:custGeom>
              <a:avLst/>
              <a:gdLst/>
              <a:ahLst/>
              <a:cxnLst/>
              <a:rect l="l" t="t" r="r" b="b"/>
              <a:pathLst>
                <a:path w="41925" h="2110" extrusionOk="0">
                  <a:moveTo>
                    <a:pt x="1055" y="1"/>
                  </a:moveTo>
                  <a:cubicBezTo>
                    <a:pt x="473" y="1"/>
                    <a:pt x="1" y="474"/>
                    <a:pt x="1" y="1055"/>
                  </a:cubicBezTo>
                  <a:cubicBezTo>
                    <a:pt x="1" y="1637"/>
                    <a:pt x="473" y="2110"/>
                    <a:pt x="1055" y="2110"/>
                  </a:cubicBezTo>
                  <a:lnTo>
                    <a:pt x="40870" y="2110"/>
                  </a:lnTo>
                  <a:cubicBezTo>
                    <a:pt x="41452" y="2110"/>
                    <a:pt x="41925" y="1637"/>
                    <a:pt x="41925" y="1055"/>
                  </a:cubicBezTo>
                  <a:cubicBezTo>
                    <a:pt x="41925" y="474"/>
                    <a:pt x="41452" y="1"/>
                    <a:pt x="40870" y="1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7" name="Google Shape;4057;p78"/>
            <p:cNvSpPr/>
            <p:nvPr/>
          </p:nvSpPr>
          <p:spPr>
            <a:xfrm>
              <a:off x="5396084" y="3691797"/>
              <a:ext cx="253785" cy="253767"/>
            </a:xfrm>
            <a:custGeom>
              <a:avLst/>
              <a:gdLst/>
              <a:ahLst/>
              <a:cxnLst/>
              <a:rect l="l" t="t" r="r" b="b"/>
              <a:pathLst>
                <a:path w="14328" h="14327" extrusionOk="0">
                  <a:moveTo>
                    <a:pt x="7164" y="1"/>
                  </a:moveTo>
                  <a:cubicBezTo>
                    <a:pt x="3201" y="1"/>
                    <a:pt x="1" y="3237"/>
                    <a:pt x="1" y="7164"/>
                  </a:cubicBezTo>
                  <a:cubicBezTo>
                    <a:pt x="1" y="11127"/>
                    <a:pt x="3201" y="14327"/>
                    <a:pt x="7164" y="14327"/>
                  </a:cubicBezTo>
                  <a:cubicBezTo>
                    <a:pt x="11127" y="14327"/>
                    <a:pt x="14327" y="11127"/>
                    <a:pt x="14327" y="7164"/>
                  </a:cubicBezTo>
                  <a:cubicBezTo>
                    <a:pt x="14327" y="3237"/>
                    <a:pt x="11127" y="1"/>
                    <a:pt x="7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8" name="Google Shape;4058;p78"/>
            <p:cNvSpPr/>
            <p:nvPr/>
          </p:nvSpPr>
          <p:spPr>
            <a:xfrm>
              <a:off x="5421200" y="3716913"/>
              <a:ext cx="204190" cy="204190"/>
            </a:xfrm>
            <a:custGeom>
              <a:avLst/>
              <a:gdLst/>
              <a:ahLst/>
              <a:cxnLst/>
              <a:rect l="l" t="t" r="r" b="b"/>
              <a:pathLst>
                <a:path w="11528" h="11528" extrusionOk="0">
                  <a:moveTo>
                    <a:pt x="5746" y="1"/>
                  </a:moveTo>
                  <a:cubicBezTo>
                    <a:pt x="2583" y="1"/>
                    <a:pt x="1" y="2582"/>
                    <a:pt x="1" y="5746"/>
                  </a:cubicBezTo>
                  <a:cubicBezTo>
                    <a:pt x="1" y="8945"/>
                    <a:pt x="2583" y="11527"/>
                    <a:pt x="5746" y="11527"/>
                  </a:cubicBezTo>
                  <a:cubicBezTo>
                    <a:pt x="8946" y="11527"/>
                    <a:pt x="11527" y="8945"/>
                    <a:pt x="11527" y="5746"/>
                  </a:cubicBezTo>
                  <a:cubicBezTo>
                    <a:pt x="11527" y="2582"/>
                    <a:pt x="8946" y="1"/>
                    <a:pt x="5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9" name="Google Shape;4059;p78"/>
            <p:cNvSpPr/>
            <p:nvPr/>
          </p:nvSpPr>
          <p:spPr>
            <a:xfrm>
              <a:off x="5396084" y="3979678"/>
              <a:ext cx="253785" cy="65076"/>
            </a:xfrm>
            <a:custGeom>
              <a:avLst/>
              <a:gdLst/>
              <a:ahLst/>
              <a:cxnLst/>
              <a:rect l="l" t="t" r="r" b="b"/>
              <a:pathLst>
                <a:path w="14328" h="3674" extrusionOk="0">
                  <a:moveTo>
                    <a:pt x="910" y="1"/>
                  </a:moveTo>
                  <a:cubicBezTo>
                    <a:pt x="401" y="1"/>
                    <a:pt x="1" y="401"/>
                    <a:pt x="1" y="910"/>
                  </a:cubicBezTo>
                  <a:lnTo>
                    <a:pt x="1" y="2764"/>
                  </a:lnTo>
                  <a:cubicBezTo>
                    <a:pt x="1" y="3274"/>
                    <a:pt x="401" y="3673"/>
                    <a:pt x="910" y="3673"/>
                  </a:cubicBezTo>
                  <a:lnTo>
                    <a:pt x="13418" y="3673"/>
                  </a:lnTo>
                  <a:cubicBezTo>
                    <a:pt x="13927" y="3673"/>
                    <a:pt x="14327" y="3274"/>
                    <a:pt x="14327" y="2764"/>
                  </a:cubicBezTo>
                  <a:lnTo>
                    <a:pt x="14327" y="910"/>
                  </a:lnTo>
                  <a:cubicBezTo>
                    <a:pt x="14327" y="401"/>
                    <a:pt x="13927" y="1"/>
                    <a:pt x="13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0" name="Google Shape;4060;p78"/>
            <p:cNvSpPr/>
            <p:nvPr/>
          </p:nvSpPr>
          <p:spPr>
            <a:xfrm>
              <a:off x="6686121" y="3691797"/>
              <a:ext cx="253767" cy="253767"/>
            </a:xfrm>
            <a:custGeom>
              <a:avLst/>
              <a:gdLst/>
              <a:ahLst/>
              <a:cxnLst/>
              <a:rect l="l" t="t" r="r" b="b"/>
              <a:pathLst>
                <a:path w="14327" h="14327" extrusionOk="0">
                  <a:moveTo>
                    <a:pt x="7163" y="1"/>
                  </a:moveTo>
                  <a:cubicBezTo>
                    <a:pt x="3200" y="1"/>
                    <a:pt x="0" y="3237"/>
                    <a:pt x="0" y="7164"/>
                  </a:cubicBezTo>
                  <a:cubicBezTo>
                    <a:pt x="0" y="11127"/>
                    <a:pt x="3200" y="14327"/>
                    <a:pt x="7163" y="14327"/>
                  </a:cubicBezTo>
                  <a:cubicBezTo>
                    <a:pt x="11127" y="14327"/>
                    <a:pt x="14327" y="11127"/>
                    <a:pt x="14327" y="7164"/>
                  </a:cubicBezTo>
                  <a:cubicBezTo>
                    <a:pt x="14327" y="3237"/>
                    <a:pt x="11127" y="1"/>
                    <a:pt x="7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1" name="Google Shape;4061;p78"/>
            <p:cNvSpPr/>
            <p:nvPr/>
          </p:nvSpPr>
          <p:spPr>
            <a:xfrm>
              <a:off x="6686121" y="3979678"/>
              <a:ext cx="253767" cy="65076"/>
            </a:xfrm>
            <a:custGeom>
              <a:avLst/>
              <a:gdLst/>
              <a:ahLst/>
              <a:cxnLst/>
              <a:rect l="l" t="t" r="r" b="b"/>
              <a:pathLst>
                <a:path w="14327" h="3674" extrusionOk="0">
                  <a:moveTo>
                    <a:pt x="909" y="1"/>
                  </a:moveTo>
                  <a:cubicBezTo>
                    <a:pt x="400" y="1"/>
                    <a:pt x="0" y="401"/>
                    <a:pt x="0" y="910"/>
                  </a:cubicBezTo>
                  <a:lnTo>
                    <a:pt x="0" y="2764"/>
                  </a:lnTo>
                  <a:cubicBezTo>
                    <a:pt x="0" y="3274"/>
                    <a:pt x="400" y="3673"/>
                    <a:pt x="909" y="3673"/>
                  </a:cubicBezTo>
                  <a:lnTo>
                    <a:pt x="13418" y="3673"/>
                  </a:lnTo>
                  <a:cubicBezTo>
                    <a:pt x="13927" y="3673"/>
                    <a:pt x="14327" y="3274"/>
                    <a:pt x="14327" y="2764"/>
                  </a:cubicBezTo>
                  <a:lnTo>
                    <a:pt x="14327" y="910"/>
                  </a:lnTo>
                  <a:cubicBezTo>
                    <a:pt x="14327" y="401"/>
                    <a:pt x="13927" y="1"/>
                    <a:pt x="13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2" name="Google Shape;4062;p78"/>
            <p:cNvSpPr/>
            <p:nvPr/>
          </p:nvSpPr>
          <p:spPr>
            <a:xfrm>
              <a:off x="5449540" y="2964663"/>
              <a:ext cx="1436253" cy="526203"/>
            </a:xfrm>
            <a:custGeom>
              <a:avLst/>
              <a:gdLst/>
              <a:ahLst/>
              <a:cxnLst/>
              <a:rect l="l" t="t" r="r" b="b"/>
              <a:pathLst>
                <a:path w="81087" h="29708" extrusionOk="0">
                  <a:moveTo>
                    <a:pt x="1819" y="1"/>
                  </a:moveTo>
                  <a:cubicBezTo>
                    <a:pt x="837" y="1"/>
                    <a:pt x="1" y="801"/>
                    <a:pt x="1" y="1819"/>
                  </a:cubicBezTo>
                  <a:lnTo>
                    <a:pt x="1" y="27890"/>
                  </a:lnTo>
                  <a:cubicBezTo>
                    <a:pt x="1" y="28908"/>
                    <a:pt x="837" y="29708"/>
                    <a:pt x="1819" y="29708"/>
                  </a:cubicBezTo>
                  <a:lnTo>
                    <a:pt x="79268" y="29708"/>
                  </a:lnTo>
                  <a:cubicBezTo>
                    <a:pt x="80286" y="29708"/>
                    <a:pt x="81086" y="28908"/>
                    <a:pt x="81086" y="27890"/>
                  </a:cubicBezTo>
                  <a:lnTo>
                    <a:pt x="81086" y="1819"/>
                  </a:lnTo>
                  <a:cubicBezTo>
                    <a:pt x="81086" y="801"/>
                    <a:pt x="80286" y="1"/>
                    <a:pt x="79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3" name="Google Shape;4063;p78"/>
            <p:cNvSpPr/>
            <p:nvPr/>
          </p:nvSpPr>
          <p:spPr>
            <a:xfrm>
              <a:off x="5471450" y="2985280"/>
              <a:ext cx="671747" cy="484986"/>
            </a:xfrm>
            <a:custGeom>
              <a:avLst/>
              <a:gdLst/>
              <a:ahLst/>
              <a:cxnLst/>
              <a:rect l="l" t="t" r="r" b="b"/>
              <a:pathLst>
                <a:path w="37925" h="27381" extrusionOk="0">
                  <a:moveTo>
                    <a:pt x="909" y="0"/>
                  </a:moveTo>
                  <a:cubicBezTo>
                    <a:pt x="400" y="0"/>
                    <a:pt x="0" y="400"/>
                    <a:pt x="0" y="909"/>
                  </a:cubicBezTo>
                  <a:lnTo>
                    <a:pt x="0" y="26471"/>
                  </a:lnTo>
                  <a:cubicBezTo>
                    <a:pt x="0" y="26980"/>
                    <a:pt x="400" y="27380"/>
                    <a:pt x="909" y="27380"/>
                  </a:cubicBezTo>
                  <a:lnTo>
                    <a:pt x="37016" y="27380"/>
                  </a:lnTo>
                  <a:cubicBezTo>
                    <a:pt x="37525" y="27380"/>
                    <a:pt x="37925" y="26980"/>
                    <a:pt x="37925" y="26471"/>
                  </a:cubicBezTo>
                  <a:lnTo>
                    <a:pt x="37925" y="909"/>
                  </a:lnTo>
                  <a:cubicBezTo>
                    <a:pt x="37925" y="400"/>
                    <a:pt x="37525" y="0"/>
                    <a:pt x="37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4" name="Google Shape;4064;p78"/>
            <p:cNvSpPr/>
            <p:nvPr/>
          </p:nvSpPr>
          <p:spPr>
            <a:xfrm>
              <a:off x="6192774" y="2985280"/>
              <a:ext cx="671764" cy="484986"/>
            </a:xfrm>
            <a:custGeom>
              <a:avLst/>
              <a:gdLst/>
              <a:ahLst/>
              <a:cxnLst/>
              <a:rect l="l" t="t" r="r" b="b"/>
              <a:pathLst>
                <a:path w="37926" h="27381" extrusionOk="0">
                  <a:moveTo>
                    <a:pt x="910" y="0"/>
                  </a:moveTo>
                  <a:cubicBezTo>
                    <a:pt x="401" y="0"/>
                    <a:pt x="1" y="400"/>
                    <a:pt x="1" y="909"/>
                  </a:cubicBezTo>
                  <a:lnTo>
                    <a:pt x="1" y="26471"/>
                  </a:lnTo>
                  <a:cubicBezTo>
                    <a:pt x="1" y="26980"/>
                    <a:pt x="401" y="27380"/>
                    <a:pt x="910" y="27380"/>
                  </a:cubicBezTo>
                  <a:lnTo>
                    <a:pt x="37016" y="27380"/>
                  </a:lnTo>
                  <a:cubicBezTo>
                    <a:pt x="37525" y="27380"/>
                    <a:pt x="37925" y="26980"/>
                    <a:pt x="37925" y="26471"/>
                  </a:cubicBezTo>
                  <a:lnTo>
                    <a:pt x="37925" y="909"/>
                  </a:lnTo>
                  <a:cubicBezTo>
                    <a:pt x="37925" y="400"/>
                    <a:pt x="37525" y="0"/>
                    <a:pt x="37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5" name="Google Shape;4065;p78"/>
            <p:cNvSpPr/>
            <p:nvPr/>
          </p:nvSpPr>
          <p:spPr>
            <a:xfrm>
              <a:off x="5764486" y="2766301"/>
              <a:ext cx="806999" cy="161024"/>
            </a:xfrm>
            <a:custGeom>
              <a:avLst/>
              <a:gdLst/>
              <a:ahLst/>
              <a:cxnLst/>
              <a:rect l="l" t="t" r="r" b="b"/>
              <a:pathLst>
                <a:path w="45561" h="9091" extrusionOk="0">
                  <a:moveTo>
                    <a:pt x="3855" y="0"/>
                  </a:moveTo>
                  <a:cubicBezTo>
                    <a:pt x="1709" y="0"/>
                    <a:pt x="0" y="1709"/>
                    <a:pt x="0" y="3855"/>
                  </a:cubicBezTo>
                  <a:lnTo>
                    <a:pt x="0" y="5236"/>
                  </a:lnTo>
                  <a:cubicBezTo>
                    <a:pt x="0" y="7382"/>
                    <a:pt x="1709" y="9091"/>
                    <a:pt x="3855" y="9091"/>
                  </a:cubicBezTo>
                  <a:lnTo>
                    <a:pt x="41707" y="9091"/>
                  </a:lnTo>
                  <a:cubicBezTo>
                    <a:pt x="43852" y="9091"/>
                    <a:pt x="45561" y="7382"/>
                    <a:pt x="45561" y="5236"/>
                  </a:cubicBezTo>
                  <a:lnTo>
                    <a:pt x="45561" y="3855"/>
                  </a:lnTo>
                  <a:cubicBezTo>
                    <a:pt x="45561" y="1709"/>
                    <a:pt x="43852" y="0"/>
                    <a:pt x="41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6" name="Google Shape;4066;p78"/>
            <p:cNvSpPr/>
            <p:nvPr/>
          </p:nvSpPr>
          <p:spPr>
            <a:xfrm>
              <a:off x="5778018" y="2779178"/>
              <a:ext cx="779952" cy="135908"/>
            </a:xfrm>
            <a:custGeom>
              <a:avLst/>
              <a:gdLst/>
              <a:ahLst/>
              <a:cxnLst/>
              <a:rect l="l" t="t" r="r" b="b"/>
              <a:pathLst>
                <a:path w="44034" h="7673" extrusionOk="0">
                  <a:moveTo>
                    <a:pt x="3309" y="1"/>
                  </a:moveTo>
                  <a:cubicBezTo>
                    <a:pt x="1455" y="1"/>
                    <a:pt x="0" y="1455"/>
                    <a:pt x="0" y="3273"/>
                  </a:cubicBezTo>
                  <a:lnTo>
                    <a:pt x="0" y="4364"/>
                  </a:lnTo>
                  <a:cubicBezTo>
                    <a:pt x="0" y="6218"/>
                    <a:pt x="1455" y="7673"/>
                    <a:pt x="3309" y="7673"/>
                  </a:cubicBezTo>
                  <a:lnTo>
                    <a:pt x="40725" y="7673"/>
                  </a:lnTo>
                  <a:cubicBezTo>
                    <a:pt x="42579" y="7673"/>
                    <a:pt x="44033" y="6218"/>
                    <a:pt x="44033" y="4364"/>
                  </a:cubicBezTo>
                  <a:lnTo>
                    <a:pt x="44033" y="3273"/>
                  </a:lnTo>
                  <a:cubicBezTo>
                    <a:pt x="44033" y="1455"/>
                    <a:pt x="42579" y="1"/>
                    <a:pt x="40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7" name="Google Shape;4067;p78"/>
            <p:cNvSpPr/>
            <p:nvPr/>
          </p:nvSpPr>
          <p:spPr>
            <a:xfrm>
              <a:off x="5465641" y="2795278"/>
              <a:ext cx="103724" cy="103069"/>
            </a:xfrm>
            <a:custGeom>
              <a:avLst/>
              <a:gdLst/>
              <a:ahLst/>
              <a:cxnLst/>
              <a:rect l="l" t="t" r="r" b="b"/>
              <a:pathLst>
                <a:path w="5856" h="5819" extrusionOk="0">
                  <a:moveTo>
                    <a:pt x="2946" y="1"/>
                  </a:moveTo>
                  <a:cubicBezTo>
                    <a:pt x="1310" y="1"/>
                    <a:pt x="1" y="1310"/>
                    <a:pt x="1" y="2910"/>
                  </a:cubicBezTo>
                  <a:cubicBezTo>
                    <a:pt x="1" y="4546"/>
                    <a:pt x="1310" y="5818"/>
                    <a:pt x="2946" y="5818"/>
                  </a:cubicBezTo>
                  <a:cubicBezTo>
                    <a:pt x="4546" y="5818"/>
                    <a:pt x="5855" y="4546"/>
                    <a:pt x="5855" y="2910"/>
                  </a:cubicBezTo>
                  <a:cubicBezTo>
                    <a:pt x="5855" y="1310"/>
                    <a:pt x="4546" y="1"/>
                    <a:pt x="2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8" name="Google Shape;4068;p78"/>
            <p:cNvSpPr/>
            <p:nvPr/>
          </p:nvSpPr>
          <p:spPr>
            <a:xfrm>
              <a:off x="5483690" y="2812672"/>
              <a:ext cx="67626" cy="68282"/>
            </a:xfrm>
            <a:custGeom>
              <a:avLst/>
              <a:gdLst/>
              <a:ahLst/>
              <a:cxnLst/>
              <a:rect l="l" t="t" r="r" b="b"/>
              <a:pathLst>
                <a:path w="3818" h="3855" extrusionOk="0">
                  <a:moveTo>
                    <a:pt x="1927" y="0"/>
                  </a:moveTo>
                  <a:cubicBezTo>
                    <a:pt x="836" y="0"/>
                    <a:pt x="0" y="873"/>
                    <a:pt x="0" y="1928"/>
                  </a:cubicBezTo>
                  <a:cubicBezTo>
                    <a:pt x="0" y="2982"/>
                    <a:pt x="836" y="3855"/>
                    <a:pt x="1927" y="3855"/>
                  </a:cubicBezTo>
                  <a:cubicBezTo>
                    <a:pt x="2982" y="3855"/>
                    <a:pt x="3818" y="2982"/>
                    <a:pt x="3818" y="1928"/>
                  </a:cubicBezTo>
                  <a:cubicBezTo>
                    <a:pt x="3818" y="873"/>
                    <a:pt x="2982" y="0"/>
                    <a:pt x="1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9" name="Google Shape;4069;p78"/>
            <p:cNvSpPr/>
            <p:nvPr/>
          </p:nvSpPr>
          <p:spPr>
            <a:xfrm>
              <a:off x="5606048" y="2795278"/>
              <a:ext cx="103069" cy="103069"/>
            </a:xfrm>
            <a:custGeom>
              <a:avLst/>
              <a:gdLst/>
              <a:ahLst/>
              <a:cxnLst/>
              <a:rect l="l" t="t" r="r" b="b"/>
              <a:pathLst>
                <a:path w="5819" h="5819" extrusionOk="0">
                  <a:moveTo>
                    <a:pt x="2910" y="1"/>
                  </a:moveTo>
                  <a:cubicBezTo>
                    <a:pt x="1310" y="1"/>
                    <a:pt x="1" y="1310"/>
                    <a:pt x="1" y="2910"/>
                  </a:cubicBezTo>
                  <a:cubicBezTo>
                    <a:pt x="1" y="4546"/>
                    <a:pt x="1310" y="5818"/>
                    <a:pt x="2910" y="5818"/>
                  </a:cubicBezTo>
                  <a:cubicBezTo>
                    <a:pt x="4546" y="5818"/>
                    <a:pt x="5818" y="4546"/>
                    <a:pt x="5818" y="2910"/>
                  </a:cubicBezTo>
                  <a:cubicBezTo>
                    <a:pt x="5818" y="1310"/>
                    <a:pt x="4546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0" name="Google Shape;4070;p78"/>
            <p:cNvSpPr/>
            <p:nvPr/>
          </p:nvSpPr>
          <p:spPr>
            <a:xfrm>
              <a:off x="5623441" y="2812672"/>
              <a:ext cx="68282" cy="68282"/>
            </a:xfrm>
            <a:custGeom>
              <a:avLst/>
              <a:gdLst/>
              <a:ahLst/>
              <a:cxnLst/>
              <a:rect l="l" t="t" r="r" b="b"/>
              <a:pathLst>
                <a:path w="3855" h="3855" extrusionOk="0">
                  <a:moveTo>
                    <a:pt x="1928" y="0"/>
                  </a:moveTo>
                  <a:cubicBezTo>
                    <a:pt x="873" y="0"/>
                    <a:pt x="0" y="873"/>
                    <a:pt x="0" y="1928"/>
                  </a:cubicBezTo>
                  <a:cubicBezTo>
                    <a:pt x="0" y="2982"/>
                    <a:pt x="873" y="3855"/>
                    <a:pt x="1928" y="3855"/>
                  </a:cubicBezTo>
                  <a:cubicBezTo>
                    <a:pt x="2982" y="3855"/>
                    <a:pt x="3855" y="2982"/>
                    <a:pt x="3855" y="1928"/>
                  </a:cubicBezTo>
                  <a:cubicBezTo>
                    <a:pt x="3855" y="873"/>
                    <a:pt x="2982" y="0"/>
                    <a:pt x="1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1" name="Google Shape;4071;p78"/>
            <p:cNvSpPr/>
            <p:nvPr/>
          </p:nvSpPr>
          <p:spPr>
            <a:xfrm>
              <a:off x="6621063" y="2795278"/>
              <a:ext cx="103069" cy="103069"/>
            </a:xfrm>
            <a:custGeom>
              <a:avLst/>
              <a:gdLst/>
              <a:ahLst/>
              <a:cxnLst/>
              <a:rect l="l" t="t" r="r" b="b"/>
              <a:pathLst>
                <a:path w="5819" h="5819" extrusionOk="0">
                  <a:moveTo>
                    <a:pt x="2910" y="1"/>
                  </a:moveTo>
                  <a:cubicBezTo>
                    <a:pt x="1310" y="1"/>
                    <a:pt x="1" y="1310"/>
                    <a:pt x="1" y="2910"/>
                  </a:cubicBezTo>
                  <a:cubicBezTo>
                    <a:pt x="1" y="4546"/>
                    <a:pt x="1310" y="5818"/>
                    <a:pt x="2910" y="5818"/>
                  </a:cubicBezTo>
                  <a:cubicBezTo>
                    <a:pt x="4510" y="5818"/>
                    <a:pt x="5819" y="4546"/>
                    <a:pt x="5819" y="2910"/>
                  </a:cubicBezTo>
                  <a:cubicBezTo>
                    <a:pt x="5819" y="1310"/>
                    <a:pt x="4510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2" name="Google Shape;4072;p78"/>
            <p:cNvSpPr/>
            <p:nvPr/>
          </p:nvSpPr>
          <p:spPr>
            <a:xfrm>
              <a:off x="6638456" y="2812672"/>
              <a:ext cx="68282" cy="68282"/>
            </a:xfrm>
            <a:custGeom>
              <a:avLst/>
              <a:gdLst/>
              <a:ahLst/>
              <a:cxnLst/>
              <a:rect l="l" t="t" r="r" b="b"/>
              <a:pathLst>
                <a:path w="3855" h="3855" extrusionOk="0">
                  <a:moveTo>
                    <a:pt x="1928" y="0"/>
                  </a:moveTo>
                  <a:cubicBezTo>
                    <a:pt x="873" y="0"/>
                    <a:pt x="1" y="873"/>
                    <a:pt x="1" y="1928"/>
                  </a:cubicBezTo>
                  <a:cubicBezTo>
                    <a:pt x="1" y="2982"/>
                    <a:pt x="873" y="3855"/>
                    <a:pt x="1928" y="3855"/>
                  </a:cubicBezTo>
                  <a:cubicBezTo>
                    <a:pt x="2982" y="3855"/>
                    <a:pt x="3855" y="2982"/>
                    <a:pt x="3855" y="1928"/>
                  </a:cubicBezTo>
                  <a:cubicBezTo>
                    <a:pt x="3855" y="873"/>
                    <a:pt x="2982" y="0"/>
                    <a:pt x="1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3" name="Google Shape;4073;p78"/>
            <p:cNvSpPr/>
            <p:nvPr/>
          </p:nvSpPr>
          <p:spPr>
            <a:xfrm>
              <a:off x="6761470" y="2795278"/>
              <a:ext cx="103069" cy="103069"/>
            </a:xfrm>
            <a:custGeom>
              <a:avLst/>
              <a:gdLst/>
              <a:ahLst/>
              <a:cxnLst/>
              <a:rect l="l" t="t" r="r" b="b"/>
              <a:pathLst>
                <a:path w="5819" h="5819" extrusionOk="0">
                  <a:moveTo>
                    <a:pt x="2909" y="1"/>
                  </a:moveTo>
                  <a:cubicBezTo>
                    <a:pt x="1273" y="1"/>
                    <a:pt x="1" y="1310"/>
                    <a:pt x="1" y="2910"/>
                  </a:cubicBezTo>
                  <a:cubicBezTo>
                    <a:pt x="1" y="4546"/>
                    <a:pt x="1273" y="5818"/>
                    <a:pt x="2909" y="5818"/>
                  </a:cubicBezTo>
                  <a:cubicBezTo>
                    <a:pt x="4509" y="5818"/>
                    <a:pt x="5818" y="4546"/>
                    <a:pt x="5818" y="2910"/>
                  </a:cubicBezTo>
                  <a:cubicBezTo>
                    <a:pt x="5818" y="1310"/>
                    <a:pt x="4509" y="1"/>
                    <a:pt x="2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4" name="Google Shape;4074;p78"/>
            <p:cNvSpPr/>
            <p:nvPr/>
          </p:nvSpPr>
          <p:spPr>
            <a:xfrm>
              <a:off x="6778863" y="2812672"/>
              <a:ext cx="68282" cy="68282"/>
            </a:xfrm>
            <a:custGeom>
              <a:avLst/>
              <a:gdLst/>
              <a:ahLst/>
              <a:cxnLst/>
              <a:rect l="l" t="t" r="r" b="b"/>
              <a:pathLst>
                <a:path w="3855" h="3855" extrusionOk="0">
                  <a:moveTo>
                    <a:pt x="1927" y="0"/>
                  </a:moveTo>
                  <a:cubicBezTo>
                    <a:pt x="873" y="0"/>
                    <a:pt x="0" y="873"/>
                    <a:pt x="0" y="1928"/>
                  </a:cubicBezTo>
                  <a:cubicBezTo>
                    <a:pt x="0" y="2982"/>
                    <a:pt x="873" y="3855"/>
                    <a:pt x="1927" y="3855"/>
                  </a:cubicBezTo>
                  <a:cubicBezTo>
                    <a:pt x="2982" y="3855"/>
                    <a:pt x="3855" y="2982"/>
                    <a:pt x="3855" y="1928"/>
                  </a:cubicBezTo>
                  <a:cubicBezTo>
                    <a:pt x="3855" y="873"/>
                    <a:pt x="2982" y="0"/>
                    <a:pt x="1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5" name="Google Shape;4075;p78"/>
            <p:cNvSpPr/>
            <p:nvPr/>
          </p:nvSpPr>
          <p:spPr>
            <a:xfrm>
              <a:off x="5169381" y="3188797"/>
              <a:ext cx="164903" cy="390950"/>
            </a:xfrm>
            <a:custGeom>
              <a:avLst/>
              <a:gdLst/>
              <a:ahLst/>
              <a:cxnLst/>
              <a:rect l="l" t="t" r="r" b="b"/>
              <a:pathLst>
                <a:path w="9310" h="22072" extrusionOk="0">
                  <a:moveTo>
                    <a:pt x="3164" y="0"/>
                  </a:moveTo>
                  <a:cubicBezTo>
                    <a:pt x="1419" y="0"/>
                    <a:pt x="1" y="1418"/>
                    <a:pt x="1" y="3200"/>
                  </a:cubicBezTo>
                  <a:lnTo>
                    <a:pt x="1" y="18872"/>
                  </a:lnTo>
                  <a:cubicBezTo>
                    <a:pt x="1" y="20654"/>
                    <a:pt x="1419" y="22072"/>
                    <a:pt x="3164" y="22072"/>
                  </a:cubicBezTo>
                  <a:lnTo>
                    <a:pt x="6146" y="22072"/>
                  </a:lnTo>
                  <a:cubicBezTo>
                    <a:pt x="7891" y="22072"/>
                    <a:pt x="9309" y="20654"/>
                    <a:pt x="9309" y="18872"/>
                  </a:cubicBezTo>
                  <a:lnTo>
                    <a:pt x="9309" y="3200"/>
                  </a:lnTo>
                  <a:cubicBezTo>
                    <a:pt x="9309" y="1418"/>
                    <a:pt x="7891" y="0"/>
                    <a:pt x="6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6" name="Google Shape;4076;p78"/>
            <p:cNvSpPr/>
            <p:nvPr/>
          </p:nvSpPr>
          <p:spPr>
            <a:xfrm>
              <a:off x="7001704" y="3188797"/>
              <a:ext cx="164886" cy="390950"/>
            </a:xfrm>
            <a:custGeom>
              <a:avLst/>
              <a:gdLst/>
              <a:ahLst/>
              <a:cxnLst/>
              <a:rect l="l" t="t" r="r" b="b"/>
              <a:pathLst>
                <a:path w="9309" h="22072" extrusionOk="0">
                  <a:moveTo>
                    <a:pt x="3200" y="0"/>
                  </a:moveTo>
                  <a:cubicBezTo>
                    <a:pt x="1418" y="0"/>
                    <a:pt x="0" y="1418"/>
                    <a:pt x="0" y="3200"/>
                  </a:cubicBezTo>
                  <a:lnTo>
                    <a:pt x="0" y="18872"/>
                  </a:lnTo>
                  <a:cubicBezTo>
                    <a:pt x="0" y="20654"/>
                    <a:pt x="1418" y="22072"/>
                    <a:pt x="3200" y="22072"/>
                  </a:cubicBezTo>
                  <a:lnTo>
                    <a:pt x="6145" y="22072"/>
                  </a:lnTo>
                  <a:cubicBezTo>
                    <a:pt x="7891" y="22072"/>
                    <a:pt x="9309" y="20654"/>
                    <a:pt x="9309" y="18872"/>
                  </a:cubicBezTo>
                  <a:lnTo>
                    <a:pt x="9309" y="3200"/>
                  </a:lnTo>
                  <a:cubicBezTo>
                    <a:pt x="9309" y="1418"/>
                    <a:pt x="7891" y="0"/>
                    <a:pt x="6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78"/>
            <p:cNvSpPr/>
            <p:nvPr/>
          </p:nvSpPr>
          <p:spPr>
            <a:xfrm>
              <a:off x="7074485" y="3245477"/>
              <a:ext cx="19980" cy="277590"/>
            </a:xfrm>
            <a:custGeom>
              <a:avLst/>
              <a:gdLst/>
              <a:ahLst/>
              <a:cxnLst/>
              <a:rect l="l" t="t" r="r" b="b"/>
              <a:pathLst>
                <a:path w="1128" h="15672" extrusionOk="0">
                  <a:moveTo>
                    <a:pt x="545" y="0"/>
                  </a:moveTo>
                  <a:cubicBezTo>
                    <a:pt x="218" y="0"/>
                    <a:pt x="0" y="255"/>
                    <a:pt x="0" y="582"/>
                  </a:cubicBezTo>
                  <a:lnTo>
                    <a:pt x="0" y="15126"/>
                  </a:lnTo>
                  <a:cubicBezTo>
                    <a:pt x="0" y="15417"/>
                    <a:pt x="218" y="15672"/>
                    <a:pt x="545" y="15672"/>
                  </a:cubicBezTo>
                  <a:cubicBezTo>
                    <a:pt x="873" y="15672"/>
                    <a:pt x="1127" y="15417"/>
                    <a:pt x="1127" y="15126"/>
                  </a:cubicBezTo>
                  <a:lnTo>
                    <a:pt x="1127" y="582"/>
                  </a:lnTo>
                  <a:cubicBezTo>
                    <a:pt x="1127" y="255"/>
                    <a:pt x="873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78"/>
            <p:cNvSpPr/>
            <p:nvPr/>
          </p:nvSpPr>
          <p:spPr>
            <a:xfrm>
              <a:off x="5241524" y="3245477"/>
              <a:ext cx="19980" cy="277590"/>
            </a:xfrm>
            <a:custGeom>
              <a:avLst/>
              <a:gdLst/>
              <a:ahLst/>
              <a:cxnLst/>
              <a:rect l="l" t="t" r="r" b="b"/>
              <a:pathLst>
                <a:path w="1128" h="15672" extrusionOk="0">
                  <a:moveTo>
                    <a:pt x="582" y="0"/>
                  </a:moveTo>
                  <a:cubicBezTo>
                    <a:pt x="255" y="0"/>
                    <a:pt x="0" y="255"/>
                    <a:pt x="0" y="582"/>
                  </a:cubicBezTo>
                  <a:lnTo>
                    <a:pt x="0" y="15126"/>
                  </a:lnTo>
                  <a:cubicBezTo>
                    <a:pt x="0" y="15417"/>
                    <a:pt x="255" y="15672"/>
                    <a:pt x="582" y="15672"/>
                  </a:cubicBezTo>
                  <a:cubicBezTo>
                    <a:pt x="909" y="15672"/>
                    <a:pt x="1127" y="15417"/>
                    <a:pt x="1127" y="15126"/>
                  </a:cubicBezTo>
                  <a:lnTo>
                    <a:pt x="1127" y="582"/>
                  </a:lnTo>
                  <a:cubicBezTo>
                    <a:pt x="1127" y="255"/>
                    <a:pt x="90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78"/>
            <p:cNvSpPr/>
            <p:nvPr/>
          </p:nvSpPr>
          <p:spPr>
            <a:xfrm>
              <a:off x="5489482" y="2985280"/>
              <a:ext cx="311085" cy="484986"/>
            </a:xfrm>
            <a:custGeom>
              <a:avLst/>
              <a:gdLst/>
              <a:ahLst/>
              <a:cxnLst/>
              <a:rect l="l" t="t" r="r" b="b"/>
              <a:pathLst>
                <a:path w="17563" h="27381" extrusionOk="0">
                  <a:moveTo>
                    <a:pt x="9272" y="0"/>
                  </a:moveTo>
                  <a:lnTo>
                    <a:pt x="0" y="27380"/>
                  </a:lnTo>
                  <a:lnTo>
                    <a:pt x="8291" y="27380"/>
                  </a:lnTo>
                  <a:lnTo>
                    <a:pt x="17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78"/>
            <p:cNvSpPr/>
            <p:nvPr/>
          </p:nvSpPr>
          <p:spPr>
            <a:xfrm>
              <a:off x="5678828" y="2985280"/>
              <a:ext cx="198380" cy="484986"/>
            </a:xfrm>
            <a:custGeom>
              <a:avLst/>
              <a:gdLst/>
              <a:ahLst/>
              <a:cxnLst/>
              <a:rect l="l" t="t" r="r" b="b"/>
              <a:pathLst>
                <a:path w="11200" h="27381" extrusionOk="0">
                  <a:moveTo>
                    <a:pt x="9273" y="0"/>
                  </a:moveTo>
                  <a:lnTo>
                    <a:pt x="0" y="27380"/>
                  </a:lnTo>
                  <a:lnTo>
                    <a:pt x="1928" y="27380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78"/>
            <p:cNvSpPr/>
            <p:nvPr/>
          </p:nvSpPr>
          <p:spPr>
            <a:xfrm>
              <a:off x="6377622" y="2985280"/>
              <a:ext cx="311085" cy="484986"/>
            </a:xfrm>
            <a:custGeom>
              <a:avLst/>
              <a:gdLst/>
              <a:ahLst/>
              <a:cxnLst/>
              <a:rect l="l" t="t" r="r" b="b"/>
              <a:pathLst>
                <a:path w="17563" h="27381" extrusionOk="0">
                  <a:moveTo>
                    <a:pt x="9272" y="0"/>
                  </a:moveTo>
                  <a:lnTo>
                    <a:pt x="0" y="27380"/>
                  </a:lnTo>
                  <a:lnTo>
                    <a:pt x="8291" y="27380"/>
                  </a:lnTo>
                  <a:lnTo>
                    <a:pt x="17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78"/>
            <p:cNvSpPr/>
            <p:nvPr/>
          </p:nvSpPr>
          <p:spPr>
            <a:xfrm>
              <a:off x="6566969" y="2985280"/>
              <a:ext cx="197742" cy="484986"/>
            </a:xfrm>
            <a:custGeom>
              <a:avLst/>
              <a:gdLst/>
              <a:ahLst/>
              <a:cxnLst/>
              <a:rect l="l" t="t" r="r" b="b"/>
              <a:pathLst>
                <a:path w="11164" h="27381" extrusionOk="0">
                  <a:moveTo>
                    <a:pt x="9236" y="0"/>
                  </a:moveTo>
                  <a:lnTo>
                    <a:pt x="0" y="27380"/>
                  </a:lnTo>
                  <a:lnTo>
                    <a:pt x="1891" y="27380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78"/>
            <p:cNvSpPr/>
            <p:nvPr/>
          </p:nvSpPr>
          <p:spPr>
            <a:xfrm>
              <a:off x="5435370" y="3716913"/>
              <a:ext cx="97277" cy="190657"/>
            </a:xfrm>
            <a:custGeom>
              <a:avLst/>
              <a:gdLst/>
              <a:ahLst/>
              <a:cxnLst/>
              <a:rect l="l" t="t" r="r" b="b"/>
              <a:pathLst>
                <a:path w="5492" h="10764" extrusionOk="0">
                  <a:moveTo>
                    <a:pt x="4946" y="1"/>
                  </a:moveTo>
                  <a:cubicBezTo>
                    <a:pt x="4146" y="1"/>
                    <a:pt x="3346" y="146"/>
                    <a:pt x="2619" y="510"/>
                  </a:cubicBezTo>
                  <a:lnTo>
                    <a:pt x="1" y="8691"/>
                  </a:lnTo>
                  <a:cubicBezTo>
                    <a:pt x="510" y="9564"/>
                    <a:pt x="1237" y="10291"/>
                    <a:pt x="2074" y="10764"/>
                  </a:cubicBezTo>
                  <a:lnTo>
                    <a:pt x="5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78"/>
            <p:cNvSpPr/>
            <p:nvPr/>
          </p:nvSpPr>
          <p:spPr>
            <a:xfrm>
              <a:off x="5495274" y="3722705"/>
              <a:ext cx="78590" cy="197742"/>
            </a:xfrm>
            <a:custGeom>
              <a:avLst/>
              <a:gdLst/>
              <a:ahLst/>
              <a:cxnLst/>
              <a:rect l="l" t="t" r="r" b="b"/>
              <a:pathLst>
                <a:path w="4437" h="11164" extrusionOk="0">
                  <a:moveTo>
                    <a:pt x="3455" y="1"/>
                  </a:moveTo>
                  <a:lnTo>
                    <a:pt x="1" y="10982"/>
                  </a:lnTo>
                  <a:cubicBezTo>
                    <a:pt x="328" y="11055"/>
                    <a:pt x="691" y="11127"/>
                    <a:pt x="1055" y="11164"/>
                  </a:cubicBezTo>
                  <a:lnTo>
                    <a:pt x="4437" y="437"/>
                  </a:lnTo>
                  <a:cubicBezTo>
                    <a:pt x="4146" y="255"/>
                    <a:pt x="3818" y="110"/>
                    <a:pt x="3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78"/>
            <p:cNvSpPr/>
            <p:nvPr/>
          </p:nvSpPr>
          <p:spPr>
            <a:xfrm>
              <a:off x="6709944" y="3716913"/>
              <a:ext cx="204827" cy="204190"/>
            </a:xfrm>
            <a:custGeom>
              <a:avLst/>
              <a:gdLst/>
              <a:ahLst/>
              <a:cxnLst/>
              <a:rect l="l" t="t" r="r" b="b"/>
              <a:pathLst>
                <a:path w="11564" h="11528" extrusionOk="0">
                  <a:moveTo>
                    <a:pt x="5782" y="1"/>
                  </a:moveTo>
                  <a:cubicBezTo>
                    <a:pt x="2582" y="1"/>
                    <a:pt x="1" y="2582"/>
                    <a:pt x="1" y="5746"/>
                  </a:cubicBezTo>
                  <a:cubicBezTo>
                    <a:pt x="1" y="8945"/>
                    <a:pt x="2582" y="11527"/>
                    <a:pt x="5782" y="11527"/>
                  </a:cubicBezTo>
                  <a:cubicBezTo>
                    <a:pt x="8982" y="11527"/>
                    <a:pt x="11563" y="8945"/>
                    <a:pt x="11563" y="5746"/>
                  </a:cubicBezTo>
                  <a:cubicBezTo>
                    <a:pt x="11563" y="2582"/>
                    <a:pt x="8982" y="1"/>
                    <a:pt x="5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78"/>
            <p:cNvSpPr/>
            <p:nvPr/>
          </p:nvSpPr>
          <p:spPr>
            <a:xfrm>
              <a:off x="6724752" y="3716913"/>
              <a:ext cx="97915" cy="190657"/>
            </a:xfrm>
            <a:custGeom>
              <a:avLst/>
              <a:gdLst/>
              <a:ahLst/>
              <a:cxnLst/>
              <a:rect l="l" t="t" r="r" b="b"/>
              <a:pathLst>
                <a:path w="5528" h="10764" extrusionOk="0">
                  <a:moveTo>
                    <a:pt x="4946" y="1"/>
                  </a:moveTo>
                  <a:cubicBezTo>
                    <a:pt x="4146" y="1"/>
                    <a:pt x="3346" y="146"/>
                    <a:pt x="2583" y="510"/>
                  </a:cubicBezTo>
                  <a:lnTo>
                    <a:pt x="1" y="8691"/>
                  </a:lnTo>
                  <a:cubicBezTo>
                    <a:pt x="510" y="9564"/>
                    <a:pt x="1237" y="10291"/>
                    <a:pt x="2110" y="10764"/>
                  </a:cubicBezTo>
                  <a:lnTo>
                    <a:pt x="5528" y="37"/>
                  </a:lnTo>
                  <a:cubicBezTo>
                    <a:pt x="5346" y="1"/>
                    <a:pt x="5128" y="1"/>
                    <a:pt x="4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7" name="Google Shape;4087;p78"/>
            <p:cNvSpPr/>
            <p:nvPr/>
          </p:nvSpPr>
          <p:spPr>
            <a:xfrm>
              <a:off x="6784018" y="3722705"/>
              <a:ext cx="79228" cy="197742"/>
            </a:xfrm>
            <a:custGeom>
              <a:avLst/>
              <a:gdLst/>
              <a:ahLst/>
              <a:cxnLst/>
              <a:rect l="l" t="t" r="r" b="b"/>
              <a:pathLst>
                <a:path w="4473" h="11164" extrusionOk="0">
                  <a:moveTo>
                    <a:pt x="3491" y="1"/>
                  </a:moveTo>
                  <a:lnTo>
                    <a:pt x="0" y="10982"/>
                  </a:lnTo>
                  <a:cubicBezTo>
                    <a:pt x="364" y="11055"/>
                    <a:pt x="727" y="11127"/>
                    <a:pt x="1055" y="11164"/>
                  </a:cubicBezTo>
                  <a:lnTo>
                    <a:pt x="4473" y="437"/>
                  </a:lnTo>
                  <a:cubicBezTo>
                    <a:pt x="4145" y="255"/>
                    <a:pt x="3854" y="110"/>
                    <a:pt x="3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8" name="Google Shape;4088;p78"/>
            <p:cNvSpPr/>
            <p:nvPr/>
          </p:nvSpPr>
          <p:spPr>
            <a:xfrm>
              <a:off x="5986689" y="3622240"/>
              <a:ext cx="362610" cy="37373"/>
            </a:xfrm>
            <a:custGeom>
              <a:avLst/>
              <a:gdLst/>
              <a:ahLst/>
              <a:cxnLst/>
              <a:rect l="l" t="t" r="r" b="b"/>
              <a:pathLst>
                <a:path w="20472" h="2110" extrusionOk="0">
                  <a:moveTo>
                    <a:pt x="1055" y="0"/>
                  </a:moveTo>
                  <a:cubicBezTo>
                    <a:pt x="473" y="0"/>
                    <a:pt x="0" y="473"/>
                    <a:pt x="0" y="1055"/>
                  </a:cubicBezTo>
                  <a:cubicBezTo>
                    <a:pt x="0" y="1637"/>
                    <a:pt x="473" y="2109"/>
                    <a:pt x="1055" y="2109"/>
                  </a:cubicBezTo>
                  <a:lnTo>
                    <a:pt x="19417" y="2109"/>
                  </a:lnTo>
                  <a:cubicBezTo>
                    <a:pt x="19999" y="2109"/>
                    <a:pt x="20471" y="1637"/>
                    <a:pt x="20471" y="1055"/>
                  </a:cubicBezTo>
                  <a:cubicBezTo>
                    <a:pt x="20471" y="473"/>
                    <a:pt x="19999" y="0"/>
                    <a:pt x="19417" y="0"/>
                  </a:cubicBezTo>
                  <a:close/>
                </a:path>
              </a:pathLst>
            </a:custGeom>
            <a:solidFill>
              <a:srgbClr val="202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7" y="3073759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133971" y="58684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380881" y="605822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4114800" y="186165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162480"/>
            <a:ext cx="9525000" cy="123825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755216" y="1316849"/>
            <a:ext cx="755213" cy="3807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80269" y="993697"/>
            <a:ext cx="7289648" cy="173045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72652" y="757850"/>
            <a:ext cx="2142631" cy="756530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835012" y="1125204"/>
            <a:ext cx="1288293" cy="383290"/>
          </a:xfrm>
          <a:prstGeom prst="rect">
            <a:avLst/>
          </a:prstGeom>
        </p:spPr>
        <p:txBody>
          <a:bodyPr spcFirstLastPara="1" lIns="68347" tIns="34174" rIns="68347" bIns="3417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4760" y="1303369"/>
            <a:ext cx="6290045" cy="1084690"/>
          </a:xfrm>
          <a:prstGeom prst="rect">
            <a:avLst/>
          </a:prstGeom>
          <a:noFill/>
        </p:spPr>
        <p:txBody>
          <a:bodyPr wrap="square" lIns="68347" tIns="34174" rIns="68347" bIns="34174" rtlCol="0">
            <a:spAutoFit/>
          </a:bodyPr>
          <a:lstStyle/>
          <a:p>
            <a:pPr algn="ctr"/>
            <a:r>
              <a:rPr lang="en-US" sz="33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TIA SỐ, SỐ LIỀN TRƯỚC,</a:t>
            </a:r>
          </a:p>
          <a:p>
            <a:pPr algn="ctr"/>
            <a:r>
              <a:rPr lang="en-US" sz="33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LIỀN SAU</a:t>
            </a:r>
          </a:p>
        </p:txBody>
      </p:sp>
      <p:sp>
        <p:nvSpPr>
          <p:cNvPr id="20" name="Oval 19"/>
          <p:cNvSpPr/>
          <p:nvPr/>
        </p:nvSpPr>
        <p:spPr>
          <a:xfrm>
            <a:off x="7373194" y="731296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72347" y="1084402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7419656" y="817065"/>
            <a:ext cx="77684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586956" y="3517209"/>
            <a:ext cx="828474" cy="9977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80" y="3218197"/>
            <a:ext cx="2171348" cy="138032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7493" y="3507794"/>
            <a:ext cx="1050857" cy="10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914295" y="3283465"/>
            <a:ext cx="1515467" cy="12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199889" y="742950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99042" y="1096056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246351" y="828717"/>
            <a:ext cx="77684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7" tIns="34174" rIns="68347" bIns="3417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05601" y="4720072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11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/>
          <a:stretch/>
        </p:blipFill>
        <p:spPr bwMode="auto">
          <a:xfrm>
            <a:off x="2209801" y="882123"/>
            <a:ext cx="4933743" cy="25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/>
          <p:cNvSpPr/>
          <p:nvPr/>
        </p:nvSpPr>
        <p:spPr>
          <a:xfrm>
            <a:off x="4267200" y="1907168"/>
            <a:ext cx="457200" cy="45720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63256" y="1921682"/>
            <a:ext cx="457200" cy="45720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33914" y="1921682"/>
            <a:ext cx="457200" cy="4572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133600" y="1921682"/>
            <a:ext cx="457200" cy="4572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418772" y="1921682"/>
            <a:ext cx="457200" cy="4572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3944" y="1907168"/>
            <a:ext cx="457200" cy="4572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63256" y="1921682"/>
            <a:ext cx="457200" cy="4572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281655"/>
            <a:ext cx="8749485" cy="613695"/>
            <a:chOff x="223100" y="304800"/>
            <a:chExt cx="11355260" cy="818258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0864" y="343360"/>
              <a:ext cx="10597496" cy="77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trên tia số: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75852" y="2875762"/>
            <a:ext cx="6749805" cy="5847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số bé hơn 5.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41865" y="1701248"/>
            <a:ext cx="782113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3534"/>
            <a:ext cx="8534400" cy="21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63384"/>
              </p:ext>
            </p:extLst>
          </p:nvPr>
        </p:nvGraphicFramePr>
        <p:xfrm>
          <a:off x="740057" y="1860490"/>
          <a:ext cx="8527320" cy="55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10"/>
                <a:gridCol w="710610"/>
                <a:gridCol w="710610"/>
                <a:gridCol w="710610"/>
                <a:gridCol w="710610"/>
                <a:gridCol w="710610"/>
                <a:gridCol w="710610"/>
                <a:gridCol w="710610"/>
                <a:gridCol w="710610"/>
                <a:gridCol w="599748"/>
                <a:gridCol w="821472"/>
                <a:gridCol w="710610"/>
              </a:tblGrid>
              <a:tr h="558072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86075" y="3663385"/>
            <a:ext cx="8042490" cy="5847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số vừa lớn hơn 3 vừa bé hơn 6.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2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526" y="285750"/>
            <a:ext cx="8419275" cy="598383"/>
            <a:chOff x="223100" y="304800"/>
            <a:chExt cx="10926706" cy="797842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3416" y="322944"/>
              <a:ext cx="10156390" cy="77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1071" y="1042552"/>
            <a:ext cx="7825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Ghép hai trong ba thẻ số bên được tất cả bao nhiêu số có hai chữ số?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9357" y="2412157"/>
            <a:ext cx="116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6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9357" y="3231000"/>
            <a:ext cx="116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9356" y="3977700"/>
            <a:ext cx="116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54632" y="2790211"/>
            <a:ext cx="605021" cy="1019399"/>
            <a:chOff x="4028963" y="2554219"/>
            <a:chExt cx="605021" cy="1019399"/>
          </a:xfrm>
        </p:grpSpPr>
        <p:grpSp>
          <p:nvGrpSpPr>
            <p:cNvPr id="7" name="Group 6"/>
            <p:cNvGrpSpPr/>
            <p:nvPr/>
          </p:nvGrpSpPr>
          <p:grpSpPr>
            <a:xfrm>
              <a:off x="4028963" y="2554219"/>
              <a:ext cx="605021" cy="1019399"/>
              <a:chOff x="4028963" y="2554219"/>
              <a:chExt cx="605021" cy="1019399"/>
            </a:xfrm>
          </p:grpSpPr>
          <p:sp>
            <p:nvSpPr>
              <p:cNvPr id="5" name="Rounded Rectangle 4"/>
              <p:cNvSpPr/>
              <p:nvPr/>
            </p:nvSpPr>
            <p:spPr>
              <a:xfrm rot="990089">
                <a:off x="4028963" y="2554219"/>
                <a:ext cx="605021" cy="1019399"/>
              </a:xfrm>
              <a:prstGeom prst="roundRect">
                <a:avLst/>
              </a:prstGeom>
              <a:solidFill>
                <a:srgbClr val="F2FDCB"/>
              </a:solidFill>
              <a:ln>
                <a:solidFill>
                  <a:srgbClr val="AFF70D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0070C0"/>
                  </a:solidFill>
                  <a:latin typeface=".VnPresentH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067175" y="317821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404360" y="321631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70985" y="3344226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67200" y="28003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66285" y="274701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495800" y="30289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347210" y="343281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229553" y="323850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52686" y="260440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118430" y="2908482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261305" y="3022782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05086" y="26479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419600" y="2867025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974046">
              <a:off x="4117466" y="2669054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rgbClr val="0070C0"/>
                  </a:solidFill>
                  <a:latin typeface="UTM Silk Script" pitchFamily="18" charset="0"/>
                </a:rPr>
                <a:t>5</a:t>
              </a:r>
              <a:endParaRPr lang="en-US" sz="4400">
                <a:solidFill>
                  <a:srgbClr val="0070C0"/>
                </a:solidFill>
                <a:latin typeface="UTM Silk Script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026542"/>
            <a:ext cx="605021" cy="1019399"/>
            <a:chOff x="4028963" y="2554219"/>
            <a:chExt cx="605021" cy="1019399"/>
          </a:xfrm>
        </p:grpSpPr>
        <p:grpSp>
          <p:nvGrpSpPr>
            <p:cNvPr id="37" name="Group 36"/>
            <p:cNvGrpSpPr/>
            <p:nvPr/>
          </p:nvGrpSpPr>
          <p:grpSpPr>
            <a:xfrm>
              <a:off x="4028963" y="2554219"/>
              <a:ext cx="605021" cy="1019399"/>
              <a:chOff x="4028963" y="2554219"/>
              <a:chExt cx="605021" cy="1019399"/>
            </a:xfrm>
          </p:grpSpPr>
          <p:sp>
            <p:nvSpPr>
              <p:cNvPr id="39" name="Rounded Rectangle 38"/>
              <p:cNvSpPr/>
              <p:nvPr/>
            </p:nvSpPr>
            <p:spPr>
              <a:xfrm rot="990089">
                <a:off x="4028963" y="2554219"/>
                <a:ext cx="605021" cy="1019399"/>
              </a:xfrm>
              <a:prstGeom prst="roundRect">
                <a:avLst/>
              </a:prstGeom>
              <a:solidFill>
                <a:srgbClr val="F2FDCB"/>
              </a:solidFill>
              <a:ln>
                <a:solidFill>
                  <a:srgbClr val="AFF70D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0070C0"/>
                  </a:solidFill>
                  <a:latin typeface=".VnPresentH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067175" y="317821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404360" y="321631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70985" y="3344226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267200" y="28003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566285" y="274701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95800" y="30289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347210" y="343281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29553" y="323850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252686" y="260440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18430" y="2908482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261305" y="3022782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05086" y="26479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419600" y="2867025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974046">
              <a:off x="4117466" y="2669054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rgbClr val="0070C0"/>
                  </a:solidFill>
                  <a:latin typeface="UTM Silk Script" pitchFamily="18" charset="0"/>
                </a:rPr>
                <a:t>4</a:t>
              </a:r>
              <a:endParaRPr lang="en-US" sz="4400">
                <a:solidFill>
                  <a:srgbClr val="0070C0"/>
                </a:solidFill>
                <a:latin typeface="UTM Silk Script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60609" y="3381151"/>
            <a:ext cx="605021" cy="1019399"/>
            <a:chOff x="4028963" y="2554219"/>
            <a:chExt cx="605021" cy="1019399"/>
          </a:xfrm>
        </p:grpSpPr>
        <p:grpSp>
          <p:nvGrpSpPr>
            <p:cNvPr id="54" name="Group 53"/>
            <p:cNvGrpSpPr/>
            <p:nvPr/>
          </p:nvGrpSpPr>
          <p:grpSpPr>
            <a:xfrm>
              <a:off x="4028963" y="2554219"/>
              <a:ext cx="605021" cy="1019399"/>
              <a:chOff x="4028963" y="2554219"/>
              <a:chExt cx="605021" cy="1019399"/>
            </a:xfrm>
          </p:grpSpPr>
          <p:sp>
            <p:nvSpPr>
              <p:cNvPr id="56" name="Rounded Rectangle 55"/>
              <p:cNvSpPr/>
              <p:nvPr/>
            </p:nvSpPr>
            <p:spPr>
              <a:xfrm rot="990089">
                <a:off x="4028963" y="2554219"/>
                <a:ext cx="605021" cy="1019399"/>
              </a:xfrm>
              <a:prstGeom prst="roundRect">
                <a:avLst/>
              </a:prstGeom>
              <a:solidFill>
                <a:srgbClr val="F2FDCB"/>
              </a:solidFill>
              <a:ln>
                <a:solidFill>
                  <a:srgbClr val="AFF70D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0070C0"/>
                  </a:solidFill>
                  <a:latin typeface=".VnPresentH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067175" y="317821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404360" y="321631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070985" y="3344226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267200" y="28003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566285" y="274701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495800" y="30289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347210" y="343281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229553" y="323850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252686" y="2604408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8430" y="2908482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261305" y="3022782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405086" y="2647950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419600" y="2867025"/>
                <a:ext cx="54864" cy="54864"/>
              </a:xfrm>
              <a:prstGeom prst="ellipse">
                <a:avLst/>
              </a:prstGeom>
              <a:solidFill>
                <a:srgbClr val="AFF7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 rot="974046">
              <a:off x="4117466" y="2669054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rgbClr val="0070C0"/>
                  </a:solidFill>
                  <a:latin typeface="UTM Silk Script" pitchFamily="18" charset="0"/>
                </a:rPr>
                <a:t>0</a:t>
              </a:r>
              <a:endParaRPr lang="en-US" sz="4400">
                <a:solidFill>
                  <a:srgbClr val="0070C0"/>
                </a:solidFill>
                <a:latin typeface="UTM Silk Script" pitchFamily="18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1654462" y="402632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2984"/>
          <a:stretch/>
        </p:blipFill>
        <p:spPr>
          <a:xfrm>
            <a:off x="1473201" y="-19050"/>
            <a:ext cx="7670800" cy="46705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8600" y="219863"/>
            <a:ext cx="8282930" cy="505209"/>
            <a:chOff x="373793" y="478207"/>
            <a:chExt cx="10749754" cy="673612"/>
          </a:xfrm>
        </p:grpSpPr>
        <p:sp>
          <p:nvSpPr>
            <p:cNvPr id="3" name="Oval 2"/>
            <p:cNvSpPr/>
            <p:nvPr/>
          </p:nvSpPr>
          <p:spPr>
            <a:xfrm>
              <a:off x="373793" y="478207"/>
              <a:ext cx="593363" cy="609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156" y="536266"/>
              <a:ext cx="101563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1707" y="2190750"/>
            <a:ext cx="6749805" cy="101565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Toa liền sau toa  50  là toa       .</a:t>
            </a:r>
          </a:p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Toa liền trước toa  51  là toa       .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1707" y="3142649"/>
            <a:ext cx="6749805" cy="101565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Toa liền trước toa  49  là toa       .</a:t>
            </a:r>
          </a:p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Toa liền sau toa  52  là toa       .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1707" y="4095042"/>
            <a:ext cx="6749805" cy="101565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Ở giữa toa  49  và toa  51  là toa       .</a:t>
            </a:r>
          </a:p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Ở giữa toa  50  và toa  53  là toa         và toa      .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028" y="2162227"/>
            <a:ext cx="609600" cy="5539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3364" y="3067986"/>
            <a:ext cx="609600" cy="4969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700" y="4045079"/>
            <a:ext cx="609600" cy="4969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71804" y="2301167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171070" y="2248172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311278" y="2769273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54684" y="2768262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43937" y="3261904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178628" y="3261904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126222" y="3721773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960914" y="3722888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822908" y="4205644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646714" y="4205644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822909" y="4661999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57600" y="4661999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405742" y="4205644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05742" y="4661999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4661999"/>
            <a:ext cx="365760" cy="365760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6428" y="2248172"/>
            <a:ext cx="695045" cy="365760"/>
            <a:chOff x="6858000" y="1931320"/>
            <a:chExt cx="695045" cy="365760"/>
          </a:xfrm>
        </p:grpSpPr>
        <p:sp>
          <p:nvSpPr>
            <p:cNvPr id="68" name="Oval 67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51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46636" y="2769273"/>
            <a:ext cx="695045" cy="365760"/>
            <a:chOff x="6858000" y="1931320"/>
            <a:chExt cx="695045" cy="365760"/>
          </a:xfrm>
        </p:grpSpPr>
        <p:sp>
          <p:nvSpPr>
            <p:cNvPr id="70" name="Oval 69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79294" y="3261904"/>
            <a:ext cx="695045" cy="365760"/>
            <a:chOff x="6858000" y="1931320"/>
            <a:chExt cx="695045" cy="365760"/>
          </a:xfrm>
        </p:grpSpPr>
        <p:sp>
          <p:nvSpPr>
            <p:cNvPr id="73" name="Oval 72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48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961580" y="3721773"/>
            <a:ext cx="695045" cy="365760"/>
            <a:chOff x="6858000" y="1931320"/>
            <a:chExt cx="695045" cy="365760"/>
          </a:xfrm>
        </p:grpSpPr>
        <p:sp>
          <p:nvSpPr>
            <p:cNvPr id="76" name="Oval 75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53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58266" y="4205644"/>
            <a:ext cx="695045" cy="365760"/>
            <a:chOff x="6858000" y="1931320"/>
            <a:chExt cx="695045" cy="365760"/>
          </a:xfrm>
        </p:grpSpPr>
        <p:sp>
          <p:nvSpPr>
            <p:cNvPr id="79" name="Oval 78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658266" y="4661999"/>
            <a:ext cx="695045" cy="365760"/>
            <a:chOff x="6858000" y="1931320"/>
            <a:chExt cx="695045" cy="365760"/>
          </a:xfrm>
        </p:grpSpPr>
        <p:sp>
          <p:nvSpPr>
            <p:cNvPr id="82" name="Oval 81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51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31357" y="4661999"/>
            <a:ext cx="695045" cy="365760"/>
            <a:chOff x="6858000" y="1931320"/>
            <a:chExt cx="695045" cy="365760"/>
          </a:xfrm>
        </p:grpSpPr>
        <p:sp>
          <p:nvSpPr>
            <p:cNvPr id="85" name="Oval 84"/>
            <p:cNvSpPr/>
            <p:nvPr/>
          </p:nvSpPr>
          <p:spPr>
            <a:xfrm>
              <a:off x="7022642" y="193132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858000" y="1931320"/>
              <a:ext cx="695045" cy="365760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52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099" y="1799548"/>
            <a:ext cx="8014228" cy="1177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68674" tIns="34337" rIns="68674" bIns="34337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  <a:endParaRPr lang="en-US" sz="72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95002" y="2269675"/>
            <a:ext cx="1325027" cy="1053524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7737853" y="1612716"/>
            <a:ext cx="1438138" cy="757636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19135"/>
            <a:ext cx="8496688" cy="638628"/>
            <a:chOff x="223100" y="304800"/>
            <a:chExt cx="11027174" cy="851503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376604"/>
              <a:ext cx="10156390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65788"/>
              </p:ext>
            </p:extLst>
          </p:nvPr>
        </p:nvGraphicFramePr>
        <p:xfrm>
          <a:off x="1752600" y="1123950"/>
          <a:ext cx="5791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b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liền trước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A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b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đã cho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b="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liền sau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B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E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B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E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B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E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B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E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B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E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5550" y="1663184"/>
            <a:ext cx="457200" cy="369332"/>
          </a:xfrm>
          <a:prstGeom prst="rect">
            <a:avLst/>
          </a:prstGeom>
          <a:solidFill>
            <a:srgbClr val="DFFB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59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3650" y="1663184"/>
            <a:ext cx="457200" cy="369332"/>
          </a:xfrm>
          <a:prstGeom prst="rect">
            <a:avLst/>
          </a:prstGeom>
          <a:solidFill>
            <a:srgbClr val="BDE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61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5550" y="2143125"/>
            <a:ext cx="457200" cy="369332"/>
          </a:xfrm>
          <a:prstGeom prst="rect">
            <a:avLst/>
          </a:prstGeom>
          <a:solidFill>
            <a:srgbClr val="DFFB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3650" y="2143125"/>
            <a:ext cx="457200" cy="369332"/>
          </a:xfrm>
          <a:prstGeom prst="rect">
            <a:avLst/>
          </a:prstGeom>
          <a:solidFill>
            <a:srgbClr val="BDE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550" y="2650093"/>
            <a:ext cx="457200" cy="369332"/>
          </a:xfrm>
          <a:prstGeom prst="rect">
            <a:avLst/>
          </a:prstGeom>
          <a:solidFill>
            <a:srgbClr val="DFFB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3650" y="2650093"/>
            <a:ext cx="457200" cy="369332"/>
          </a:xfrm>
          <a:prstGeom prst="rect">
            <a:avLst/>
          </a:prstGeom>
          <a:solidFill>
            <a:srgbClr val="BDE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550" y="3116818"/>
            <a:ext cx="457200" cy="369332"/>
          </a:xfrm>
          <a:prstGeom prst="rect">
            <a:avLst/>
          </a:prstGeom>
          <a:solidFill>
            <a:srgbClr val="DFFB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3650" y="3116818"/>
            <a:ext cx="457200" cy="369332"/>
          </a:xfrm>
          <a:prstGeom prst="rect">
            <a:avLst/>
          </a:prstGeom>
          <a:solidFill>
            <a:srgbClr val="BDE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5550" y="3593068"/>
            <a:ext cx="457200" cy="369332"/>
          </a:xfrm>
          <a:prstGeom prst="rect">
            <a:avLst/>
          </a:prstGeom>
          <a:solidFill>
            <a:srgbClr val="DFFB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650" y="3593068"/>
            <a:ext cx="457200" cy="369332"/>
          </a:xfrm>
          <a:prstGeom prst="rect">
            <a:avLst/>
          </a:prstGeom>
          <a:solidFill>
            <a:srgbClr val="BDE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488" y="89808"/>
            <a:ext cx="8496688" cy="1069516"/>
            <a:chOff x="223100" y="304800"/>
            <a:chExt cx="11027174" cy="1426021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376604"/>
              <a:ext cx="1015639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Thỏ đen, thỏ nâu, thỏ trắng và thỏ xám đang chuẩn bị chạy thi. Các làn chạy được đánh số lần lượt từ bé đến lớn. Thỏ trắng chạy ở làn số mấy?</a:t>
              </a:r>
              <a:endPara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57400" y="461004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Trả lời: Thỏ trắng chạy ở làn số 3.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37240" r="29722" b="27604"/>
          <a:stretch/>
        </p:blipFill>
        <p:spPr bwMode="auto">
          <a:xfrm>
            <a:off x="952500" y="1159324"/>
            <a:ext cx="6659546" cy="33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4551755">
            <a:off x="1520126" y="266236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1</a:t>
            </a:r>
            <a:endParaRPr lang="en-US" sz="2800" b="1">
              <a:solidFill>
                <a:schemeClr val="bg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551755">
            <a:off x="1714499" y="295286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2</a:t>
            </a:r>
            <a:endParaRPr lang="en-US" sz="2800" b="1">
              <a:solidFill>
                <a:schemeClr val="bg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551755">
            <a:off x="1857565" y="327805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3</a:t>
            </a:r>
            <a:endParaRPr lang="en-US" sz="2800" b="1">
              <a:solidFill>
                <a:schemeClr val="bg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4551755">
            <a:off x="1975231" y="35651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4</a:t>
            </a:r>
            <a:endParaRPr lang="en-US" sz="2800" b="1">
              <a:solidFill>
                <a:schemeClr val="bg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42827" y="1771652"/>
            <a:ext cx="6855473" cy="900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68354" tIns="34177" rIns="68354" bIns="34177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54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4" y="94615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95" tIns="71113" rIns="71113" bIns="71113" numCol="1" spcCol="1270" anchor="ctr" anchorCtr="0">
            <a:noAutofit/>
          </a:bodyPr>
          <a:lstStyle/>
          <a:p>
            <a:pPr defTabSz="12444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31" tIns="45715" rIns="91431" bIns="45715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95" tIns="71113" rIns="71113" bIns="71113" numCol="1" spcCol="1270" anchor="ctr" anchorCtr="0">
            <a:noAutofit/>
          </a:bodyPr>
          <a:lstStyle/>
          <a:p>
            <a:pPr defTabSz="12444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6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31" tIns="45715" rIns="91431" bIns="45715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4" y="338455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95" tIns="71113" rIns="71113" bIns="71113" numCol="1" spcCol="1270" anchor="ctr" anchorCtr="0">
            <a:noAutofit/>
          </a:bodyPr>
          <a:lstStyle/>
          <a:p>
            <a:pPr defTabSz="12444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Toán </a:t>
            </a:r>
            <a:r>
              <a:rPr lang="en-US" sz="28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Tia số, số liền trước, số liền sau </a:t>
            </a: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(tr.10)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31" tIns="45715" rIns="91431" bIns="45715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2681373" y="1943100"/>
            <a:ext cx="3552088" cy="302908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545961" y="285750"/>
            <a:ext cx="2807295" cy="1143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74" tIns="34337" rIns="68674" bIns="34337" rtlCol="0" anchor="ctr"/>
          <a:lstStyle/>
          <a:p>
            <a:pPr algn="ctr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32413" y="285750"/>
            <a:ext cx="2807295" cy="1143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74" tIns="34337" rIns="68674" bIns="34337" rtlCol="0" anchor="ctr"/>
          <a:lstStyle/>
          <a:p>
            <a:pPr algn="ctr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993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4796440" y="2667922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1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776472" y="1243564"/>
            <a:ext cx="3762157" cy="2052638"/>
          </a:xfrm>
        </p:spPr>
        <p:txBody>
          <a:bodyPr>
            <a:noAutofit/>
          </a:bodyPr>
          <a:lstStyle/>
          <a:p>
            <a:r>
              <a:rPr lang="en-US" sz="45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45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5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45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5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45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6" y="2259517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89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2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5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8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4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6" name="Rectangle 745"/>
          <p:cNvSpPr/>
          <p:nvPr/>
        </p:nvSpPr>
        <p:spPr>
          <a:xfrm>
            <a:off x="2636190" y="1328756"/>
            <a:ext cx="5846323" cy="933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algn="ctr">
              <a:buClrTx/>
              <a:defRPr/>
            </a:pPr>
            <a:r>
              <a:rPr lang="en-US" sz="4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 liền trước của 1 là…</a:t>
            </a:r>
            <a:endParaRPr lang="en-US" sz="4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198762" y="3237202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3" name="Rectangle 312"/>
          <p:cNvSpPr/>
          <p:nvPr/>
        </p:nvSpPr>
        <p:spPr>
          <a:xfrm>
            <a:off x="2636190" y="1328756"/>
            <a:ext cx="5846323" cy="933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algn="ctr">
              <a:buClrTx/>
              <a:defRPr/>
            </a:pPr>
            <a:r>
              <a:rPr lang="en-US" sz="4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 liền trước của 1 là 0</a:t>
            </a:r>
            <a:endParaRPr lang="en-US" sz="4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"/>
                  </p:tgtEl>
                </p:cond>
              </p:nextCondLst>
            </p:seq>
          </p:childTnLst>
        </p:cTn>
      </p:par>
    </p:tnLst>
    <p:bldLst>
      <p:bldP spid="746" grpId="0" animBg="1"/>
      <p:bldP spid="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4" y="1657351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1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8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4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4" name="Rectangle 743"/>
          <p:cNvSpPr/>
          <p:nvPr/>
        </p:nvSpPr>
        <p:spPr>
          <a:xfrm>
            <a:off x="1819111" y="1507030"/>
            <a:ext cx="7009287" cy="12244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lvl="0" algn="ctr">
              <a:buClrTx/>
              <a:defRPr/>
            </a:pPr>
            <a:r>
              <a:rPr lang="en-US" sz="36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Trên tia số, số bé nhất là số …</a:t>
            </a:r>
            <a:endParaRPr lang="vi-VN" sz="36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3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Rectangle 249"/>
          <p:cNvSpPr/>
          <p:nvPr/>
        </p:nvSpPr>
        <p:spPr>
          <a:xfrm>
            <a:off x="1819111" y="1507030"/>
            <a:ext cx="7009287" cy="12244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lvl="0" algn="ctr">
              <a:buClrTx/>
              <a:defRPr/>
            </a:pPr>
            <a:r>
              <a:rPr lang="en-US" sz="36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Trên tia số, số bé nhất là số 0</a:t>
            </a:r>
            <a:endParaRPr lang="vi-VN" sz="36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34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</p:childTnLst>
        </p:cTn>
      </p:par>
    </p:tnLst>
    <p:bldLst>
      <p:bldP spid="744" grpId="0" animBg="1"/>
      <p:bldP spid="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6" y="1706999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8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4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5" name="Rectangle 744"/>
          <p:cNvSpPr/>
          <p:nvPr/>
        </p:nvSpPr>
        <p:spPr>
          <a:xfrm>
            <a:off x="1758503" y="1603682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 liền sau của 5 là… 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89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2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5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Rectangle 251"/>
          <p:cNvSpPr/>
          <p:nvPr/>
        </p:nvSpPr>
        <p:spPr>
          <a:xfrm>
            <a:off x="1727930" y="1603682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28" tIns="45713" rIns="91428" bIns="45713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 liền sau của 5 là 6 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</p:childTnLst>
        </p:cTn>
      </p:par>
    </p:tnLst>
    <p:bldLst>
      <p:bldP spid="745" grpId="0" animBg="1"/>
      <p:bldP spid="2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439</Words>
  <Application>Microsoft Office PowerPoint</Application>
  <PresentationFormat>On-screen Show (16:9)</PresentationFormat>
  <Paragraphs>152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NÀO  MÌNH CÙNG  LÊN XE BUÝT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PC</cp:lastModifiedBy>
  <cp:revision>130</cp:revision>
  <dcterms:created xsi:type="dcterms:W3CDTF">2020-04-19T13:18:56Z</dcterms:created>
  <dcterms:modified xsi:type="dcterms:W3CDTF">2021-07-08T08:55:22Z</dcterms:modified>
</cp:coreProperties>
</file>