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3" r:id="rId3"/>
    <p:sldId id="283" r:id="rId4"/>
    <p:sldId id="271" r:id="rId5"/>
    <p:sldId id="263" r:id="rId6"/>
    <p:sldId id="284" r:id="rId7"/>
    <p:sldId id="264" r:id="rId8"/>
    <p:sldId id="265" r:id="rId9"/>
    <p:sldId id="266" r:id="rId10"/>
    <p:sldId id="267" r:id="rId11"/>
    <p:sldId id="285" r:id="rId12"/>
    <p:sldId id="268" r:id="rId13"/>
    <p:sldId id="269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5FF"/>
    <a:srgbClr val="75D1FF"/>
    <a:srgbClr val="DF63CD"/>
    <a:srgbClr val="F9FC80"/>
    <a:srgbClr val="FFFFCC"/>
    <a:srgbClr val="66FF66"/>
    <a:srgbClr val="FFF3E1"/>
    <a:srgbClr val="81FFCC"/>
    <a:srgbClr val="FFD9B3"/>
    <a:srgbClr val="B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2883" autoAdjust="0"/>
  </p:normalViewPr>
  <p:slideViewPr>
    <p:cSldViewPr>
      <p:cViewPr>
        <p:scale>
          <a:sx n="75" d="100"/>
          <a:sy n="75" d="100"/>
        </p:scale>
        <p:origin x="-864" y="-354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vào</a:t>
            </a:r>
            <a:r>
              <a:rPr lang="en-US" baseline="0" smtClean="0"/>
              <a:t> hộp quà để ra câu hỏi. 2. Click vào hộp quà lần nữa để quà xuất hiện.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688154" y="3340573"/>
            <a:ext cx="1002454" cy="120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65" y="2914650"/>
            <a:ext cx="2627330" cy="1670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45745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85410" y="168966"/>
            <a:ext cx="1420658" cy="13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9175" y="644485"/>
            <a:ext cx="5914336" cy="1661993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03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03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0300" b="1" spc="112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386428" y="3281226"/>
            <a:ext cx="1271538" cy="12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755169" y="2989691"/>
            <a:ext cx="1833715" cy="15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9177" y="185245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96" y="3790950"/>
            <a:ext cx="9067800" cy="422971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just"/>
            <a:r>
              <a:rPr lang="en-US" sz="23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Em lắp bốn miếng bìa A, B, C, D vào vị trí thích hợp trong bảng.</a:t>
            </a:r>
            <a:endParaRPr lang="en-US" sz="23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086" y="4175574"/>
            <a:ext cx="8701314" cy="776914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just"/>
            <a:r>
              <a:rPr lang="en-US" sz="23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Tìm số lớn nhất ở mỗi miếng bìa A, B, C, D rồi viết các số đó theo thứ tự từ bé đến lớn.</a:t>
            </a:r>
            <a:endParaRPr lang="en-US" sz="23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2981"/>
            <a:ext cx="5771643" cy="3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" y="57150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01710"/>
              </p:ext>
            </p:extLst>
          </p:nvPr>
        </p:nvGraphicFramePr>
        <p:xfrm>
          <a:off x="2591552" y="100694"/>
          <a:ext cx="6400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5D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6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6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6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F6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6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69543"/>
              </p:ext>
            </p:extLst>
          </p:nvPr>
        </p:nvGraphicFramePr>
        <p:xfrm>
          <a:off x="990600" y="112014"/>
          <a:ext cx="1280160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31261"/>
              </p:ext>
            </p:extLst>
          </p:nvPr>
        </p:nvGraphicFramePr>
        <p:xfrm>
          <a:off x="990600" y="1428750"/>
          <a:ext cx="1280160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96611"/>
              </p:ext>
            </p:extLst>
          </p:nvPr>
        </p:nvGraphicFramePr>
        <p:xfrm>
          <a:off x="990600" y="2724150"/>
          <a:ext cx="1280160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68460"/>
              </p:ext>
            </p:extLst>
          </p:nvPr>
        </p:nvGraphicFramePr>
        <p:xfrm>
          <a:off x="990600" y="4019550"/>
          <a:ext cx="1280160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146" y="605790"/>
            <a:ext cx="33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46" y="1885950"/>
            <a:ext cx="33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46" y="3166110"/>
            <a:ext cx="33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146" y="4446270"/>
            <a:ext cx="33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5806E-6 L 0.45503 0.57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28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599E-6 L 0.5967 0.126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599E-6 L 0.45503 -0.31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-15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797E-6 L 0.31337 -0.3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18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42826" y="1771651"/>
            <a:ext cx="6855473" cy="900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68361" tIns="34180" rIns="68361" bIns="34180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54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  Dặn dò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3" y="9461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2800" b="1" kern="12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  <a:endParaRPr lang="en-US" sz="2800" b="1" kern="120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6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28833" y="33845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2800" b="1" i="1" kern="120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Tia số, số liền trước, số liền sau </a:t>
            </a:r>
            <a:r>
              <a:rPr lang="en-US" sz="2800" b="1" kern="120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kern="120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tr.10)</a:t>
            </a:r>
            <a:endParaRPr lang="en-US" sz="2800" b="1" kern="120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2681373" y="1943100"/>
            <a:ext cx="3552088" cy="30290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45960" y="285750"/>
            <a:ext cx="2807295" cy="1143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32412" y="285750"/>
            <a:ext cx="2807295" cy="1143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993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1387" y="1236304"/>
            <a:ext cx="8815651" cy="2349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68681" tIns="34340" rIns="68681" bIns="34340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451"/>
              </a:spcBef>
            </a:pPr>
            <a:r>
              <a:rPr lang="en-US" sz="7200" smtClean="0">
                <a:solidFill>
                  <a:srgbClr val="00B0F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</a:t>
            </a:r>
            <a:r>
              <a:rPr lang="en-US" sz="7200" smtClean="0">
                <a:solidFill>
                  <a:srgbClr val="00B0F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may mắn</a:t>
            </a:r>
            <a:endParaRPr lang="en-US" sz="7200">
              <a:solidFill>
                <a:srgbClr val="00B0F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197230" y="2963170"/>
            <a:ext cx="1325027" cy="1053524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7982161" y="1005736"/>
            <a:ext cx="1438138" cy="757636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4" b="69081"/>
          <a:stretch/>
        </p:blipFill>
        <p:spPr>
          <a:xfrm>
            <a:off x="380997" y="0"/>
            <a:ext cx="1618593" cy="1590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30651" r="63586" b="38430"/>
          <a:stretch/>
        </p:blipFill>
        <p:spPr>
          <a:xfrm>
            <a:off x="465081" y="1733550"/>
            <a:ext cx="1618593" cy="1590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7" t="96" r="32207" b="68985"/>
          <a:stretch/>
        </p:blipFill>
        <p:spPr>
          <a:xfrm>
            <a:off x="419099" y="3517900"/>
            <a:ext cx="1618593" cy="1590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3674" y="425296"/>
            <a:ext cx="637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bao nhiêu số có 1 chữ số?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6074" y="2113224"/>
            <a:ext cx="637452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+ 3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6074" y="4019550"/>
            <a:ext cx="637452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còn gọi là …….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1111" b="16145"/>
          <a:stretch/>
        </p:blipFill>
        <p:spPr>
          <a:xfrm>
            <a:off x="8013699" y="471364"/>
            <a:ext cx="889001" cy="830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89" y="2007241"/>
            <a:ext cx="528618" cy="830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05" y="3943456"/>
            <a:ext cx="703591" cy="7035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84042" y="25294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Click </a:t>
            </a:r>
            <a:r>
              <a:rPr lang="en-US">
                <a:solidFill>
                  <a:srgbClr val="FF0000"/>
                </a:solidFill>
              </a:rPr>
              <a:t>vào hộp quà để ra câu hỏi</a:t>
            </a:r>
            <a:r>
              <a:rPr lang="en-US">
                <a:solidFill>
                  <a:srgbClr val="FF0000"/>
                </a:solidFill>
              </a:rPr>
              <a:t>. </a:t>
            </a:r>
            <a:endParaRPr lang="en-US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Click </a:t>
            </a:r>
            <a:r>
              <a:rPr lang="en-US">
                <a:solidFill>
                  <a:srgbClr val="FF0000"/>
                </a:solidFill>
              </a:rPr>
              <a:t>vào hộp quà lần nữa để quà xuất </a:t>
            </a:r>
            <a:r>
              <a:rPr lang="en-US">
                <a:solidFill>
                  <a:srgbClr val="FF0000"/>
                </a:solidFill>
              </a:rPr>
              <a:t>hiện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Xoá textbox này sau khi đọc xong.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3" y="-14069"/>
            <a:ext cx="9154832" cy="1794725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1674052"/>
            <a:ext cx="8018613" cy="104465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728940" y="157162"/>
            <a:ext cx="1762927" cy="1127414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049926" y="103578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>
                <a:latin typeface="Arial" pitchFamily="34" charset="0"/>
                <a:cs typeface="Arial" pitchFamily="34" charset="0"/>
              </a:rPr>
              <a:t> đề</a:t>
            </a:r>
            <a:r>
              <a:rPr lang="en-US" sz="3000" b="1">
                <a:latin typeface="Arial" pitchFamily="34" charset="0"/>
                <a:cs typeface="Arial" pitchFamily="34" charset="0"/>
              </a:rPr>
              <a:t/>
            </a:r>
            <a:br>
              <a:rPr lang="en-US" sz="3000" b="1">
                <a:latin typeface="Arial" pitchFamily="34" charset="0"/>
                <a:cs typeface="Arial" pitchFamily="34" charset="0"/>
              </a:rPr>
            </a:br>
            <a:r>
              <a:rPr lang="en-US" sz="4000" b="1">
                <a:latin typeface="Arial" pitchFamily="34" charset="0"/>
                <a:cs typeface="Arial" pitchFamily="34" charset="0"/>
              </a:rPr>
              <a:t>1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728" y="432328"/>
            <a:ext cx="4416747" cy="530915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3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 TẬP VÀ BỔ SUNG</a:t>
            </a:r>
          </a:p>
        </p:txBody>
      </p:sp>
      <p:sp>
        <p:nvSpPr>
          <p:cNvPr id="11" name="Rectangle 10"/>
          <p:cNvSpPr/>
          <p:nvPr/>
        </p:nvSpPr>
        <p:spPr>
          <a:xfrm rot="21134311">
            <a:off x="-206967" y="1441756"/>
            <a:ext cx="2076388" cy="958103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19962" y="193420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4832" y="1891255"/>
            <a:ext cx="6290045" cy="577081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33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ÔN TẬP CÁC SỐ ĐẾN 100</a:t>
            </a:r>
          </a:p>
        </p:txBody>
      </p:sp>
      <p:sp>
        <p:nvSpPr>
          <p:cNvPr id="20" name="Oval 19"/>
          <p:cNvSpPr/>
          <p:nvPr/>
        </p:nvSpPr>
        <p:spPr>
          <a:xfrm>
            <a:off x="7415430" y="1411653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14583" y="1764759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7461892" y="1497420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6956" y="3517209"/>
            <a:ext cx="828474" cy="9977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80" y="3218195"/>
            <a:ext cx="2171348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7491" y="3507794"/>
            <a:ext cx="1050857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4293" y="3283465"/>
            <a:ext cx="1515467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01717" y="4720071"/>
            <a:ext cx="2231525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/>
          <a:stretch/>
        </p:blipFill>
        <p:spPr bwMode="auto">
          <a:xfrm>
            <a:off x="2209800" y="882122"/>
            <a:ext cx="4933743" cy="25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50899" y="1465276"/>
            <a:ext cx="7725401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8194" y="1432786"/>
            <a:ext cx="7865111" cy="2441449"/>
          </a:xfrm>
          <a:prstGeom prst="roundRect">
            <a:avLst/>
          </a:prstGeom>
          <a:solidFill>
            <a:srgbClr val="F9FC80"/>
          </a:solidFill>
          <a:ln>
            <a:solidFill>
              <a:srgbClr val="66FF66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3128" y="1581151"/>
            <a:ext cx="2077572" cy="2133600"/>
          </a:xfrm>
          <a:prstGeom prst="roundRect">
            <a:avLst/>
          </a:prstGeom>
          <a:noFill/>
          <a:ln>
            <a:solidFill>
              <a:srgbClr val="66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8830" y="57150"/>
            <a:ext cx="8836570" cy="830997"/>
            <a:chOff x="223100" y="289004"/>
            <a:chExt cx="11468280" cy="1107995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289004"/>
              <a:ext cx="10597496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Em ước lượng xem trong hình có khoảng mấy chục viên bi rồi đếm số viên bi trong hình đó (theo mẫu).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55895" y="909167"/>
            <a:ext cx="181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Mẫu: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81" y="20758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24" y="166001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20" y="166001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64" y="20758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09" y="25706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42" y="306535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91" y="211936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8" y="267570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25" y="308282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28" y="261410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90" y="218096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99" y="16239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27" y="16033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5" y="193360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0" y="252258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88" y="305906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21" y="2113077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3" y="277142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305906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253277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ounded Rectangle 103"/>
          <p:cNvSpPr/>
          <p:nvPr/>
        </p:nvSpPr>
        <p:spPr>
          <a:xfrm>
            <a:off x="3335658" y="1581151"/>
            <a:ext cx="2077572" cy="2133600"/>
          </a:xfrm>
          <a:prstGeom prst="roundRect">
            <a:avLst/>
          </a:prstGeom>
          <a:noFill/>
          <a:ln>
            <a:solidFill>
              <a:srgbClr val="66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19" y="17588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85" y="169306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11" y="174365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5" y="193360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2258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927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54" y="223838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59" y="262550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16" y="3066755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06" y="268140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40" y="227521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47" y="302750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55895" y="4010510"/>
            <a:ext cx="800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Em ước lượng: Khoảng 3 chục viên bi.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2000" y="4472285"/>
            <a:ext cx="800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Em đếm được: 32 viên bi.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50899" y="931876"/>
            <a:ext cx="7725401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8194" y="899386"/>
            <a:ext cx="7865111" cy="2441449"/>
          </a:xfrm>
          <a:prstGeom prst="roundRect">
            <a:avLst/>
          </a:prstGeom>
          <a:solidFill>
            <a:srgbClr val="F9FC80"/>
          </a:solidFill>
          <a:ln>
            <a:solidFill>
              <a:srgbClr val="66FF66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3128" y="1047751"/>
            <a:ext cx="2077572" cy="2133600"/>
          </a:xfrm>
          <a:prstGeom prst="roundRect">
            <a:avLst/>
          </a:prstGeom>
          <a:noFill/>
          <a:ln>
            <a:solidFill>
              <a:srgbClr val="66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5895" y="375767"/>
            <a:ext cx="181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81" y="15424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24" y="112661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20" y="112661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64" y="15424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09" y="20372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42" y="253195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91" y="158596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8" y="214230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25" y="254942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28" y="208070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90" y="1647569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99" y="109058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27" y="10699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5" y="140020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0" y="198918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88" y="252566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21" y="1579677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3" y="223802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252566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199937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ounded Rectangle 103"/>
          <p:cNvSpPr/>
          <p:nvPr/>
        </p:nvSpPr>
        <p:spPr>
          <a:xfrm>
            <a:off x="3335658" y="1047751"/>
            <a:ext cx="2077572" cy="2133600"/>
          </a:xfrm>
          <a:prstGeom prst="roundRect">
            <a:avLst/>
          </a:prstGeom>
          <a:noFill/>
          <a:ln>
            <a:solidFill>
              <a:srgbClr val="66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77" y="108494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85" y="115966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34" y="112350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27" y="164544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01" y="258683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8" y="257943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93" y="165534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26" y="2003196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32" y="263047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70" y="215008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33" y="1585318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04" y="258683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51" y="1100553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32" y="161824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4" y="2120110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78" y="1999374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12" y="219972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" descr="cartoon – Page 2 – Animated promotional video production studio UK :::  Explainer video services UK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12" y="1113002"/>
            <a:ext cx="494734" cy="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55895" y="3445580"/>
            <a:ext cx="8007105" cy="548640"/>
            <a:chOff x="755895" y="3445580"/>
            <a:chExt cx="8007105" cy="548640"/>
          </a:xfrm>
        </p:grpSpPr>
        <p:sp>
          <p:nvSpPr>
            <p:cNvPr id="117" name="TextBox 116"/>
            <p:cNvSpPr txBox="1"/>
            <p:nvPr/>
          </p:nvSpPr>
          <p:spPr>
            <a:xfrm>
              <a:off x="755895" y="3477110"/>
              <a:ext cx="800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Em ước lượng: Khoảng        chục viên bi.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33668" y="3445580"/>
              <a:ext cx="548640" cy="54864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3911820"/>
            <a:ext cx="8007105" cy="548640"/>
            <a:chOff x="762000" y="3911820"/>
            <a:chExt cx="8007105" cy="548640"/>
          </a:xfrm>
        </p:grpSpPr>
        <p:sp>
          <p:nvSpPr>
            <p:cNvPr id="118" name="TextBox 117"/>
            <p:cNvSpPr txBox="1"/>
            <p:nvPr/>
          </p:nvSpPr>
          <p:spPr>
            <a:xfrm>
              <a:off x="762000" y="3938885"/>
              <a:ext cx="800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Em đếm được:          viên bi.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3245640" y="3911820"/>
              <a:ext cx="548640" cy="54864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3252470" y="390590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525" y="285750"/>
            <a:ext cx="8419275" cy="888147"/>
            <a:chOff x="223100" y="304800"/>
            <a:chExt cx="10926706" cy="1184194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3416" y="381000"/>
              <a:ext cx="10156390" cy="110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Em ước lượng xem trong hình có khoảng </a:t>
              </a:r>
              <a:r>
                <a:rPr lang="en-US" sz="24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 </a:t>
              </a:r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chục quả cà chua rồi đếm số cà chua trong hình đó.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35913" r="47905" b="46825"/>
          <a:stretch/>
        </p:blipFill>
        <p:spPr bwMode="auto">
          <a:xfrm>
            <a:off x="0" y="1623730"/>
            <a:ext cx="5652673" cy="28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69241" y="1853002"/>
            <a:ext cx="2894688" cy="1200329"/>
            <a:chOff x="755896" y="3477110"/>
            <a:chExt cx="3124200" cy="1200329"/>
          </a:xfrm>
        </p:grpSpPr>
        <p:sp>
          <p:nvSpPr>
            <p:cNvPr id="18" name="TextBox 17"/>
            <p:cNvSpPr txBox="1"/>
            <p:nvPr/>
          </p:nvSpPr>
          <p:spPr>
            <a:xfrm>
              <a:off x="755896" y="347711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Em ước lượng: Khoảng        chục viên bi.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58300" y="3862030"/>
              <a:ext cx="548640" cy="54864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54363" y="3303899"/>
            <a:ext cx="3166368" cy="890072"/>
            <a:chOff x="888447" y="3958169"/>
            <a:chExt cx="3166368" cy="890072"/>
          </a:xfrm>
        </p:grpSpPr>
        <p:sp>
          <p:nvSpPr>
            <p:cNvPr id="24" name="TextBox 23"/>
            <p:cNvSpPr txBox="1"/>
            <p:nvPr/>
          </p:nvSpPr>
          <p:spPr>
            <a:xfrm>
              <a:off x="888447" y="4017244"/>
              <a:ext cx="2633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Em đếm được:          viên bi.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06175" y="3958169"/>
              <a:ext cx="548640" cy="54864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8372091" y="330389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38200" y="2293769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Số 45 gồm        chục và        đơn vị, 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 là:       =       +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488" y="89808"/>
            <a:ext cx="8496688" cy="638628"/>
            <a:chOff x="223100" y="304800"/>
            <a:chExt cx="11027174" cy="851503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376604"/>
              <a:ext cx="10156390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8200" y="477887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87 gồm 8 chục và 7 đơn vị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32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87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+ 7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17532" y="2293769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43600" y="2293769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382779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Số 63 gồm        chục và        đơn vị, 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 là:       =       +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50920" y="3829771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02090" y="3829771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62628" y="2931461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72970" y="2931461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81714" y="2931461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91656" y="4484004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29428" y="4484004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310742" y="4484004"/>
            <a:ext cx="548640" cy="5486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17532" y="229376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229376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19535" y="2931461"/>
            <a:ext cx="66385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195764" y="2930521"/>
            <a:ext cx="66385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81714" y="293052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551634" y="382779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802090" y="382977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19535" y="4484004"/>
            <a:ext cx="66385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71821" y="4484004"/>
            <a:ext cx="66385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310742" y="448950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507</Words>
  <Application>Microsoft Office PowerPoint</Application>
  <PresentationFormat>On-screen Show (16:9)</PresentationFormat>
  <Paragraphs>191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102</cp:revision>
  <dcterms:created xsi:type="dcterms:W3CDTF">2020-04-19T13:18:56Z</dcterms:created>
  <dcterms:modified xsi:type="dcterms:W3CDTF">2021-07-04T15:24:43Z</dcterms:modified>
</cp:coreProperties>
</file>