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33" r:id="rId3"/>
    <p:sldId id="258" r:id="rId4"/>
    <p:sldId id="337" r:id="rId5"/>
    <p:sldId id="267" r:id="rId6"/>
    <p:sldId id="265" r:id="rId7"/>
    <p:sldId id="269" r:id="rId8"/>
    <p:sldId id="270" r:id="rId9"/>
    <p:sldId id="271" r:id="rId10"/>
    <p:sldId id="339" r:id="rId11"/>
    <p:sldId id="259" r:id="rId12"/>
    <p:sldId id="260" r:id="rId13"/>
    <p:sldId id="257" r:id="rId14"/>
    <p:sldId id="262" r:id="rId15"/>
    <p:sldId id="263" r:id="rId16"/>
    <p:sldId id="27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0A5"/>
    <a:srgbClr val="5E0253"/>
    <a:srgbClr val="3333FF"/>
    <a:srgbClr val="FF0000"/>
    <a:srgbClr val="0B0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C47E-40B1-4EFB-809E-50D6201D3F6C}" type="datetimeFigureOut">
              <a:rPr lang="zh-CN" altLang="en-US"/>
              <a:t>2022/9/24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BCA85-C19E-4980-AE09-7BA1D76A8A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536D-D147-4FD2-9D32-7D9FD0F35672}" type="datetimeFigureOut">
              <a:rPr lang="en-US" smtClean="0"/>
              <a:t>24/09/2022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990E-46D2-4098-B357-AD6316144D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33" y="3657600"/>
            <a:ext cx="12192000" cy="25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51469" y="584201"/>
            <a:ext cx="9821332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368800" y="3001433"/>
            <a:ext cx="2743200" cy="62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FFFF"/>
                  </a:solidFill>
                  <a:round/>
                </a:ln>
                <a:solidFill>
                  <a:srgbClr val="33CC33"/>
                </a:solidFill>
              </a:rPr>
              <a:t> </a:t>
            </a:r>
            <a:r>
              <a:rPr lang="en-US" sz="4800" kern="10" dirty="0" err="1">
                <a:ln w="9525">
                  <a:solidFill>
                    <a:srgbClr val="00FFFF"/>
                  </a:solidFill>
                  <a:round/>
                </a:ln>
                <a:solidFill>
                  <a:srgbClr val="33CC33"/>
                </a:solidFill>
              </a:rPr>
              <a:t>Lớp</a:t>
            </a:r>
            <a:r>
              <a:rPr lang="en-US" sz="4800" kern="10" dirty="0">
                <a:ln w="9525">
                  <a:solidFill>
                    <a:srgbClr val="00FFFF"/>
                  </a:solidFill>
                  <a:round/>
                </a:ln>
                <a:solidFill>
                  <a:srgbClr val="33CC33"/>
                </a:solidFill>
              </a:rPr>
              <a:t> 2A7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9188" y="1295400"/>
            <a:ext cx="12060767" cy="1413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CÁCTHẦY CÔ GIÁO VỀ DỰ GIỜ MÔN HĐTN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7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3231" y="1546541"/>
            <a:ext cx="79716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TAY</a:t>
            </a:r>
          </a:p>
        </p:txBody>
      </p:sp>
    </p:spTree>
    <p:extLst>
      <p:ext uri="{BB962C8B-B14F-4D97-AF65-F5344CB8AC3E}">
        <p14:creationId xmlns:p14="http://schemas.microsoft.com/office/powerpoint/2010/main" val="19757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63" y="2279197"/>
            <a:ext cx="6786704" cy="4578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508" y="257908"/>
            <a:ext cx="8346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quantri.pgdthanhxuan.edu.vn/UploadImages/mnkhuongdinh/admin/IMG_20190402_144614.jpg?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0" y="117564"/>
            <a:ext cx="10072643" cy="65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oc24.vn/images/summary/10%20quy%20trinh%20cam%20h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1" y="323165"/>
            <a:ext cx="8191591" cy="63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565" y="222069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hoa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-tiet-cac-buoc-cam-hoa-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348661"/>
            <a:ext cx="5747339" cy="57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uong-dan-cach-cam-hoa-hong-vao-lo-cao-don-gian-nhung-day-nghe-thu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348661"/>
            <a:ext cx="5782332" cy="57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40" y="2279197"/>
            <a:ext cx="6786704" cy="4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718" y="515687"/>
            <a:ext cx="116869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337"/>
            <a:ext cx="43434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0590" y="1044484"/>
            <a:ext cx="8111759" cy="536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336" y="1715724"/>
            <a:ext cx="11832054" cy="40319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 của - Gạch tranh 3D bãi biển chim hải âu giá rẻ nhất tháng 04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51470" y="4091388"/>
            <a:ext cx="1648155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vi-VN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F810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81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BIỆT. HẸN GẶP LẠI!</a:t>
            </a:r>
            <a:endParaRPr lang="vi-VN" sz="4400" b="1" dirty="0">
              <a:solidFill>
                <a:srgbClr val="F810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33" y="647496"/>
            <a:ext cx="10051332" cy="2055632"/>
          </a:xfrm>
          <a:prstGeom prst="rect">
            <a:avLst/>
          </a:prstGeom>
        </p:spPr>
      </p:pic>
      <p:grpSp>
        <p:nvGrpSpPr>
          <p:cNvPr id="5" name="组合 5"/>
          <p:cNvGrpSpPr/>
          <p:nvPr/>
        </p:nvGrpSpPr>
        <p:grpSpPr bwMode="auto">
          <a:xfrm>
            <a:off x="5107780" y="2945675"/>
            <a:ext cx="1976438" cy="1306512"/>
            <a:chOff x="3764973" y="2644047"/>
            <a:chExt cx="2978727" cy="3277030"/>
          </a:xfrm>
        </p:grpSpPr>
        <p:sp>
          <p:nvSpPr>
            <p:cNvPr id="6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3875030" y="3133809"/>
              <a:ext cx="2758612" cy="21382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49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  <a:endParaRPr lang="zh-CN" altLang="en-US" sz="49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8" y="2507660"/>
            <a:ext cx="11868249" cy="4324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486" y="1495151"/>
            <a:ext cx="4664596" cy="59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89" y="39189"/>
            <a:ext cx="6546234" cy="12725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879670"/>
            <a:ext cx="12217400" cy="297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458" y="186657"/>
            <a:ext cx="10263116" cy="673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050" y="739726"/>
            <a:ext cx="5029746" cy="61182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12" y="263166"/>
            <a:ext cx="5693909" cy="6581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95" y="322538"/>
            <a:ext cx="6069875" cy="6535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3178" y="963525"/>
            <a:ext cx="11621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808" y="383586"/>
            <a:ext cx="1149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đã đánh vỡ bát bao giờ chưa hay đã từng nhìn thấy ai đánh rơi, đánh vỡ bát chưa?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205808" y="1649338"/>
            <a:ext cx="4701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Điều gì xảy ra sau đó?</a:t>
            </a:r>
            <a:endParaRPr lang="en-US" sz="3600"/>
          </a:p>
        </p:txBody>
      </p:sp>
      <p:sp>
        <p:nvSpPr>
          <p:cNvPr id="11" name="Rectangle 10"/>
          <p:cNvSpPr/>
          <p:nvPr/>
        </p:nvSpPr>
        <p:spPr>
          <a:xfrm>
            <a:off x="205808" y="2387218"/>
            <a:ext cx="539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Tại sao điều ấy lại xảy ra?</a:t>
            </a:r>
            <a:endParaRPr lang="en-US" sz="3600"/>
          </a:p>
        </p:txBody>
      </p:sp>
      <p:sp>
        <p:nvSpPr>
          <p:cNvPr id="12" name="Rectangle 11"/>
          <p:cNvSpPr/>
          <p:nvPr/>
        </p:nvSpPr>
        <p:spPr>
          <a:xfrm>
            <a:off x="205808" y="3112035"/>
            <a:ext cx="11101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thế nào để không đánh rơi, đánh vỡ, làm đổ đồ đạc?</a:t>
            </a:r>
            <a:endParaRPr 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84600"/>
            <a:ext cx="1221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499941"/>
            <a:ext cx="11517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kíp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“LÀM NHIỀU CHO QUEN TAY - TẬP TRUNG, KHÔNG VỘI VÀNG”.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8" y="2851739"/>
            <a:ext cx="4415244" cy="2127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823" y="2896303"/>
            <a:ext cx="3984171" cy="2082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209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76</cp:revision>
  <dcterms:created xsi:type="dcterms:W3CDTF">2021-04-09T11:14:00Z</dcterms:created>
  <dcterms:modified xsi:type="dcterms:W3CDTF">2022-09-24T12:54:58Z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