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0" r:id="rId2"/>
    <p:sldId id="309" r:id="rId3"/>
    <p:sldId id="301" r:id="rId4"/>
    <p:sldId id="302" r:id="rId5"/>
    <p:sldId id="303" r:id="rId6"/>
    <p:sldId id="306" r:id="rId7"/>
    <p:sldId id="308" r:id="rId8"/>
    <p:sldId id="305" r:id="rId9"/>
  </p:sldIdLst>
  <p:sldSz cx="9144000" cy="5143500" type="screen16x9"/>
  <p:notesSz cx="6858000" cy="9144000"/>
  <p:embeddedFontLst>
    <p:embeddedFont>
      <p:font typeface="Pangolin" charset="-93"/>
      <p:regular r:id="rId11"/>
    </p:embeddedFont>
    <p:embeddedFont>
      <p:font typeface="Baloo 2" charset="-93"/>
      <p:regular r:id="rId12"/>
      <p:bold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38" autoAdjust="0"/>
  </p:normalViewPr>
  <p:slideViewPr>
    <p:cSldViewPr snapToGrid="0">
      <p:cViewPr varScale="1">
        <p:scale>
          <a:sx n="69" d="100"/>
          <a:sy n="69" d="100"/>
        </p:scale>
        <p:origin x="-72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xmlns="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457200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22B885-A649-4678-8593-7DDAE5309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060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43" y="308472"/>
            <a:ext cx="81923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YÊU CẦU CẦN ĐẠT</a:t>
            </a:r>
            <a:endParaRPr lang="vi-VN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- HS cùng nghĩ về ngôi trường mà mình mơ ước, về những điều mà các em mong muốn sẽ có ở ngôi trường của mình.</a:t>
            </a:r>
          </a:p>
          <a:p>
            <a:r>
              <a:rPr lang="vi-VN" sz="2400" dirty="0" smtClean="0">
                <a:latin typeface="+mj-lt"/>
              </a:rPr>
              <a:t>- Năng lực giao tiếp, hợp tác: HS trao đổi, thảo luận xây dựng khái niệm “Trường học hạnh phúc” theo tưởng tượng, mơ ước của mình. </a:t>
            </a:r>
          </a:p>
          <a:p>
            <a:r>
              <a:rPr lang="vi-VN" sz="2400" dirty="0" smtClean="0">
                <a:latin typeface="+mj-lt"/>
              </a:rPr>
              <a:t>- Năng lực giải quyết vấn đề và sáng tạo: Sử dụng các kiến thức đã học vận dụng vào thực tế.</a:t>
            </a:r>
          </a:p>
          <a:p>
            <a:r>
              <a:rPr lang="vi-VN" sz="2400" dirty="0" smtClean="0">
                <a:latin typeface="+mj-lt"/>
              </a:rPr>
              <a:t>- Có thái độ yêu quý, tự hào về ngôi trường của mình.</a:t>
            </a:r>
          </a:p>
          <a:p>
            <a:r>
              <a:rPr lang="vi-VN" sz="2400" dirty="0" smtClean="0">
                <a:latin typeface="+mj-lt"/>
              </a:rPr>
              <a:t>- </a:t>
            </a:r>
            <a:r>
              <a:rPr lang="vi-VN" sz="2400" b="1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Mong muốn góp sức mình để xây dựng một môi trường học tập hạnh phúc.</a:t>
            </a:r>
          </a:p>
          <a:p>
            <a:endParaRPr lang="vi-VN" sz="24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xmlns="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xmlns="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112520" y="1374285"/>
                <a:ext cx="14798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xmlns="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xmlns="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xmlns="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113991" y="1542967"/>
                <a:ext cx="1521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xmlns="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xmlns="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xmlns="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xmlns="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90078" y="1551317"/>
                <a:ext cx="1524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xmlns="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xmlns="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xmlns="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xmlns="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xmlns="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xmlns="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xmlns="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xmlns="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xmlns="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xmlns="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xmlns="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xmlns="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xmlns="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xmlns="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xmlns="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xmlns="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xmlns="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xmlns="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xmlns="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xmlns="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xmlns="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xmlns="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xmlns="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xmlns="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77431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320</Words>
  <Application>Microsoft Office PowerPoint</Application>
  <PresentationFormat>On-screen Show (16:9)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Pangolin</vt:lpstr>
      <vt:lpstr>UTM Androgyne</vt:lpstr>
      <vt:lpstr>Baloo 2</vt:lpstr>
      <vt:lpstr>UTM Cookies</vt:lpstr>
      <vt:lpstr>English Vocabulary Workshop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7</cp:lastModifiedBy>
  <cp:revision>67</cp:revision>
  <dcterms:modified xsi:type="dcterms:W3CDTF">2022-11-13T14:13:58Z</dcterms:modified>
</cp:coreProperties>
</file>