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2"/>
  </p:notesMasterIdLst>
  <p:sldIdLst>
    <p:sldId id="257" r:id="rId2"/>
    <p:sldId id="340" r:id="rId3"/>
    <p:sldId id="301" r:id="rId4"/>
    <p:sldId id="302" r:id="rId5"/>
    <p:sldId id="334" r:id="rId6"/>
    <p:sldId id="305" r:id="rId7"/>
    <p:sldId id="337" r:id="rId8"/>
    <p:sldId id="338" r:id="rId9"/>
    <p:sldId id="335" r:id="rId10"/>
    <p:sldId id="336" r:id="rId11"/>
    <p:sldId id="324" r:id="rId12"/>
    <p:sldId id="310" r:id="rId13"/>
    <p:sldId id="326" r:id="rId14"/>
    <p:sldId id="312" r:id="rId15"/>
    <p:sldId id="333" r:id="rId16"/>
    <p:sldId id="329" r:id="rId17"/>
    <p:sldId id="323" r:id="rId18"/>
    <p:sldId id="315" r:id="rId19"/>
    <p:sldId id="339" r:id="rId20"/>
    <p:sldId id="283" r:id="rId21"/>
  </p:sldIdLst>
  <p:sldSz cx="16256000" cy="9144000"/>
  <p:notesSz cx="6858000" cy="9144000"/>
  <p:defaultTextStyle>
    <a:defPPr>
      <a:defRPr lang="en-US"/>
    </a:defPPr>
    <a:lvl1pPr marL="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6600"/>
    <a:srgbClr val="FFFFCC"/>
    <a:srgbClr val="CCFFFF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165" autoAdjust="0"/>
  </p:normalViewPr>
  <p:slideViewPr>
    <p:cSldViewPr snapToGrid="0">
      <p:cViewPr>
        <p:scale>
          <a:sx n="33" d="100"/>
          <a:sy n="33" d="100"/>
        </p:scale>
        <p:origin x="-1008" y="-173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7442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3112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3112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42840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42840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79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72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244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53168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003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146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223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596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25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39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327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256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756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2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0.wdp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9.wdp"/><Relationship Id="rId5" Type="http://schemas.openxmlformats.org/officeDocument/2006/relationships/image" Target="../media/image15.png"/><Relationship Id="rId10" Type="http://schemas.openxmlformats.org/officeDocument/2006/relationships/image" Target="../media/image3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9.wdp"/><Relationship Id="rId5" Type="http://schemas.openxmlformats.org/officeDocument/2006/relationships/image" Target="../media/image15.png"/><Relationship Id="rId10" Type="http://schemas.openxmlformats.org/officeDocument/2006/relationships/image" Target="../media/image3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1642" y="-26030"/>
            <a:ext cx="16449140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76797" y="19127"/>
            <a:ext cx="16449140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426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746837"/>
            <a:ext cx="16256000" cy="237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57504" y="3902747"/>
            <a:ext cx="1058394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28647" y="3823254"/>
            <a:ext cx="1764145" cy="1764145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89462" y="-948076"/>
            <a:ext cx="4390459" cy="4083077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52732" y="969436"/>
            <a:ext cx="3176251" cy="984735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333" b="1" dirty="0" err="1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  <a:r>
              <a:rPr lang="en-US" sz="5333" b="1" dirty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333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11</a:t>
            </a:r>
            <a:endParaRPr lang="en-US" sz="5333" b="1" dirty="0">
              <a:solidFill>
                <a:srgbClr val="00B0F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86936" y="394920"/>
            <a:ext cx="12733867" cy="180540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Chủ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đề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85114" y="3906335"/>
            <a:ext cx="1761067" cy="169621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267" b="1" dirty="0" err="1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</a:t>
            </a:r>
            <a:endParaRPr lang="en-US" sz="4267" b="1" dirty="0"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pPr algn="ctr"/>
            <a:r>
              <a:rPr lang="en-US" sz="5689" b="1" dirty="0" smtClean="0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20</a:t>
            </a:r>
            <a:endParaRPr lang="en-US" sz="5689" b="1" dirty="0"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6599" y="4201905"/>
            <a:ext cx="8989247" cy="108739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NHÍM NÂU KẾT BẠN</a:t>
            </a:r>
            <a:endParaRPr lang="en-US" sz="60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8906934"/>
            <a:ext cx="16256000" cy="2370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379154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4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031209" y="706530"/>
            <a:ext cx="5418667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dài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7" name="图片 2">
            <a:extLst>
              <a:ext uri="{FF2B5EF4-FFF2-40B4-BE49-F238E27FC236}">
                <a16:creationId xmlns="" xmlns:a16="http://schemas.microsoft.com/office/drawing/2014/main" id="{9499C835-6942-4985-A2C8-7F05A71FA8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95772" y="5842860"/>
            <a:ext cx="4121121" cy="4121121"/>
          </a:xfrm>
          <a:prstGeom prst="rect">
            <a:avLst/>
          </a:prstGeom>
        </p:spPr>
      </p:pic>
      <p:pic>
        <p:nvPicPr>
          <p:cNvPr id="8" name="PA_图片 1" descr="图片包含 玩偶, 玩具, 室内, 天空&#10;&#10;已生成极高可信度的说明">
            <a:extLst>
              <a:ext uri="{FF2B5EF4-FFF2-40B4-BE49-F238E27FC236}">
                <a16:creationId xmlns=""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50337"/>
            <a:ext cx="4176486" cy="417648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899305" y="2748950"/>
            <a:ext cx="14139674" cy="18301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trải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qua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vẻ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ấm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áp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lạnh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8871315" y="2855997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218308" y="3809314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860820" y="3877894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023940" y="3900754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332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A20FE26-1367-4A3F-85DE-8373044CA43F}"/>
              </a:ext>
            </a:extLst>
          </p:cNvPr>
          <p:cNvSpPr/>
          <p:nvPr/>
        </p:nvSpPr>
        <p:spPr>
          <a:xfrm>
            <a:off x="499648" y="367786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683" r="63070"/>
          <a:stretch/>
        </p:blipFill>
        <p:spPr>
          <a:xfrm>
            <a:off x="2420749" y="7644405"/>
            <a:ext cx="11915492" cy="1342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0621" y="94702"/>
            <a:ext cx="6535180" cy="4857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63041" y="5132803"/>
            <a:ext cx="11602177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8800" b="1" spc="1067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altLang="zh-CN" sz="8800" b="1" spc="1067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8800" b="1" spc="1067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endParaRPr lang="zh-CN" altLang="en-US" sz="8800" b="1" spc="1067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85801" y="436346"/>
            <a:ext cx="5497847" cy="87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8739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70309" y="197217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4191042" y="179508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5737596" y="269427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8074617"/>
            <a:ext cx="16256000" cy="106592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2063" y="7050110"/>
            <a:ext cx="2631539" cy="20228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48056" b="52963" l="54167" r="57083">
                        <a14:foregroundMark x1="55833" y1="49815" x2="55833" y2="49815"/>
                        <a14:foregroundMark x1="56094" y1="49815" x2="56094" y2="49815"/>
                        <a14:foregroundMark x1="56354" y1="51019" x2="56354" y2="51019"/>
                        <a14:foregroundMark x1="55937" y1="51944" x2="55937" y2="51944"/>
                        <a14:foregroundMark x1="55521" y1="52222" x2="55521" y2="52222"/>
                        <a14:foregroundMark x1="54896" y1="52315" x2="54896" y2="52315"/>
                        <a14:foregroundMark x1="54479" y1="51759" x2="54479" y2="51759"/>
                        <a14:foregroundMark x1="54583" y1="50000" x2="54583" y2="50000"/>
                        <a14:foregroundMark x1="54948" y1="49630" x2="54948" y2="49630"/>
                        <a14:foregroundMark x1="55521" y1="49352" x2="55521" y2="49352"/>
                        <a14:foregroundMark x1="55885" y1="49352" x2="55885" y2="49352"/>
                        <a14:foregroundMark x1="56198" y1="49907" x2="56198" y2="49907"/>
                        <a14:foregroundMark x1="55937" y1="49352" x2="55937" y2="49352"/>
                        <a14:foregroundMark x1="55052" y1="51204" x2="55052" y2="51204"/>
                        <a14:foregroundMark x1="55260" y1="49259" x2="55260" y2="49259"/>
                        <a14:foregroundMark x1="55833" y1="49444" x2="55833" y2="49444"/>
                        <a14:foregroundMark x1="55729" y1="49167" x2="55729" y2="49167"/>
                        <a14:foregroundMark x1="55000" y1="50000" x2="55000" y2="50000"/>
                        <a14:foregroundMark x1="54427" y1="51389" x2="54427" y2="51389"/>
                        <a14:foregroundMark x1="54427" y1="51111" x2="54427" y2="51111"/>
                      </a14:backgroundRemoval>
                    </a14:imgEffect>
                  </a14:imgLayer>
                </a14:imgProps>
              </a:ext>
            </a:extLst>
          </a:blip>
          <a:srcRect l="53860" t="47544" r="42982" b="47310"/>
          <a:stretch/>
        </p:blipFill>
        <p:spPr>
          <a:xfrm>
            <a:off x="1744560" y="-199631"/>
            <a:ext cx="1274187" cy="116800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974857" y="116109"/>
            <a:ext cx="70375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Trả</a:t>
            </a:r>
            <a:r>
              <a:rPr lang="en-US" sz="4267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4267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4267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endParaRPr lang="en-US" sz="4267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94926" y="839889"/>
            <a:ext cx="13354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Chi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tiết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nào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thấy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nhím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nâu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rất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nhút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nhát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6386" y="2641971"/>
            <a:ext cx="123852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Nhím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nâu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lúng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túng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nói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lí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́,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nấp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vào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bụi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cuộn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tròn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người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sơ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hãi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; run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bước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vào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̀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nhím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trắng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.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215" t="46876" r="21328" b="16123"/>
          <a:stretch/>
        </p:blipFill>
        <p:spPr bwMode="auto">
          <a:xfrm>
            <a:off x="9907581" y="4645617"/>
            <a:ext cx="6009247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9487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9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A20FE26-1367-4A3F-85DE-8373044CA43F}"/>
              </a:ext>
            </a:extLst>
          </p:cNvPr>
          <p:cNvSpPr/>
          <p:nvPr/>
        </p:nvSpPr>
        <p:spPr>
          <a:xfrm>
            <a:off x="666485" y="566909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485" y="209022"/>
            <a:ext cx="14057508" cy="89929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8488" y="4267576"/>
            <a:ext cx="14937354" cy="1484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lnSpc>
                <a:spcPct val="150000"/>
              </a:lnSpc>
              <a:defRPr/>
            </a:pP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endParaRPr lang="zh-CN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4182928" y="52596"/>
            <a:ext cx="1714240" cy="254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1085" y="327388"/>
            <a:ext cx="4348646" cy="3232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46823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Kê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̉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những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lần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nhím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trắng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̀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nhím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nâu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gặp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5333" y="2563817"/>
            <a:ext cx="14996584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Lần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1,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nhím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trắng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̀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nhím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nâu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gặp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vào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một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buổi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sáng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nhím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nâu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kiếm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quả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xmlns="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sp>
        <p:nvSpPr>
          <p:cNvPr id="21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7733" y="4738500"/>
            <a:ext cx="14996584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Lần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2,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chúng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gặp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lại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nhím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nâu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tránh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đúng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vào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̀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của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nhím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trắng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4062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Theo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vì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nhím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nâu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nhận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lời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kết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bạn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cùng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nhím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trắng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80080" y="2405142"/>
            <a:ext cx="13010438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Vì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nhím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nâu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thấy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nhím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trắng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tốt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bụng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thiện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ve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̉,…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xmlns="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sp>
        <p:nvSpPr>
          <p:cNvPr id="21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87100" y="4713466"/>
            <a:ext cx="13010438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hím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nâu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̃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nhận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có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bạn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̀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rất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buồn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6685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21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59275" y="279726"/>
            <a:ext cx="15766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Nhơ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̀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nhím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trắng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̀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nhím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nâu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có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những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ngày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ve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̉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ấm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áp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1654" y="2209959"/>
            <a:ext cx="10588396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Vì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nhím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trắng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̀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nhím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nâu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phải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sống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một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mình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giữa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mùa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đông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lạnh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́.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69" t="34375" r="12323" b="25781"/>
          <a:stretch/>
        </p:blipFill>
        <p:spPr bwMode="auto">
          <a:xfrm>
            <a:off x="6172200" y="4886324"/>
            <a:ext cx="10018060" cy="4257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3887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98" r="13695" b="5297"/>
          <a:stretch/>
        </p:blipFill>
        <p:spPr>
          <a:xfrm>
            <a:off x="1" y="4449346"/>
            <a:ext cx="3510079" cy="4694655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0557" y="6832451"/>
            <a:ext cx="2478388" cy="2478388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4438" y="-1102451"/>
            <a:ext cx="14003553" cy="8720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95" r="30586"/>
          <a:stretch/>
        </p:blipFill>
        <p:spPr>
          <a:xfrm>
            <a:off x="13116027" y="1809551"/>
            <a:ext cx="2810940" cy="709499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3790140" y="3192945"/>
            <a:ext cx="855814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7200" b="1" spc="1067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Luyện</a:t>
            </a:r>
            <a:r>
              <a:rPr lang="en-US" altLang="zh-CN" sz="7200" b="1" spc="1067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đọc</a:t>
            </a:r>
            <a:r>
              <a:rPr lang="en-US" altLang="zh-CN" sz="7200" b="1" spc="1067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lại</a:t>
            </a:r>
            <a:endParaRPr lang="zh-CN" altLang="en-US" sz="7200" b="1" spc="1067" dirty="0">
              <a:solidFill>
                <a:srgbClr val="00206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xmlns="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14812">
            <a:off x="349133" y="361421"/>
            <a:ext cx="1469019" cy="14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64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1200" y="-12736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090868"/>
            <a:ext cx="16256000" cy="16193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821" y="350588"/>
            <a:ext cx="12409221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Đóng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vai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nhím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trắng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nhím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nâu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lần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gặp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lại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đê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̉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nói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tiếp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các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endParaRPr lang="en-US" sz="4267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02841" y="-114041"/>
            <a:ext cx="1314449" cy="1619251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85" t="41015" r="9186" b="10938"/>
          <a:stretch/>
        </p:blipFill>
        <p:spPr bwMode="auto">
          <a:xfrm>
            <a:off x="856386" y="2405142"/>
            <a:ext cx="13834558" cy="5685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1877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1200" y="-12736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090868"/>
            <a:ext cx="16256000" cy="16193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821" y="350588"/>
            <a:ext cx="12409221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Đóng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vai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Bình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̀ An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đê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̉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nói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̀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đáp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lời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lỗi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tình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huống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endParaRPr lang="en-US" sz="4267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02841" y="-114041"/>
            <a:ext cx="1314449" cy="16192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70528" y="3046162"/>
            <a:ext cx="1434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Bình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vô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tình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vào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An,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làm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An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nga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̃.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7021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754380"/>
            <a:ext cx="14020800" cy="7481571"/>
          </a:xfrm>
        </p:spPr>
        <p:txBody>
          <a:bodyPr/>
          <a:lstStyle/>
          <a:p>
            <a:pPr algn="ctr">
              <a:buNone/>
            </a:pPr>
            <a:r>
              <a:rPr lang="en-US" b="1" cap="all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Đọc đúng các từ ngữ, đọc rõ ràng câu chuyện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Nhím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; bước đầu biết đọc lời nhân vật với ngữ điệu phù hợp. Chú ý giọng đọc thể hiện sự thay đổi từ  nhút nhát, lúng túng ban đầu của Nhím Nâu ở đầu bài và sự vui tươi, tự tin ở cuối bài. 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Hiểu vì sao Nhím Nâu lại có sự thay đổi, trở nên mạnh dạn và thích sống cùng bạn bè. Hiểu giá trị của tình bạn.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Đọc to, rõ ràng, lưu loát văn bản thể hiện được giọng đọc cho người khác nghe.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Rèn kĩ năng hợp tác và làm việc nhóm: Biết chia sẻ những trải nghiệm, suy nghĩ, cảm xúc có liên quan đến bài đọc.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Biết mạnh dạn, tự tin trước đám đông.</a:t>
            </a: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773"/>
          <a:stretch/>
        </p:blipFill>
        <p:spPr>
          <a:xfrm>
            <a:off x="2119" y="5136885"/>
            <a:ext cx="16271348" cy="4005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8203" y="1191"/>
            <a:ext cx="13823793" cy="91416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020" b="5828"/>
          <a:stretch/>
        </p:blipFill>
        <p:spPr>
          <a:xfrm>
            <a:off x="2116" y="6277271"/>
            <a:ext cx="16251768" cy="28655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657" y="3793229"/>
            <a:ext cx="1080545" cy="12758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91740" y="393945"/>
            <a:ext cx="2033347" cy="36396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54567" y="5436709"/>
            <a:ext cx="15915273" cy="37149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7183" y="2861994"/>
            <a:ext cx="10177528" cy="1944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0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3429003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798" y="3463812"/>
            <a:ext cx="7188727" cy="139516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Hãy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kê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̉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những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đức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tính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tốt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của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bạn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0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0798" y="642361"/>
            <a:ext cx="2286360" cy="94211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r>
                <a:rPr lang="en-US" sz="4267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31674" y="1613662"/>
            <a:ext cx="1855305" cy="1192695"/>
          </a:xfrm>
          <a:prstGeom prst="rect">
            <a:avLst/>
          </a:prstGeom>
        </p:spPr>
      </p:pic>
      <p:sp>
        <p:nvSpPr>
          <p:cNvPr id="14" name="Text Box 1"/>
          <p:cNvSpPr txBox="1"/>
          <p:nvPr/>
        </p:nvSpPr>
        <p:spPr>
          <a:xfrm>
            <a:off x="2727158" y="8671562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93198" y="5445012"/>
            <a:ext cx="7036328" cy="139516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muốn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học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tập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những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đức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tính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tốt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nào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của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bạn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333" t="22656" r="8589" b="11329"/>
          <a:stretch/>
        </p:blipFill>
        <p:spPr bwMode="auto">
          <a:xfrm>
            <a:off x="7629525" y="2245611"/>
            <a:ext cx="8387728" cy="5269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4810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3600" b="1" dirty="0" err="1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20 NHÍM NÂU KẾT BẠN</a:t>
            </a:r>
            <a:endParaRPr lang="en-US" sz="36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65689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nọ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nâu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hiền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nhút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nhát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buổi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vồn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Chào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gặp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nâu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túng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lí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Chào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nấp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bụi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cuộn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vẫn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hãi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nâu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trú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ngụ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Bất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chợt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m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kéo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nâu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vội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hang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nâu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run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lỗi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.”.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c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Đừng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Gặp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</a:t>
            </a:r>
          </a:p>
          <a:p>
            <a:pPr indent="463550" algn="just"/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“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bụng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bè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.”.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nâu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hẳn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dọn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chỗ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trải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qua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vẻ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áp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mấy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?</a:t>
            </a:r>
          </a:p>
        </p:txBody>
      </p:sp>
      <p:sp>
        <p:nvSpPr>
          <p:cNvPr id="12" name="Oval 11"/>
          <p:cNvSpPr/>
          <p:nvPr/>
        </p:nvSpPr>
        <p:spPr>
          <a:xfrm>
            <a:off x="295852" y="15523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295852" y="3566751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337599" y="5519376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6423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3600" b="1" dirty="0" err="1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20 NHÍM NÂU KẾT BẠN</a:t>
            </a:r>
            <a:endParaRPr lang="en-US" sz="36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65689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nọ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nâu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hiền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nhút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nhát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buổi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vồn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Chào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gặp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nâu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túng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lí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Chào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nấp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bụi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cuộn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vẫn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hãi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nâu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trú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ngụ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Bất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chợt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m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kéo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nâu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vội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hang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nâu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run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lỗi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.”.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c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Đừng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Gặp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</a:t>
            </a:r>
          </a:p>
          <a:p>
            <a:pPr indent="463550" algn="just"/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“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bụng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bè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.”.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nâu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hẳn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dọn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chỗ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trải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qua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vẻ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áp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Luyện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đọc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đoạn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5523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295852" y="3566751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337599" y="5519376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432337" y="2006778"/>
            <a:ext cx="1602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775413" y="2527656"/>
            <a:ext cx="129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984912" y="3980646"/>
            <a:ext cx="147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93687" y="6904821"/>
            <a:ext cx="147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3958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xmlns="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1" y="-382097"/>
            <a:ext cx="13463960" cy="9526097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xmlns="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13211" y="3716249"/>
            <a:ext cx="6135611" cy="6135611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33333" y="1098647"/>
            <a:ext cx="5497846" cy="804535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37047" y="1556760"/>
            <a:ext cx="5418667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4185" y="2651453"/>
            <a:ext cx="3869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nhút</a:t>
            </a:r>
            <a:r>
              <a:rPr lang="en-US" sz="6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nhát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95001" y="3724266"/>
            <a:ext cx="468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vộn</a:t>
            </a:r>
            <a:r>
              <a:rPr lang="en-US" sz="6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</a:t>
            </a:r>
            <a:r>
              <a:rPr lang="en-US" sz="6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̃</a:t>
            </a:r>
            <a:endParaRPr lang="en-US" sz="60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0156" y="5934683"/>
            <a:ext cx="468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</a:t>
            </a:r>
            <a:r>
              <a:rPr lang="en-US" sz="6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rang</a:t>
            </a:r>
            <a:r>
              <a:rPr lang="en-US" sz="6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trí</a:t>
            </a:r>
            <a:endParaRPr lang="en-US" sz="60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3690" y="4833295"/>
            <a:ext cx="468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</a:t>
            </a:r>
            <a:r>
              <a:rPr lang="en-US" sz="6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</a:t>
            </a:r>
            <a:r>
              <a:rPr lang="en-US" sz="6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́ </a:t>
            </a:r>
            <a:r>
              <a:rPr lang="en-US" sz="6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</a:t>
            </a:r>
            <a:r>
              <a:rPr lang="en-US" sz="6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̣</a:t>
            </a:r>
            <a:endParaRPr lang="en-US" sz="60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6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/>
      <p:bldP spid="16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418666" y="645151"/>
            <a:ext cx="5418667" cy="84001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549425" y="1704146"/>
            <a:ext cx="1568117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7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Vồn</a:t>
            </a:r>
            <a:r>
              <a:rPr lang="en-US" altLang="zh-CN" sz="4267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267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</a:t>
            </a:r>
            <a:r>
              <a:rPr lang="en-US" altLang="zh-CN" sz="4267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̃: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niềm</a:t>
            </a:r>
            <a:r>
              <a:rPr lang="en-US" altLang="zh-CN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nơ</a:t>
            </a:r>
            <a:r>
              <a:rPr lang="en-US" altLang="zh-CN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̉,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nhiệt</a:t>
            </a:r>
            <a:r>
              <a:rPr lang="en-US" altLang="zh-CN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tình</a:t>
            </a:r>
            <a:r>
              <a:rPr lang="en-US" altLang="zh-CN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altLang="zh-CN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</a:t>
            </a:r>
            <a:r>
              <a:rPr lang="en-US" altLang="zh-CN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̀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chuyện</a:t>
            </a:r>
            <a:r>
              <a:rPr lang="en-US" altLang="zh-CN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với</a:t>
            </a:r>
            <a:r>
              <a:rPr lang="en-US" altLang="zh-CN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người</a:t>
            </a:r>
            <a:r>
              <a:rPr lang="en-US" altLang="zh-CN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khác</a:t>
            </a:r>
            <a:r>
              <a:rPr lang="en-US" altLang="zh-CN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endParaRPr lang="zh-CN" altLang="en-US" sz="4267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9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194" name="Picture 2" descr="https://i.pinimg.com/564x/ec/1a/b2/ec1ab2891afda0aa58ea17305356687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546"/>
          <a:stretch/>
        </p:blipFill>
        <p:spPr bwMode="auto">
          <a:xfrm>
            <a:off x="4013200" y="3024634"/>
            <a:ext cx="8474075" cy="5789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487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418666" y="645151"/>
            <a:ext cx="5418667" cy="84001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2006751" y="1704146"/>
            <a:ext cx="1193785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7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</a:t>
            </a:r>
            <a:r>
              <a:rPr lang="en-US" altLang="zh-CN" sz="4267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́ </a:t>
            </a:r>
            <a:r>
              <a:rPr lang="en-US" altLang="zh-CN" sz="4267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</a:t>
            </a:r>
            <a:r>
              <a:rPr lang="en-US" altLang="zh-CN" sz="4267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̣: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altLang="zh-CN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sống</a:t>
            </a:r>
            <a:r>
              <a:rPr lang="en-US" altLang="zh-CN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tạm</a:t>
            </a:r>
            <a:r>
              <a:rPr lang="en-US" altLang="zh-CN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ở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một</a:t>
            </a:r>
            <a:r>
              <a:rPr lang="en-US" altLang="zh-CN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nơi</a:t>
            </a:r>
            <a:r>
              <a:rPr lang="en-US" altLang="zh-CN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nào</a:t>
            </a:r>
            <a:r>
              <a:rPr lang="en-US" altLang="zh-CN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</a:t>
            </a:r>
            <a:r>
              <a:rPr lang="en-US" altLang="zh-CN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́. </a:t>
            </a:r>
            <a:endParaRPr lang="zh-CN" altLang="en-US" sz="4267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9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218" name="Picture 2" descr="Premium Vector | Kids play tree hou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771775"/>
            <a:ext cx="9515475" cy="5779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102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3600" b="1" dirty="0" err="1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20 NHÍM NÂU KẾT BẠN</a:t>
            </a:r>
            <a:endParaRPr lang="en-US" sz="36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65689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nọ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nâu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hiền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nhút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nhát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buổi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vồn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Chào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gặp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nâu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túng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lí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Chào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nấp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bụi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cuộn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vẫn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hãi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nâu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trú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ngụ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Bất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chợt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m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kéo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nâu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vội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hang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nâu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run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lỗi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.”.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c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Đừng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Gặp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</a:t>
            </a:r>
          </a:p>
          <a:p>
            <a:pPr indent="463550" algn="just"/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“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bụng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bè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.”.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nâu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hẳn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dọn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chỗ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trải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qua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vẻ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áp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Luyện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đọc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đoạn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5523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295852" y="3566751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337599" y="5519376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346612" y="2006778"/>
            <a:ext cx="1602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59455" y="6413856"/>
            <a:ext cx="172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23160" y="6903162"/>
            <a:ext cx="147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338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3437</TotalTime>
  <Words>1377</Words>
  <Application>Microsoft Office PowerPoint</Application>
  <PresentationFormat>Custom</PresentationFormat>
  <Paragraphs>81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7</cp:lastModifiedBy>
  <cp:revision>110</cp:revision>
  <dcterms:created xsi:type="dcterms:W3CDTF">2021-05-31T08:31:14Z</dcterms:created>
  <dcterms:modified xsi:type="dcterms:W3CDTF">2022-11-13T13:43:33Z</dcterms:modified>
</cp:coreProperties>
</file>