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257" r:id="rId2"/>
    <p:sldId id="334" r:id="rId3"/>
    <p:sldId id="301" r:id="rId4"/>
    <p:sldId id="302" r:id="rId5"/>
    <p:sldId id="331" r:id="rId6"/>
    <p:sldId id="305" r:id="rId7"/>
    <p:sldId id="332" r:id="rId8"/>
    <p:sldId id="324" r:id="rId9"/>
    <p:sldId id="310" r:id="rId10"/>
    <p:sldId id="326" r:id="rId11"/>
    <p:sldId id="312" r:id="rId12"/>
    <p:sldId id="333" r:id="rId13"/>
    <p:sldId id="329" r:id="rId14"/>
    <p:sldId id="323" r:id="rId15"/>
    <p:sldId id="315" r:id="rId16"/>
    <p:sldId id="318" r:id="rId17"/>
    <p:sldId id="283" r:id="rId18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6600"/>
    <a:srgbClr val="FFFFCC"/>
    <a:srgbClr val="CCFFFF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165" autoAdjust="0"/>
  </p:normalViewPr>
  <p:slideViewPr>
    <p:cSldViewPr snapToGrid="0">
      <p:cViewPr>
        <p:scale>
          <a:sx n="33" d="100"/>
          <a:sy n="33" d="100"/>
        </p:scale>
        <p:origin x="-1008" y="-173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744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3112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311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4284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06462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53168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003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14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22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5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25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Relationship Id="rId1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Relationship Id="rId1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5" Type="http://schemas.openxmlformats.org/officeDocument/2006/relationships/image" Target="../media/image12.png"/><Relationship Id="rId10" Type="http://schemas.openxmlformats.org/officeDocument/2006/relationships/image" Target="../media/image29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7" y="382325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333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11</a:t>
            </a:r>
            <a:endParaRPr lang="en-US" sz="5333" b="1" dirty="0">
              <a:solidFill>
                <a:srgbClr val="00B0F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6936" y="394920"/>
            <a:ext cx="12733867" cy="18054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Chủ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đề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ctr"/>
            <a:r>
              <a:rPr lang="en-US" sz="5689" b="1" dirty="0" smtClean="0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19</a:t>
            </a:r>
            <a:endParaRPr lang="en-US" sz="5689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6599" y="4201905"/>
            <a:ext cx="9726661" cy="90272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CHỮ A VÀ NHỮNG NGƯỜI BẠN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379154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66485" y="566909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485" y="209022"/>
            <a:ext cx="14057508" cy="89929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488" y="4267576"/>
            <a:ext cx="14937354" cy="1484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lnSpc>
                <a:spcPct val="150000"/>
              </a:lnSpc>
              <a:defRPr/>
            </a:pP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182928" y="52596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1085" y="327388"/>
            <a:ext cx="4348646" cy="323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46823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=""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=""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=""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̃ A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ước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mơ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điều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̀?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27158" y="1707629"/>
            <a:ext cx="11110236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̃ A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ước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mơ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một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mình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nó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làm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cuốn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sách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=""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21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43" t="44989" r="2819" b="25781"/>
          <a:stretch/>
        </p:blipFill>
        <p:spPr bwMode="auto">
          <a:xfrm>
            <a:off x="783671" y="4229100"/>
            <a:ext cx="10837123" cy="2817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406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=""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=""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=""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̃ A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nhận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điều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̀?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80080" y="1714902"/>
            <a:ext cx="13010438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̃ A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nhận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rằng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nếu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chỉ có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một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mình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̃ A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chẳng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̉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nói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được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với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điều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̀..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=""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21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43" t="44989" r="2819" b="25781"/>
          <a:stretch/>
        </p:blipFill>
        <p:spPr bwMode="auto">
          <a:xfrm>
            <a:off x="955121" y="4371975"/>
            <a:ext cx="10837123" cy="2817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668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63488" y="1110723"/>
            <a:ext cx="5519909" cy="807764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=""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75" t="9789" r="12468"/>
          <a:stretch/>
        </p:blipFill>
        <p:spPr>
          <a:xfrm>
            <a:off x="11618099" y="5149543"/>
            <a:ext cx="4637901" cy="43037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275" y="279726"/>
            <a:ext cx="1576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̃ A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muốn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nhắn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̉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điều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̀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với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các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bạn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49606" y="2371728"/>
            <a:ext cx="10313882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viết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̃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cái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9606" y="3746329"/>
            <a:ext cx="10313882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đọc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sách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9606" y="5149543"/>
            <a:ext cx="10313882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c.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xếp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các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̃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cái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9275" y="3746329"/>
            <a:ext cx="998025" cy="11364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8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  <p:bldP spid="11" grpId="0" animBg="1"/>
      <p:bldP spid="1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98" r="13695" b="5297"/>
          <a:stretch/>
        </p:blipFill>
        <p:spPr>
          <a:xfrm>
            <a:off x="1" y="4449346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0557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=""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4438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95" r="30586"/>
          <a:stretch/>
        </p:blipFill>
        <p:spPr>
          <a:xfrm>
            <a:off x="13116027" y="1809551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5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=""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=""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=""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=""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240922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Nói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tiếp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lời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của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̃ A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̉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cảm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ơn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các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bạn</a:t>
            </a:r>
            <a:endParaRPr lang="en-US" sz="4267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0065" y="2408529"/>
            <a:ext cx="13067422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Cảm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ơn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các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bạn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Nhơ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̀ có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các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bạn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chúng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̃ ………….</a:t>
            </a:r>
            <a:endParaRPr lang="en-US" sz="4267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35618" y="3065182"/>
            <a:ext cx="1506044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</a:t>
            </a:r>
            <a:r>
              <a:rPr lang="en-US" sz="4267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àm</a:t>
            </a:r>
            <a:r>
              <a:rPr lang="en-US" sz="4267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sz="4267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những</a:t>
            </a:r>
            <a:r>
              <a:rPr lang="en-US" sz="4267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cuốn</a:t>
            </a:r>
            <a:r>
              <a:rPr lang="en-US" sz="4267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sách</a:t>
            </a:r>
            <a:r>
              <a:rPr lang="en-US" sz="4267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hay.</a:t>
            </a:r>
            <a:endParaRPr lang="en-US" sz="4267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6146" name="Picture 2" descr="https://i.pinimg.com/564x/74/66/49/746649eb088b4c21a7feacf044bf6d3e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23961" y="3439676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1877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5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6653" y="-48163"/>
            <a:ext cx="16256000" cy="9143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6119" y="-48164"/>
            <a:ext cx="12502856" cy="86505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0699" y="6313025"/>
            <a:ext cx="4715303" cy="276467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549" y="-33855"/>
            <a:ext cx="4873344" cy="25806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536" y="5582825"/>
            <a:ext cx="4035459" cy="33467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23200" y="1858315"/>
            <a:ext cx="1087514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Những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̀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nào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dưới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chỉ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cảm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xúc</a:t>
            </a:r>
            <a:r>
              <a:rPr lang="en-US" sz="426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0724" y="2984454"/>
            <a:ext cx="3805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sướng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0724" y="4523525"/>
            <a:ext cx="3805682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gạc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nhiên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9358" y="6156136"/>
            <a:ext cx="3805682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ổi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tiếng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422240" y="3169216"/>
            <a:ext cx="4884225" cy="11364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19234" y="4657650"/>
            <a:ext cx="4884225" cy="11364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55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6" grpId="0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773"/>
          <a:stretch/>
        </p:blipFill>
        <p:spPr>
          <a:xfrm>
            <a:off x="2119" y="5136885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8203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20" b="5828"/>
          <a:stretch/>
        </p:blipFill>
        <p:spPr>
          <a:xfrm>
            <a:off x="2116" y="6277271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657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91740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54567" y="5436709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4"/>
            <a:ext cx="10177528" cy="1944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0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3429003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571500"/>
            <a:ext cx="14020800" cy="7664451"/>
          </a:xfrm>
        </p:spPr>
        <p:txBody>
          <a:bodyPr/>
          <a:lstStyle/>
          <a:p>
            <a:pPr algn="ctr">
              <a:buNone/>
            </a:pPr>
            <a:r>
              <a:rPr lang="en-US" b="1" cap="all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sướng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sửng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0880" y="1411190"/>
            <a:ext cx="12935370" cy="77961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Qua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bài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minh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họa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đoán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nội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bài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đọc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0798" y="642361"/>
            <a:ext cx="2286360" cy="94211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31674" y="1613662"/>
            <a:ext cx="1855305" cy="1192695"/>
          </a:xfrm>
          <a:prstGeom prst="rect">
            <a:avLst/>
          </a:prstGeom>
        </p:spPr>
      </p:pic>
      <p:sp>
        <p:nvSpPr>
          <p:cNvPr id="14" name="Text Box 1"/>
          <p:cNvSpPr txBox="1"/>
          <p:nvPr/>
        </p:nvSpPr>
        <p:spPr>
          <a:xfrm>
            <a:off x="2727158" y="8671562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8" t="25863" r="8809" b="8203"/>
          <a:stretch/>
        </p:blipFill>
        <p:spPr bwMode="auto">
          <a:xfrm>
            <a:off x="2342546" y="2836313"/>
            <a:ext cx="11653819" cy="536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81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19: CHỮ A VÀ NHỮNG NGƯỜI BẠN</a:t>
            </a:r>
            <a:endParaRPr lang="en-US" sz="36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558684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nổi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Hễ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nhắc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reo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sửng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đứn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ta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trọng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Hằng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khai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trẻ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quen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luôn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rằng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chẳng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iềugì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toàn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muốn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ban B, C, D, Đ, E,…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luôn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gặp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hằng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mấy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91178" y="407538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19: CHỮ A VÀ NHỮNG NGƯỜI BẠN</a:t>
            </a:r>
            <a:endParaRPr lang="en-US" sz="36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558684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nổi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Hễ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nhắc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reo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sửng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đứn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ta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trọng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Hằng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khai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trẻ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quen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luôn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rằng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chẳng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toàn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muốn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ban B, C, D, Đ, E,…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luôn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gặp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hằng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Luyện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đọc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đoạn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36898" y="402966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3296" y="61648"/>
            <a:ext cx="1881384" cy="13283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143574" y="200677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352654" y="2060931"/>
            <a:ext cx="562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3405" y="2470506"/>
            <a:ext cx="115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527180" y="2521662"/>
            <a:ext cx="15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64230" y="3959937"/>
            <a:ext cx="18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2502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=""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1" y="-382097"/>
            <a:ext cx="13463960" cy="952609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=""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13211" y="3716249"/>
            <a:ext cx="6135611" cy="613561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3333" y="1098647"/>
            <a:ext cx="5497846" cy="80453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37047" y="1556760"/>
            <a:ext cx="541866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8485" y="2621468"/>
            <a:ext cx="3869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nổi</a:t>
            </a:r>
            <a:r>
              <a:rPr lang="en-US" sz="6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tiếng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52603" y="3591310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</a:t>
            </a:r>
            <a:r>
              <a:rPr lang="en-US" sz="6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ui</a:t>
            </a:r>
            <a:r>
              <a:rPr lang="en-US" sz="6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sướng</a:t>
            </a:r>
            <a:endParaRPr lang="en-US" sz="60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996" y="4751347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</a:t>
            </a:r>
            <a:r>
              <a:rPr lang="en-US" sz="6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ửng</a:t>
            </a:r>
            <a:r>
              <a:rPr lang="en-US" sz="6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sốt</a:t>
            </a:r>
            <a:endParaRPr lang="en-US" sz="60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6401" y="5805110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</a:t>
            </a:r>
            <a:r>
              <a:rPr lang="en-US" sz="6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rân</a:t>
            </a:r>
            <a:r>
              <a:rPr lang="en-US" sz="6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trọng</a:t>
            </a:r>
            <a:endParaRPr lang="en-US" sz="60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19: CHỮ A VÀ NHỮNG NGƯỜI BẠN</a:t>
            </a:r>
            <a:endParaRPr lang="en-US" sz="36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558684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nổi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Hễ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nhắc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reo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sửng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đứn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ta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trọng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Hằng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khai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trẻ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quen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luôn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rằng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chẳng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toàn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muốn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ban B, C, D, Đ, E,…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luôn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gặp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hằng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Luyện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đọc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đoạn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59758" y="400680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3296" y="61648"/>
            <a:ext cx="1881384" cy="13283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143574" y="200677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352654" y="2060931"/>
            <a:ext cx="562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3405" y="2470506"/>
            <a:ext cx="115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527180" y="2521662"/>
            <a:ext cx="15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64230" y="3959937"/>
            <a:ext cx="18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417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648" y="367786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683" r="63070"/>
          <a:stretch/>
        </p:blipFill>
        <p:spPr>
          <a:xfrm>
            <a:off x="2420749" y="7644405"/>
            <a:ext cx="11915492" cy="1342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0621" y="94702"/>
            <a:ext cx="6535180" cy="485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63041" y="5132803"/>
            <a:ext cx="11602177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8800" b="1" spc="1067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8800" b="1" spc="1067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8800" b="1" spc="1067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endParaRPr lang="zh-CN" altLang="en-US" sz="8800" b="1" spc="1067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5801" y="436346"/>
            <a:ext cx="5497847" cy="87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873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70309" y="197217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=""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=""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79508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=""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69427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8074617"/>
            <a:ext cx="16256000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2063" y="7050110"/>
            <a:ext cx="2631539" cy="20228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744560" y="-199631"/>
            <a:ext cx="1274187" cy="11680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74857" y="116109"/>
            <a:ext cx="70375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lang="en-US" sz="4267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4267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4267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endParaRPr lang="en-US" sz="4267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94926" y="839889"/>
            <a:ext cx="13354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bảng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̃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cái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tiếng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Việt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̃ A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đứng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ở vị trí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nào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87936" y="2996860"/>
            <a:ext cx="12385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bảng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̃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cái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tiếng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Việt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̃ A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đứng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đầu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8" t="25863" r="8809" b="8203"/>
          <a:stretch/>
        </p:blipFill>
        <p:spPr bwMode="auto">
          <a:xfrm>
            <a:off x="5959825" y="4114801"/>
            <a:ext cx="8810484" cy="405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9487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9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3400</TotalTime>
  <Words>1133</Words>
  <Application>Microsoft Office PowerPoint</Application>
  <PresentationFormat>Custom</PresentationFormat>
  <Paragraphs>83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7</cp:lastModifiedBy>
  <cp:revision>105</cp:revision>
  <dcterms:created xsi:type="dcterms:W3CDTF">2021-05-31T08:31:14Z</dcterms:created>
  <dcterms:modified xsi:type="dcterms:W3CDTF">2022-11-13T13:34:09Z</dcterms:modified>
</cp:coreProperties>
</file>