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Default Extension="mp3" ContentType="audio/mpe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wmv" ContentType="video/x-ms-wm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77" r:id="rId3"/>
    <p:sldId id="257" r:id="rId4"/>
    <p:sldId id="261" r:id="rId5"/>
    <p:sldId id="268" r:id="rId6"/>
    <p:sldId id="269" r:id="rId7"/>
    <p:sldId id="270" r:id="rId8"/>
    <p:sldId id="271" r:id="rId9"/>
    <p:sldId id="272" r:id="rId10"/>
    <p:sldId id="276" r:id="rId11"/>
    <p:sldId id="263" r:id="rId12"/>
    <p:sldId id="265" r:id="rId13"/>
    <p:sldId id="266" r:id="rId14"/>
    <p:sldId id="2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336" autoAdjust="0"/>
  </p:normalViewPr>
  <p:slideViewPr>
    <p:cSldViewPr snapToGrid="0">
      <p:cViewPr varScale="1">
        <p:scale>
          <a:sx n="61" d="100"/>
          <a:sy n="61" d="100"/>
        </p:scale>
        <p:origin x="-869" y="-8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EB57E-A555-47AD-A1F2-550D1BC014C5}" type="datetimeFigureOut">
              <a:rPr lang="en-US" smtClean="0"/>
              <a:pPr/>
              <a:t>10/16/2022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F556B-8FEB-48C1-B5F8-F58043FC437D}" type="slidenum">
              <a:rPr lang="en-US" smtClean="0"/>
              <a:pPr/>
              <a:t>‹#›</a:t>
            </a:fld>
            <a:endParaRPr lang="en-US"/>
          </a:p>
        </p:txBody>
      </p:sp>
    </p:spTree>
    <p:extLst>
      <p:ext uri="{BB962C8B-B14F-4D97-AF65-F5344CB8AC3E}">
        <p14:creationId xmlns:p14="http://schemas.microsoft.com/office/powerpoint/2010/main" xmlns="" val="30596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pPr/>
              <a:t>4</a:t>
            </a:fld>
            <a:endParaRPr lang="en-US"/>
          </a:p>
        </p:txBody>
      </p:sp>
    </p:spTree>
    <p:extLst>
      <p:ext uri="{BB962C8B-B14F-4D97-AF65-F5344CB8AC3E}">
        <p14:creationId xmlns:p14="http://schemas.microsoft.com/office/powerpoint/2010/main" xmlns="" val="876400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CBB29B-02E5-44C1-896D-9796997AD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F5A44D4-2CE9-4BC5-94FA-2016D00234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3A4D96-D4C2-456B-BC80-B0F8E55A4446}"/>
              </a:ext>
            </a:extLst>
          </p:cNvPr>
          <p:cNvSpPr>
            <a:spLocks noGrp="1"/>
          </p:cNvSpPr>
          <p:nvPr>
            <p:ph type="dt" sz="half" idx="10"/>
          </p:nvPr>
        </p:nvSpPr>
        <p:spPr/>
        <p:txBody>
          <a:bodyPr/>
          <a:lstStyle/>
          <a:p>
            <a:fld id="{9BF06B03-135E-4169-9B02-3E1AF83E1D74}" type="datetimeFigureOut">
              <a:rPr lang="en-US" smtClean="0"/>
              <a:pPr/>
              <a:t>10/16/2022</a:t>
            </a:fld>
            <a:endParaRPr lang="en-US"/>
          </a:p>
        </p:txBody>
      </p:sp>
      <p:sp>
        <p:nvSpPr>
          <p:cNvPr id="5" name="Footer Placeholder 4">
            <a:extLst>
              <a:ext uri="{FF2B5EF4-FFF2-40B4-BE49-F238E27FC236}">
                <a16:creationId xmlns:a16="http://schemas.microsoft.com/office/drawing/2014/main" xmlns="" id="{41D015B6-C71E-41B8-8D7C-FD02590AC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5CB518A-B6CA-40FA-A4F2-2A483DC86223}"/>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684958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2F575B-4FF4-4131-9D56-0FFDDDC54E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7A916E8-44AD-4E27-9287-386CE0188D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395E8B-17AA-4846-ACEB-46124BC7C028}"/>
              </a:ext>
            </a:extLst>
          </p:cNvPr>
          <p:cNvSpPr>
            <a:spLocks noGrp="1"/>
          </p:cNvSpPr>
          <p:nvPr>
            <p:ph type="dt" sz="half" idx="10"/>
          </p:nvPr>
        </p:nvSpPr>
        <p:spPr/>
        <p:txBody>
          <a:bodyPr/>
          <a:lstStyle/>
          <a:p>
            <a:fld id="{9BF06B03-135E-4169-9B02-3E1AF83E1D74}" type="datetimeFigureOut">
              <a:rPr lang="en-US" smtClean="0"/>
              <a:pPr/>
              <a:t>10/16/2022</a:t>
            </a:fld>
            <a:endParaRPr lang="en-US"/>
          </a:p>
        </p:txBody>
      </p:sp>
      <p:sp>
        <p:nvSpPr>
          <p:cNvPr id="5" name="Footer Placeholder 4">
            <a:extLst>
              <a:ext uri="{FF2B5EF4-FFF2-40B4-BE49-F238E27FC236}">
                <a16:creationId xmlns:a16="http://schemas.microsoft.com/office/drawing/2014/main" xmlns="" id="{4E4CC7DE-13EB-44E9-AE07-E9E889C14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86132A-3289-4CCD-BAA8-1D1C42964712}"/>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3214622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F2AC6A8-D829-482F-89B8-E6EE20C2D6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7F97D30-CB5A-4EFF-B455-DE08A0E5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63EC9DF-C15E-4A1F-BFC0-B30F8D7402CF}"/>
              </a:ext>
            </a:extLst>
          </p:cNvPr>
          <p:cNvSpPr>
            <a:spLocks noGrp="1"/>
          </p:cNvSpPr>
          <p:nvPr>
            <p:ph type="dt" sz="half" idx="10"/>
          </p:nvPr>
        </p:nvSpPr>
        <p:spPr/>
        <p:txBody>
          <a:bodyPr/>
          <a:lstStyle/>
          <a:p>
            <a:fld id="{9BF06B03-135E-4169-9B02-3E1AF83E1D74}" type="datetimeFigureOut">
              <a:rPr lang="en-US" smtClean="0"/>
              <a:pPr/>
              <a:t>10/16/2022</a:t>
            </a:fld>
            <a:endParaRPr lang="en-US"/>
          </a:p>
        </p:txBody>
      </p:sp>
      <p:sp>
        <p:nvSpPr>
          <p:cNvPr id="5" name="Footer Placeholder 4">
            <a:extLst>
              <a:ext uri="{FF2B5EF4-FFF2-40B4-BE49-F238E27FC236}">
                <a16:creationId xmlns:a16="http://schemas.microsoft.com/office/drawing/2014/main" xmlns="" id="{8534D057-3E0C-4CF9-860B-97A341166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076073-9D71-4938-AF6F-4D22C19C1292}"/>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2775989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1A1A26-E57F-4D27-8EE9-E139D4F3DD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33BD74F-A6A9-446D-8895-7905F73D0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3096B6-E30C-4D23-B9FF-C03DC6EE691A}"/>
              </a:ext>
            </a:extLst>
          </p:cNvPr>
          <p:cNvSpPr>
            <a:spLocks noGrp="1"/>
          </p:cNvSpPr>
          <p:nvPr>
            <p:ph type="dt" sz="half" idx="10"/>
          </p:nvPr>
        </p:nvSpPr>
        <p:spPr/>
        <p:txBody>
          <a:bodyPr/>
          <a:lstStyle/>
          <a:p>
            <a:fld id="{9BF06B03-135E-4169-9B02-3E1AF83E1D74}" type="datetimeFigureOut">
              <a:rPr lang="en-US" smtClean="0"/>
              <a:pPr/>
              <a:t>10/16/2022</a:t>
            </a:fld>
            <a:endParaRPr lang="en-US"/>
          </a:p>
        </p:txBody>
      </p:sp>
      <p:sp>
        <p:nvSpPr>
          <p:cNvPr id="5" name="Footer Placeholder 4">
            <a:extLst>
              <a:ext uri="{FF2B5EF4-FFF2-40B4-BE49-F238E27FC236}">
                <a16:creationId xmlns:a16="http://schemas.microsoft.com/office/drawing/2014/main" xmlns="" id="{8F9C1069-0F11-478A-A742-9D3A8FCE3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379582-9C1C-4C97-B578-2AF1D9E974EC}"/>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3651651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D43DF2-8775-45A3-B568-67E1879834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F68F2D3-9763-4211-9CA2-CFAFCC098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CDB7D0F-62A8-4110-ADB2-09903FEEEC58}"/>
              </a:ext>
            </a:extLst>
          </p:cNvPr>
          <p:cNvSpPr>
            <a:spLocks noGrp="1"/>
          </p:cNvSpPr>
          <p:nvPr>
            <p:ph type="dt" sz="half" idx="10"/>
          </p:nvPr>
        </p:nvSpPr>
        <p:spPr/>
        <p:txBody>
          <a:bodyPr/>
          <a:lstStyle/>
          <a:p>
            <a:fld id="{9BF06B03-135E-4169-9B02-3E1AF83E1D74}" type="datetimeFigureOut">
              <a:rPr lang="en-US" smtClean="0"/>
              <a:pPr/>
              <a:t>10/16/2022</a:t>
            </a:fld>
            <a:endParaRPr lang="en-US"/>
          </a:p>
        </p:txBody>
      </p:sp>
      <p:sp>
        <p:nvSpPr>
          <p:cNvPr id="5" name="Footer Placeholder 4">
            <a:extLst>
              <a:ext uri="{FF2B5EF4-FFF2-40B4-BE49-F238E27FC236}">
                <a16:creationId xmlns:a16="http://schemas.microsoft.com/office/drawing/2014/main" xmlns="" id="{C0F5A414-55D3-4BF9-92F9-9855A2DB7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DB0456A-00D1-4278-AB89-D67B5D8DF423}"/>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4042951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7005D3-94F8-4C3A-9FCB-FBEC58215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25B0455-0598-4209-B1D0-5CD834DDF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3D91314-29B1-41E1-A1DB-D56E36E88A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BFBEB4A-D8F3-4BAB-804A-5FAFCE4C955F}"/>
              </a:ext>
            </a:extLst>
          </p:cNvPr>
          <p:cNvSpPr>
            <a:spLocks noGrp="1"/>
          </p:cNvSpPr>
          <p:nvPr>
            <p:ph type="dt" sz="half" idx="10"/>
          </p:nvPr>
        </p:nvSpPr>
        <p:spPr/>
        <p:txBody>
          <a:bodyPr/>
          <a:lstStyle/>
          <a:p>
            <a:fld id="{9BF06B03-135E-4169-9B02-3E1AF83E1D74}" type="datetimeFigureOut">
              <a:rPr lang="en-US" smtClean="0"/>
              <a:pPr/>
              <a:t>10/16/2022</a:t>
            </a:fld>
            <a:endParaRPr lang="en-US"/>
          </a:p>
        </p:txBody>
      </p:sp>
      <p:sp>
        <p:nvSpPr>
          <p:cNvPr id="6" name="Footer Placeholder 5">
            <a:extLst>
              <a:ext uri="{FF2B5EF4-FFF2-40B4-BE49-F238E27FC236}">
                <a16:creationId xmlns:a16="http://schemas.microsoft.com/office/drawing/2014/main" xmlns="" id="{4C135DFC-AA01-45DF-B9AB-CD92F8F8C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B726A60-65BA-40AF-B832-8B208E5927EA}"/>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217606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377AFB-13BC-450B-BF0C-B8102FCBEB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44BBA1F-7C9C-4FD3-9B56-F139D2DEE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B0DBA7F-18A5-4404-8197-4CA3FA92D3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7D4C977-8293-4554-B681-7E525CFE6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9E22DAE-149F-45E1-9C1F-A298BDB31C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66DA6CB-FCF9-4413-8DEF-9C16A50238B3}"/>
              </a:ext>
            </a:extLst>
          </p:cNvPr>
          <p:cNvSpPr>
            <a:spLocks noGrp="1"/>
          </p:cNvSpPr>
          <p:nvPr>
            <p:ph type="dt" sz="half" idx="10"/>
          </p:nvPr>
        </p:nvSpPr>
        <p:spPr/>
        <p:txBody>
          <a:bodyPr/>
          <a:lstStyle/>
          <a:p>
            <a:fld id="{9BF06B03-135E-4169-9B02-3E1AF83E1D74}" type="datetimeFigureOut">
              <a:rPr lang="en-US" smtClean="0"/>
              <a:pPr/>
              <a:t>10/16/2022</a:t>
            </a:fld>
            <a:endParaRPr lang="en-US"/>
          </a:p>
        </p:txBody>
      </p:sp>
      <p:sp>
        <p:nvSpPr>
          <p:cNvPr id="8" name="Footer Placeholder 7">
            <a:extLst>
              <a:ext uri="{FF2B5EF4-FFF2-40B4-BE49-F238E27FC236}">
                <a16:creationId xmlns:a16="http://schemas.microsoft.com/office/drawing/2014/main" xmlns="" id="{C37857A5-9C0A-4F52-BE78-F2BAB8DF1B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EC4967D-B4A4-4DFE-AC27-0E6D2A34E1FC}"/>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2772549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54233E-9E66-48DD-B51D-48AFB66EAA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6297A88-1381-42C2-975B-A201A18CF766}"/>
              </a:ext>
            </a:extLst>
          </p:cNvPr>
          <p:cNvSpPr>
            <a:spLocks noGrp="1"/>
          </p:cNvSpPr>
          <p:nvPr>
            <p:ph type="dt" sz="half" idx="10"/>
          </p:nvPr>
        </p:nvSpPr>
        <p:spPr/>
        <p:txBody>
          <a:bodyPr/>
          <a:lstStyle/>
          <a:p>
            <a:fld id="{9BF06B03-135E-4169-9B02-3E1AF83E1D74}" type="datetimeFigureOut">
              <a:rPr lang="en-US" smtClean="0"/>
              <a:pPr/>
              <a:t>10/16/2022</a:t>
            </a:fld>
            <a:endParaRPr lang="en-US"/>
          </a:p>
        </p:txBody>
      </p:sp>
      <p:sp>
        <p:nvSpPr>
          <p:cNvPr id="4" name="Footer Placeholder 3">
            <a:extLst>
              <a:ext uri="{FF2B5EF4-FFF2-40B4-BE49-F238E27FC236}">
                <a16:creationId xmlns:a16="http://schemas.microsoft.com/office/drawing/2014/main" xmlns="" id="{AE7259D3-C8CD-49EA-BC8E-B957D4EE84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F74B5D1-FA28-4943-A6B0-B4E7DAD61507}"/>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53467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5FE1F8-D97A-4DD7-85BE-0842736378F4}"/>
              </a:ext>
            </a:extLst>
          </p:cNvPr>
          <p:cNvSpPr>
            <a:spLocks noGrp="1"/>
          </p:cNvSpPr>
          <p:nvPr>
            <p:ph type="dt" sz="half" idx="10"/>
          </p:nvPr>
        </p:nvSpPr>
        <p:spPr/>
        <p:txBody>
          <a:bodyPr/>
          <a:lstStyle/>
          <a:p>
            <a:fld id="{9BF06B03-135E-4169-9B02-3E1AF83E1D74}" type="datetimeFigureOut">
              <a:rPr lang="en-US" smtClean="0"/>
              <a:pPr/>
              <a:t>10/16/2022</a:t>
            </a:fld>
            <a:endParaRPr lang="en-US"/>
          </a:p>
        </p:txBody>
      </p:sp>
      <p:sp>
        <p:nvSpPr>
          <p:cNvPr id="3" name="Footer Placeholder 2">
            <a:extLst>
              <a:ext uri="{FF2B5EF4-FFF2-40B4-BE49-F238E27FC236}">
                <a16:creationId xmlns:a16="http://schemas.microsoft.com/office/drawing/2014/main" xmlns="" id="{2F410529-5F98-4967-B835-3D58EE4BD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A432DA-B5C5-4FA8-A9BF-F3BEB2C40A0D}"/>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1555323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F00C3-A75E-41B6-823F-A9BC053BB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FC119BC-5C9D-481A-A835-3D41D1EF0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6FEF1BB-E4E0-4FA0-A70B-B975705773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6E1450-AADE-47DF-BECC-1779F070E4F4}"/>
              </a:ext>
            </a:extLst>
          </p:cNvPr>
          <p:cNvSpPr>
            <a:spLocks noGrp="1"/>
          </p:cNvSpPr>
          <p:nvPr>
            <p:ph type="dt" sz="half" idx="10"/>
          </p:nvPr>
        </p:nvSpPr>
        <p:spPr/>
        <p:txBody>
          <a:bodyPr/>
          <a:lstStyle/>
          <a:p>
            <a:fld id="{9BF06B03-135E-4169-9B02-3E1AF83E1D74}" type="datetimeFigureOut">
              <a:rPr lang="en-US" smtClean="0"/>
              <a:pPr/>
              <a:t>10/16/2022</a:t>
            </a:fld>
            <a:endParaRPr lang="en-US"/>
          </a:p>
        </p:txBody>
      </p:sp>
      <p:sp>
        <p:nvSpPr>
          <p:cNvPr id="6" name="Footer Placeholder 5">
            <a:extLst>
              <a:ext uri="{FF2B5EF4-FFF2-40B4-BE49-F238E27FC236}">
                <a16:creationId xmlns:a16="http://schemas.microsoft.com/office/drawing/2014/main" xmlns="" id="{DA6317DE-14EC-4087-9F2C-293759DBD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2A5C266-ED62-4CC6-9896-17540985F3AB}"/>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2357808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27E028-2EAA-44ED-95DD-8EF30548E8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9C2705C-4A4F-420D-BDEC-B38916676A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C978377-E8DF-4198-8E8D-8A29EFAB6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1B9164D-CFEF-45B7-8129-DD599AA3B8C3}"/>
              </a:ext>
            </a:extLst>
          </p:cNvPr>
          <p:cNvSpPr>
            <a:spLocks noGrp="1"/>
          </p:cNvSpPr>
          <p:nvPr>
            <p:ph type="dt" sz="half" idx="10"/>
          </p:nvPr>
        </p:nvSpPr>
        <p:spPr/>
        <p:txBody>
          <a:bodyPr/>
          <a:lstStyle/>
          <a:p>
            <a:fld id="{9BF06B03-135E-4169-9B02-3E1AF83E1D74}" type="datetimeFigureOut">
              <a:rPr lang="en-US" smtClean="0"/>
              <a:pPr/>
              <a:t>10/16/2022</a:t>
            </a:fld>
            <a:endParaRPr lang="en-US"/>
          </a:p>
        </p:txBody>
      </p:sp>
      <p:sp>
        <p:nvSpPr>
          <p:cNvPr id="6" name="Footer Placeholder 5">
            <a:extLst>
              <a:ext uri="{FF2B5EF4-FFF2-40B4-BE49-F238E27FC236}">
                <a16:creationId xmlns:a16="http://schemas.microsoft.com/office/drawing/2014/main" xmlns="" id="{F6C1EB80-189F-4A9D-9FD1-E493EA725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96A01E2-1D5A-43B8-8785-BF3D5D5B3370}"/>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1572136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AC0A37B-0B6B-43A6-8F17-8566683C0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0DDC6D4-0D3A-4ACB-B001-512682EB2D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FCD898-4AD5-4BEF-899A-1DE45F94DA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06B03-135E-4169-9B02-3E1AF83E1D74}" type="datetimeFigureOut">
              <a:rPr lang="en-US" smtClean="0"/>
              <a:pPr/>
              <a:t>10/16/2022</a:t>
            </a:fld>
            <a:endParaRPr lang="en-US"/>
          </a:p>
        </p:txBody>
      </p:sp>
      <p:sp>
        <p:nvSpPr>
          <p:cNvPr id="5" name="Footer Placeholder 4">
            <a:extLst>
              <a:ext uri="{FF2B5EF4-FFF2-40B4-BE49-F238E27FC236}">
                <a16:creationId xmlns:a16="http://schemas.microsoft.com/office/drawing/2014/main" xmlns="" id="{20BF3FC8-4B16-4148-859D-694583CDB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D0D778F-9CF3-47FC-9AC5-EDA5F2C071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3170194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3.pn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video" Target="../media/media1.wmv"/><Relationship Id="rId6" Type="http://schemas.microsoft.com/office/2007/relationships/media" Target="../media/media1.wmv"/><Relationship Id="rId5"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7.png"/><Relationship Id="rId12" Type="http://schemas.microsoft.com/office/2007/relationships/media" Target="../media/media2.mp3"/><Relationship Id="rId2" Type="http://schemas.openxmlformats.org/officeDocument/2006/relationships/slideLayout" Target="../slideLayouts/slideLayout1.xml"/><Relationship Id="rId1" Type="http://schemas.openxmlformats.org/officeDocument/2006/relationships/audio" Target="../media/media2.mp3"/><Relationship Id="rId6" Type="http://schemas.microsoft.com/office/2007/relationships/hdphoto" Target="../media/hdphoto2.wdp"/><Relationship Id="rId11" Type="http://schemas.openxmlformats.org/officeDocument/2006/relationships/image" Target="../media/image9.png"/><Relationship Id="rId10" Type="http://schemas.microsoft.com/office/2007/relationships/hdphoto" Target="../media/hdphoto4.wdp"/><Relationship Id="rId4" Type="http://schemas.openxmlformats.org/officeDocument/2006/relationships/image" Target="../media/image6.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6.png"/><Relationship Id="rId12"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8.png"/><Relationship Id="rId5" Type="http://schemas.microsoft.com/office/2007/relationships/hdphoto" Target="../media/hdphoto5.wdp"/><Relationship Id="rId10"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2FA2A56D-6EF5-432E-94EA-49A2D66BB35C}"/>
              </a:ext>
            </a:extLst>
          </p:cNvPr>
          <p:cNvGrpSpPr/>
          <p:nvPr/>
        </p:nvGrpSpPr>
        <p:grpSpPr>
          <a:xfrm>
            <a:off x="0" y="0"/>
            <a:ext cx="12192000" cy="2067871"/>
            <a:chOff x="0" y="-127504"/>
            <a:chExt cx="12192000" cy="1361807"/>
          </a:xfrm>
        </p:grpSpPr>
        <p:sp>
          <p:nvSpPr>
            <p:cNvPr id="5" name="Rectangle: Top Corners Rounded 4">
              <a:extLst>
                <a:ext uri="{FF2B5EF4-FFF2-40B4-BE49-F238E27FC236}">
                  <a16:creationId xmlns:a16="http://schemas.microsoft.com/office/drawing/2014/main" xmlns="" id="{480A6134-7C0A-4A84-9E15-12C6CB78EE8F}"/>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5">
              <a:extLst>
                <a:ext uri="{FF2B5EF4-FFF2-40B4-BE49-F238E27FC236}">
                  <a16:creationId xmlns:a16="http://schemas.microsoft.com/office/drawing/2014/main" xmlns="" id="{F5B8D697-CFC1-4509-A88A-E3A1ACC16471}"/>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xmlns="" id="{74868E0A-2416-446D-A73D-ACD3DF98E98D}"/>
              </a:ext>
            </a:extLst>
          </p:cNvPr>
          <p:cNvPicPr>
            <a:picLocks noChangeAspect="1"/>
          </p:cNvPicPr>
          <p:nvPr/>
        </p:nvPicPr>
        <p:blipFill rotWithShape="1">
          <a:blip r:embed="rId2" cstate="print"/>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8" name="Group 7">
            <a:extLst>
              <a:ext uri="{FF2B5EF4-FFF2-40B4-BE49-F238E27FC236}">
                <a16:creationId xmlns:a16="http://schemas.microsoft.com/office/drawing/2014/main" xmlns="" id="{1C6CFF0F-F854-4DD0-BBDB-C1DE4F00E0BD}"/>
              </a:ext>
            </a:extLst>
          </p:cNvPr>
          <p:cNvGrpSpPr/>
          <p:nvPr/>
        </p:nvGrpSpPr>
        <p:grpSpPr>
          <a:xfrm>
            <a:off x="404014" y="588766"/>
            <a:ext cx="2236024" cy="3156219"/>
            <a:chOff x="299812" y="247841"/>
            <a:chExt cx="2236024" cy="2204862"/>
          </a:xfrm>
        </p:grpSpPr>
        <p:pic>
          <p:nvPicPr>
            <p:cNvPr id="9" name="Picture 8">
              <a:extLst>
                <a:ext uri="{FF2B5EF4-FFF2-40B4-BE49-F238E27FC236}">
                  <a16:creationId xmlns:a16="http://schemas.microsoft.com/office/drawing/2014/main" xmlns="" id="{1C324108-EAA6-43AE-8FF0-8A59FE0BF50D}"/>
                </a:ext>
              </a:extLst>
            </p:cNvPr>
            <p:cNvPicPr>
              <a:picLocks noChangeAspect="1"/>
            </p:cNvPicPr>
            <p:nvPr/>
          </p:nvPicPr>
          <p:blipFill rotWithShape="1">
            <a:blip r:embed="rId3" cstate="print"/>
            <a:srcRect r="32937"/>
            <a:stretch/>
          </p:blipFill>
          <p:spPr>
            <a:xfrm>
              <a:off x="299812" y="361594"/>
              <a:ext cx="2150557" cy="2091109"/>
            </a:xfrm>
            <a:prstGeom prst="rect">
              <a:avLst/>
            </a:prstGeom>
          </p:spPr>
        </p:pic>
        <p:pic>
          <p:nvPicPr>
            <p:cNvPr id="10" name="Picture 9">
              <a:extLst>
                <a:ext uri="{FF2B5EF4-FFF2-40B4-BE49-F238E27FC236}">
                  <a16:creationId xmlns:a16="http://schemas.microsoft.com/office/drawing/2014/main" xmlns="" id="{84B74FF0-B630-468D-A6E9-9839E02CBB16}"/>
                </a:ext>
              </a:extLst>
            </p:cNvPr>
            <p:cNvPicPr>
              <a:picLocks noChangeAspect="1"/>
            </p:cNvPicPr>
            <p:nvPr/>
          </p:nvPicPr>
          <p:blipFill rotWithShape="1">
            <a:blip r:embed="rId4" cstate="print"/>
            <a:srcRect r="34344"/>
            <a:stretch/>
          </p:blipFill>
          <p:spPr>
            <a:xfrm>
              <a:off x="518441" y="247841"/>
              <a:ext cx="2017395" cy="2091109"/>
            </a:xfrm>
            <a:prstGeom prst="rect">
              <a:avLst/>
            </a:prstGeom>
          </p:spPr>
        </p:pic>
      </p:grpSp>
      <p:pic>
        <p:nvPicPr>
          <p:cNvPr id="11" name="Picture 10">
            <a:extLst>
              <a:ext uri="{FF2B5EF4-FFF2-40B4-BE49-F238E27FC236}">
                <a16:creationId xmlns:a16="http://schemas.microsoft.com/office/drawing/2014/main" xmlns="" id="{40772002-0148-4CA0-976E-FF3780FF6FB8}"/>
              </a:ext>
            </a:extLst>
          </p:cNvPr>
          <p:cNvPicPr>
            <a:picLocks noChangeAspect="1"/>
          </p:cNvPicPr>
          <p:nvPr/>
        </p:nvPicPr>
        <p:blipFill rotWithShape="1">
          <a:blip r:embed="rId2" cstate="print"/>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sp>
        <p:nvSpPr>
          <p:cNvPr id="12" name="Oval 11">
            <a:extLst>
              <a:ext uri="{FF2B5EF4-FFF2-40B4-BE49-F238E27FC236}">
                <a16:creationId xmlns:a16="http://schemas.microsoft.com/office/drawing/2014/main" xmlns="" id="{FC4E763E-B30E-4558-ABDE-4EFB5B84421D}"/>
              </a:ext>
            </a:extLst>
          </p:cNvPr>
          <p:cNvSpPr/>
          <p:nvPr/>
        </p:nvSpPr>
        <p:spPr>
          <a:xfrm>
            <a:off x="1688466" y="650863"/>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文本框 22">
            <a:extLst>
              <a:ext uri="{FF2B5EF4-FFF2-40B4-BE49-F238E27FC236}">
                <a16:creationId xmlns:a16="http://schemas.microsoft.com/office/drawing/2014/main" xmlns="" id="{206CE868-3DE5-4122-89DA-2DAEDC5B65CA}"/>
              </a:ext>
            </a:extLst>
          </p:cNvPr>
          <p:cNvSpPr txBox="1"/>
          <p:nvPr/>
        </p:nvSpPr>
        <p:spPr>
          <a:xfrm>
            <a:off x="2044757" y="881999"/>
            <a:ext cx="1304812" cy="1569660"/>
          </a:xfrm>
          <a:prstGeom prst="rect">
            <a:avLst/>
          </a:prstGeom>
          <a:noFill/>
        </p:spPr>
        <p:txBody>
          <a:bodyPr wrap="square" rtlCol="0">
            <a:spAutoFit/>
          </a:bodyPr>
          <a:lstStyle/>
          <a:p>
            <a:pPr algn="ctr"/>
            <a:r>
              <a:rPr lang="en-US" altLang="zh-CN" sz="48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Bài</a:t>
            </a:r>
            <a:endParaRPr lang="en-US" altLang="zh-CN" sz="48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p>
            <a:pPr algn="ctr"/>
            <a:r>
              <a:rPr lang="en-US" altLang="zh-C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13</a:t>
            </a:r>
            <a:r>
              <a:rPr lang="en-US" altLang="zh-CN" sz="48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4" name="文本框 22">
            <a:extLst>
              <a:ext uri="{FF2B5EF4-FFF2-40B4-BE49-F238E27FC236}">
                <a16:creationId xmlns:a16="http://schemas.microsoft.com/office/drawing/2014/main" xmlns="" id="{45B103D2-C1B2-4858-9DE1-957197353ADC}"/>
              </a:ext>
            </a:extLst>
          </p:cNvPr>
          <p:cNvSpPr txBox="1"/>
          <p:nvPr/>
        </p:nvSpPr>
        <p:spPr>
          <a:xfrm>
            <a:off x="5077232" y="1365944"/>
            <a:ext cx="3825467" cy="923330"/>
          </a:xfrm>
          <a:prstGeom prst="rect">
            <a:avLst/>
          </a:prstGeom>
          <a:noFill/>
        </p:spPr>
        <p:txBody>
          <a:bodyPr wrap="square" rtlCol="0">
            <a:spAutoFit/>
          </a:bodyPr>
          <a:lstStyle/>
          <a:p>
            <a:r>
              <a:rPr lang="en-US" altLang="zh-CN" sz="5400" dirty="0" err="1">
                <a:solidFill>
                  <a:srgbClr val="FF0000"/>
                </a:solidFill>
                <a:latin typeface="iCiel Cadena" panose="02000503000000020004" pitchFamily="2" charset="0"/>
                <a:ea typeface="思源黑体 CN Bold" panose="020B0800000000000000" pitchFamily="34" charset="-122"/>
              </a:rPr>
              <a:t>Nói</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và</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nghe</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sp>
        <p:nvSpPr>
          <p:cNvPr id="15" name="文本框 22">
            <a:extLst>
              <a:ext uri="{FF2B5EF4-FFF2-40B4-BE49-F238E27FC236}">
                <a16:creationId xmlns:a16="http://schemas.microsoft.com/office/drawing/2014/main" xmlns="" id="{4AEE775C-168E-485E-ABF3-70F73CDBE3E5}"/>
              </a:ext>
            </a:extLst>
          </p:cNvPr>
          <p:cNvSpPr txBox="1"/>
          <p:nvPr/>
        </p:nvSpPr>
        <p:spPr>
          <a:xfrm>
            <a:off x="2162839" y="3813286"/>
            <a:ext cx="8176438" cy="1754326"/>
          </a:xfrm>
          <a:prstGeom prst="rect">
            <a:avLst/>
          </a:prstGeom>
          <a:noFill/>
        </p:spPr>
        <p:txBody>
          <a:bodyPr wrap="square" rtlCol="0">
            <a:spAutoFit/>
          </a:bodyPr>
          <a:lstStyle/>
          <a:p>
            <a:pPr algn="ctr"/>
            <a:r>
              <a:rPr lang="en-US" altLang="zh-CN" sz="5400" dirty="0" err="1">
                <a:solidFill>
                  <a:srgbClr val="FF0000"/>
                </a:solidFill>
                <a:latin typeface="iCiel Cadena" panose="02000503000000020004" pitchFamily="2" charset="0"/>
                <a:ea typeface="思源黑体 CN Bold" panose="020B0800000000000000" pitchFamily="34" charset="-122"/>
              </a:rPr>
              <a:t>Kể</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chuyện</a:t>
            </a:r>
            <a:endParaRPr lang="en-US" altLang="zh-CN" sz="5400" dirty="0">
              <a:solidFill>
                <a:srgbClr val="FF0000"/>
              </a:solidFill>
              <a:latin typeface="iCiel Cadena" panose="02000503000000020004" pitchFamily="2" charset="0"/>
              <a:ea typeface="思源黑体 CN Bold" panose="020B0800000000000000" pitchFamily="34" charset="-122"/>
            </a:endParaRPr>
          </a:p>
          <a:p>
            <a:pPr algn="ctr"/>
            <a:r>
              <a:rPr lang="en-US" altLang="zh-CN" sz="5400" dirty="0">
                <a:solidFill>
                  <a:srgbClr val="FF0000"/>
                </a:solidFill>
                <a:latin typeface="iCiel Cadena" panose="02000503000000020004" pitchFamily="2" charset="0"/>
                <a:ea typeface="思源黑体 CN Bold" panose="020B0800000000000000" pitchFamily="34" charset="-122"/>
              </a:rPr>
              <a:t>BỮA ĂN TRƯA</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6398"/>
            <a:ext cx="12192000" cy="747017"/>
          </a:xfrm>
          <a:prstGeom prst="rect">
            <a:avLst/>
          </a:prstGeom>
        </p:spPr>
      </p:pic>
    </p:spTree>
    <p:extLst>
      <p:ext uri="{BB962C8B-B14F-4D97-AF65-F5344CB8AC3E}">
        <p14:creationId xmlns:p14="http://schemas.microsoft.com/office/powerpoint/2010/main" xmlns="" val="81791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3">
                                            <p:txEl>
                                              <p:pRg st="0" end="0"/>
                                            </p:txEl>
                                          </p:spTgt>
                                        </p:tgtEl>
                                        <p:attrNameLst>
                                          <p:attrName>ppt_w</p:attrName>
                                        </p:attrNameLst>
                                      </p:cBhvr>
                                    </p:anim>
                                    <p:anim by="(#ppt_w*0.50)" calcmode="lin" valueType="num">
                                      <p:cBhvr>
                                        <p:cTn id="8" dur="500" decel="50000" autoRev="1" fill="hold">
                                          <p:stCondLst>
                                            <p:cond delay="0"/>
                                          </p:stCondLst>
                                        </p:cTn>
                                        <p:tgtEl>
                                          <p:spTgt spid="13">
                                            <p:txEl>
                                              <p:pRg st="0" end="0"/>
                                            </p:txEl>
                                          </p:spTgt>
                                        </p:tgtEl>
                                        <p:attrNameLst>
                                          <p:attrName>ppt_x</p:attrName>
                                        </p:attrNameLst>
                                      </p:cBhvr>
                                    </p:anim>
                                    <p:anim from="(-#ppt_h/2)" to="(#ppt_y)" calcmode="lin" valueType="num">
                                      <p:cBhvr>
                                        <p:cTn id="9" dur="1000" fill="hold">
                                          <p:stCondLst>
                                            <p:cond delay="0"/>
                                          </p:stCondLst>
                                        </p:cTn>
                                        <p:tgtEl>
                                          <p:spTgt spid="13">
                                            <p:txEl>
                                              <p:pRg st="0" end="0"/>
                                            </p:txEl>
                                          </p:spTgt>
                                        </p:tgtEl>
                                        <p:attrNameLst>
                                          <p:attrName>ppt_y</p:attrName>
                                        </p:attrNameLst>
                                      </p:cBhvr>
                                    </p:anim>
                                    <p:animRot by="21600000">
                                      <p:cBhvr>
                                        <p:cTn id="10" dur="1000" fill="hold">
                                          <p:stCondLst>
                                            <p:cond delay="0"/>
                                          </p:stCondLst>
                                        </p:cTn>
                                        <p:tgtEl>
                                          <p:spTgt spid="13">
                                            <p:txEl>
                                              <p:pRg st="0" end="0"/>
                                            </p:txEl>
                                          </p:spTgt>
                                        </p:tgtEl>
                                        <p:attrNameLst>
                                          <p:attrName>r</p:attrName>
                                        </p:attrNameLst>
                                      </p:cBhvr>
                                    </p:animRot>
                                  </p:childTnLst>
                                </p:cTn>
                              </p:par>
                              <p:par>
                                <p:cTn id="11" presetID="56" presetClass="entr" presetSubtype="0" fill="hold" nodeType="withEffect">
                                  <p:stCondLst>
                                    <p:cond delay="0"/>
                                  </p:stCondLst>
                                  <p:iterate type="lt">
                                    <p:tmPct val="3000"/>
                                  </p:iterate>
                                  <p:childTnLst>
                                    <p:set>
                                      <p:cBhvr>
                                        <p:cTn id="12" dur="1" fill="hold">
                                          <p:stCondLst>
                                            <p:cond delay="0"/>
                                          </p:stCondLst>
                                        </p:cTn>
                                        <p:tgtEl>
                                          <p:spTgt spid="13">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13">
                                            <p:txEl>
                                              <p:pRg st="1" end="1"/>
                                            </p:txEl>
                                          </p:spTgt>
                                        </p:tgtEl>
                                        <p:attrNameLst>
                                          <p:attrName>ppt_w</p:attrName>
                                        </p:attrNameLst>
                                      </p:cBhvr>
                                    </p:anim>
                                    <p:anim by="(#ppt_w*0.50)" calcmode="lin" valueType="num">
                                      <p:cBhvr>
                                        <p:cTn id="14" dur="500" decel="50000" autoRev="1" fill="hold">
                                          <p:stCondLst>
                                            <p:cond delay="0"/>
                                          </p:stCondLst>
                                        </p:cTn>
                                        <p:tgtEl>
                                          <p:spTgt spid="13">
                                            <p:txEl>
                                              <p:pRg st="1" end="1"/>
                                            </p:txEl>
                                          </p:spTgt>
                                        </p:tgtEl>
                                        <p:attrNameLst>
                                          <p:attrName>ppt_x</p:attrName>
                                        </p:attrNameLst>
                                      </p:cBhvr>
                                    </p:anim>
                                    <p:anim from="(-#ppt_h/2)" to="(#ppt_y)" calcmode="lin" valueType="num">
                                      <p:cBhvr>
                                        <p:cTn id="15" dur="1000" fill="hold">
                                          <p:stCondLst>
                                            <p:cond delay="0"/>
                                          </p:stCondLst>
                                        </p:cTn>
                                        <p:tgtEl>
                                          <p:spTgt spid="13">
                                            <p:txEl>
                                              <p:pRg st="1" end="1"/>
                                            </p:txEl>
                                          </p:spTgt>
                                        </p:tgtEl>
                                        <p:attrNameLst>
                                          <p:attrName>ppt_y</p:attrName>
                                        </p:attrNameLst>
                                      </p:cBhvr>
                                    </p:anim>
                                    <p:animRot by="21600000">
                                      <p:cBhvr>
                                        <p:cTn id="16" dur="1000" fill="hold">
                                          <p:stCondLst>
                                            <p:cond delay="0"/>
                                          </p:stCondLst>
                                        </p:cTn>
                                        <p:tgtEl>
                                          <p:spTgt spid="13">
                                            <p:txEl>
                                              <p:pRg st="1" end="1"/>
                                            </p:txEl>
                                          </p:spTgt>
                                        </p:tgtEl>
                                        <p:attrNameLst>
                                          <p:attrName>r</p:attrName>
                                        </p:attrNameLst>
                                      </p:cBhvr>
                                    </p:animRot>
                                  </p:childTnLst>
                                </p:cTn>
                              </p:par>
                            </p:childTnLst>
                          </p:cTn>
                        </p:par>
                        <p:par>
                          <p:cTn id="17" fill="hold">
                            <p:stCondLst>
                              <p:cond delay="1060"/>
                            </p:stCondLst>
                            <p:childTnLst>
                              <p:par>
                                <p:cTn id="18" presetID="16" presetClass="entr" presetSubtype="37"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outVertical)">
                                      <p:cBhvr>
                                        <p:cTn id="20" dur="500"/>
                                        <p:tgtEl>
                                          <p:spTgt spid="16"/>
                                        </p:tgtEl>
                                      </p:cBhvr>
                                    </p:animEffect>
                                  </p:childTnLst>
                                </p:cTn>
                              </p:par>
                              <p:par>
                                <p:cTn id="21" presetID="56" presetClass="entr" presetSubtype="0" fill="hold" nodeType="withEffect">
                                  <p:stCondLst>
                                    <p:cond delay="0"/>
                                  </p:stCondLst>
                                  <p:iterate type="lt">
                                    <p:tmPct val="3000"/>
                                  </p:iterate>
                                  <p:childTnLst>
                                    <p:set>
                                      <p:cBhvr>
                                        <p:cTn id="22" dur="1" fill="hold">
                                          <p:stCondLst>
                                            <p:cond delay="0"/>
                                          </p:stCondLst>
                                        </p:cTn>
                                        <p:tgtEl>
                                          <p:spTgt spid="14">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14">
                                            <p:txEl>
                                              <p:pRg st="0" end="0"/>
                                            </p:txEl>
                                          </p:spTgt>
                                        </p:tgtEl>
                                        <p:attrNameLst>
                                          <p:attrName>ppt_w</p:attrName>
                                        </p:attrNameLst>
                                      </p:cBhvr>
                                    </p:anim>
                                    <p:anim by="(#ppt_w*0.50)" calcmode="lin" valueType="num">
                                      <p:cBhvr>
                                        <p:cTn id="24" dur="500" decel="50000" autoRev="1" fill="hold">
                                          <p:stCondLst>
                                            <p:cond delay="0"/>
                                          </p:stCondLst>
                                        </p:cTn>
                                        <p:tgtEl>
                                          <p:spTgt spid="14">
                                            <p:txEl>
                                              <p:pRg st="0" end="0"/>
                                            </p:txEl>
                                          </p:spTgt>
                                        </p:tgtEl>
                                        <p:attrNameLst>
                                          <p:attrName>ppt_x</p:attrName>
                                        </p:attrNameLst>
                                      </p:cBhvr>
                                    </p:anim>
                                    <p:anim from="(-#ppt_h/2)" to="(#ppt_y)" calcmode="lin" valueType="num">
                                      <p:cBhvr>
                                        <p:cTn id="25" dur="1000" fill="hold">
                                          <p:stCondLst>
                                            <p:cond delay="0"/>
                                          </p:stCondLst>
                                        </p:cTn>
                                        <p:tgtEl>
                                          <p:spTgt spid="14">
                                            <p:txEl>
                                              <p:pRg st="0" end="0"/>
                                            </p:txEl>
                                          </p:spTgt>
                                        </p:tgtEl>
                                        <p:attrNameLst>
                                          <p:attrName>ppt_y</p:attrName>
                                        </p:attrNameLst>
                                      </p:cBhvr>
                                    </p:anim>
                                    <p:animRot by="21600000">
                                      <p:cBhvr>
                                        <p:cTn id="26" dur="1000" fill="hold">
                                          <p:stCondLst>
                                            <p:cond delay="0"/>
                                          </p:stCondLst>
                                        </p:cTn>
                                        <p:tgtEl>
                                          <p:spTgt spid="14">
                                            <p:txEl>
                                              <p:pRg st="0" end="0"/>
                                            </p:txEl>
                                          </p:spTgt>
                                        </p:tgtEl>
                                        <p:attrNameLst>
                                          <p:attrName>r</p:attrName>
                                        </p:attrNameLst>
                                      </p:cBhvr>
                                    </p:animRot>
                                  </p:childTnLst>
                                </p:cTn>
                              </p:par>
                              <p:par>
                                <p:cTn id="27" presetID="56" presetClass="entr" presetSubtype="0" fill="hold" nodeType="withEffect">
                                  <p:stCondLst>
                                    <p:cond delay="0"/>
                                  </p:stCondLst>
                                  <p:iterate type="lt">
                                    <p:tmPct val="3000"/>
                                  </p:iterate>
                                  <p:childTnLst>
                                    <p:set>
                                      <p:cBhvr>
                                        <p:cTn id="28" dur="1" fill="hold">
                                          <p:stCondLst>
                                            <p:cond delay="0"/>
                                          </p:stCondLst>
                                        </p:cTn>
                                        <p:tgtEl>
                                          <p:spTgt spid="15">
                                            <p:txEl>
                                              <p:pRg st="0" end="0"/>
                                            </p:txEl>
                                          </p:spTgt>
                                        </p:tgtEl>
                                        <p:attrNameLst>
                                          <p:attrName>style.visibility</p:attrName>
                                        </p:attrNameLst>
                                      </p:cBhvr>
                                      <p:to>
                                        <p:strVal val="visible"/>
                                      </p:to>
                                    </p:set>
                                    <p:anim by="(-#ppt_w*2)" calcmode="lin" valueType="num">
                                      <p:cBhvr rctx="PPT">
                                        <p:cTn id="29" dur="500" autoRev="1" fill="hold">
                                          <p:stCondLst>
                                            <p:cond delay="0"/>
                                          </p:stCondLst>
                                        </p:cTn>
                                        <p:tgtEl>
                                          <p:spTgt spid="15">
                                            <p:txEl>
                                              <p:pRg st="0" end="0"/>
                                            </p:txEl>
                                          </p:spTgt>
                                        </p:tgtEl>
                                        <p:attrNameLst>
                                          <p:attrName>ppt_w</p:attrName>
                                        </p:attrNameLst>
                                      </p:cBhvr>
                                    </p:anim>
                                    <p:anim by="(#ppt_w*0.50)" calcmode="lin" valueType="num">
                                      <p:cBhvr>
                                        <p:cTn id="30" dur="500" decel="50000" autoRev="1" fill="hold">
                                          <p:stCondLst>
                                            <p:cond delay="0"/>
                                          </p:stCondLst>
                                        </p:cTn>
                                        <p:tgtEl>
                                          <p:spTgt spid="15">
                                            <p:txEl>
                                              <p:pRg st="0" end="0"/>
                                            </p:txEl>
                                          </p:spTgt>
                                        </p:tgtEl>
                                        <p:attrNameLst>
                                          <p:attrName>ppt_x</p:attrName>
                                        </p:attrNameLst>
                                      </p:cBhvr>
                                    </p:anim>
                                    <p:anim from="(-#ppt_h/2)" to="(#ppt_y)" calcmode="lin" valueType="num">
                                      <p:cBhvr>
                                        <p:cTn id="31" dur="1000" fill="hold">
                                          <p:stCondLst>
                                            <p:cond delay="0"/>
                                          </p:stCondLst>
                                        </p:cTn>
                                        <p:tgtEl>
                                          <p:spTgt spid="15">
                                            <p:txEl>
                                              <p:pRg st="0" end="0"/>
                                            </p:txEl>
                                          </p:spTgt>
                                        </p:tgtEl>
                                        <p:attrNameLst>
                                          <p:attrName>ppt_y</p:attrName>
                                        </p:attrNameLst>
                                      </p:cBhvr>
                                    </p:anim>
                                    <p:animRot by="21600000">
                                      <p:cBhvr>
                                        <p:cTn id="32" dur="1000" fill="hold">
                                          <p:stCondLst>
                                            <p:cond delay="0"/>
                                          </p:stCondLst>
                                        </p:cTn>
                                        <p:tgtEl>
                                          <p:spTgt spid="15">
                                            <p:txEl>
                                              <p:pRg st="0" end="0"/>
                                            </p:txEl>
                                          </p:spTgt>
                                        </p:tgtEl>
                                        <p:attrNameLst>
                                          <p:attrName>r</p:attrName>
                                        </p:attrNameLst>
                                      </p:cBhvr>
                                    </p:animRot>
                                  </p:childTnLst>
                                </p:cTn>
                              </p:par>
                              <p:par>
                                <p:cTn id="33" presetID="56" presetClass="entr" presetSubtype="0" fill="hold" nodeType="withEffect">
                                  <p:stCondLst>
                                    <p:cond delay="0"/>
                                  </p:stCondLst>
                                  <p:iterate type="lt">
                                    <p:tmPct val="3000"/>
                                  </p:iterate>
                                  <p:childTnLst>
                                    <p:set>
                                      <p:cBhvr>
                                        <p:cTn id="34" dur="1" fill="hold">
                                          <p:stCondLst>
                                            <p:cond delay="0"/>
                                          </p:stCondLst>
                                        </p:cTn>
                                        <p:tgtEl>
                                          <p:spTgt spid="15">
                                            <p:txEl>
                                              <p:pRg st="1" end="1"/>
                                            </p:txEl>
                                          </p:spTgt>
                                        </p:tgtEl>
                                        <p:attrNameLst>
                                          <p:attrName>style.visibility</p:attrName>
                                        </p:attrNameLst>
                                      </p:cBhvr>
                                      <p:to>
                                        <p:strVal val="visible"/>
                                      </p:to>
                                    </p:set>
                                    <p:anim by="(-#ppt_w*2)" calcmode="lin" valueType="num">
                                      <p:cBhvr rctx="PPT">
                                        <p:cTn id="35" dur="500" autoRev="1" fill="hold">
                                          <p:stCondLst>
                                            <p:cond delay="0"/>
                                          </p:stCondLst>
                                        </p:cTn>
                                        <p:tgtEl>
                                          <p:spTgt spid="15">
                                            <p:txEl>
                                              <p:pRg st="1" end="1"/>
                                            </p:txEl>
                                          </p:spTgt>
                                        </p:tgtEl>
                                        <p:attrNameLst>
                                          <p:attrName>ppt_w</p:attrName>
                                        </p:attrNameLst>
                                      </p:cBhvr>
                                    </p:anim>
                                    <p:anim by="(#ppt_w*0.50)" calcmode="lin" valueType="num">
                                      <p:cBhvr>
                                        <p:cTn id="36" dur="500" decel="50000" autoRev="1" fill="hold">
                                          <p:stCondLst>
                                            <p:cond delay="0"/>
                                          </p:stCondLst>
                                        </p:cTn>
                                        <p:tgtEl>
                                          <p:spTgt spid="15">
                                            <p:txEl>
                                              <p:pRg st="1" end="1"/>
                                            </p:txEl>
                                          </p:spTgt>
                                        </p:tgtEl>
                                        <p:attrNameLst>
                                          <p:attrName>ppt_x</p:attrName>
                                        </p:attrNameLst>
                                      </p:cBhvr>
                                    </p:anim>
                                    <p:anim from="(-#ppt_h/2)" to="(#ppt_y)" calcmode="lin" valueType="num">
                                      <p:cBhvr>
                                        <p:cTn id="37" dur="1000" fill="hold">
                                          <p:stCondLst>
                                            <p:cond delay="0"/>
                                          </p:stCondLst>
                                        </p:cTn>
                                        <p:tgtEl>
                                          <p:spTgt spid="15">
                                            <p:txEl>
                                              <p:pRg st="1" end="1"/>
                                            </p:txEl>
                                          </p:spTgt>
                                        </p:tgtEl>
                                        <p:attrNameLst>
                                          <p:attrName>ppt_y</p:attrName>
                                        </p:attrNameLst>
                                      </p:cBhvr>
                                    </p:anim>
                                    <p:animRot by="21600000">
                                      <p:cBhvr>
                                        <p:cTn id="38" dur="1000" fill="hold">
                                          <p:stCondLst>
                                            <p:cond delay="0"/>
                                          </p:stCondLst>
                                        </p:cTn>
                                        <p:tgtEl>
                                          <p:spTgt spid="15">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7F334468-1D62-4D62-9BEF-8558D344C468}"/>
              </a:ext>
            </a:extLst>
          </p:cNvPr>
          <p:cNvSpPr txBox="1"/>
          <p:nvPr/>
        </p:nvSpPr>
        <p:spPr>
          <a:xfrm>
            <a:off x="3877873" y="660759"/>
            <a:ext cx="4689509" cy="707886"/>
          </a:xfrm>
          <a:prstGeom prst="rect">
            <a:avLst/>
          </a:prstGeom>
          <a:noFill/>
        </p:spPr>
        <p:txBody>
          <a:bodyPr wrap="square" rtlCol="0">
            <a:spAutoFit/>
          </a:bodyPr>
          <a:lstStyle/>
          <a:p>
            <a:pPr algn="ctr"/>
            <a:r>
              <a:rPr lang="en-US" sz="4000" b="1" dirty="0" err="1">
                <a:solidFill>
                  <a:srgbClr val="FF0000"/>
                </a:solidFill>
                <a:latin typeface="Times New Roman" pitchFamily="18" charset="0"/>
                <a:ea typeface="Arial-Rounded" panose="020B0500000000000000" pitchFamily="34" charset="0"/>
                <a:cs typeface="Times New Roman" pitchFamily="18" charset="0"/>
              </a:rPr>
              <a:t>Tiêu</a:t>
            </a:r>
            <a:r>
              <a:rPr lang="en-US" sz="4000" b="1" dirty="0">
                <a:solidFill>
                  <a:srgbClr val="FF0000"/>
                </a:solidFill>
                <a:latin typeface="Times New Roman" pitchFamily="18" charset="0"/>
                <a:ea typeface="Arial-Rounded" panose="020B0500000000000000" pitchFamily="34" charset="0"/>
                <a:cs typeface="Times New Roman" pitchFamily="18" charset="0"/>
              </a:rPr>
              <a:t> </a:t>
            </a:r>
            <a:r>
              <a:rPr lang="en-US" sz="4000" b="1" dirty="0" err="1">
                <a:solidFill>
                  <a:srgbClr val="FF0000"/>
                </a:solidFill>
                <a:latin typeface="Times New Roman" pitchFamily="18" charset="0"/>
                <a:ea typeface="Arial-Rounded" panose="020B0500000000000000" pitchFamily="34" charset="0"/>
                <a:cs typeface="Times New Roman" pitchFamily="18" charset="0"/>
              </a:rPr>
              <a:t>chí</a:t>
            </a:r>
            <a:r>
              <a:rPr lang="en-US" sz="4000" b="1" dirty="0">
                <a:solidFill>
                  <a:srgbClr val="FF0000"/>
                </a:solidFill>
                <a:latin typeface="Times New Roman" pitchFamily="18" charset="0"/>
                <a:ea typeface="Arial-Rounded" panose="020B0500000000000000" pitchFamily="34" charset="0"/>
                <a:cs typeface="Times New Roman" pitchFamily="18" charset="0"/>
              </a:rPr>
              <a:t> </a:t>
            </a:r>
            <a:r>
              <a:rPr lang="en-US" sz="4000" b="1" dirty="0" err="1">
                <a:solidFill>
                  <a:srgbClr val="FF0000"/>
                </a:solidFill>
                <a:latin typeface="Times New Roman" pitchFamily="18" charset="0"/>
                <a:ea typeface="Arial-Rounded" panose="020B0500000000000000" pitchFamily="34" charset="0"/>
                <a:cs typeface="Times New Roman" pitchFamily="18" charset="0"/>
              </a:rPr>
              <a:t>đánh</a:t>
            </a:r>
            <a:r>
              <a:rPr lang="en-US" sz="4000" b="1" dirty="0">
                <a:solidFill>
                  <a:srgbClr val="FF0000"/>
                </a:solidFill>
                <a:latin typeface="Times New Roman" pitchFamily="18" charset="0"/>
                <a:ea typeface="Arial-Rounded" panose="020B0500000000000000" pitchFamily="34" charset="0"/>
                <a:cs typeface="Times New Roman" pitchFamily="18" charset="0"/>
              </a:rPr>
              <a:t> </a:t>
            </a:r>
            <a:r>
              <a:rPr lang="en-US" sz="4000" b="1" dirty="0" err="1">
                <a:solidFill>
                  <a:srgbClr val="FF0000"/>
                </a:solidFill>
                <a:latin typeface="Times New Roman" pitchFamily="18" charset="0"/>
                <a:ea typeface="Arial-Rounded" panose="020B0500000000000000" pitchFamily="34" charset="0"/>
                <a:cs typeface="Times New Roman" pitchFamily="18" charset="0"/>
              </a:rPr>
              <a:t>giá</a:t>
            </a:r>
            <a:r>
              <a:rPr lang="en-US" sz="4000" b="1" dirty="0">
                <a:solidFill>
                  <a:srgbClr val="FF0000"/>
                </a:solidFill>
                <a:latin typeface="Times New Roman" pitchFamily="18" charset="0"/>
                <a:ea typeface="Arial-Rounded" panose="020B0500000000000000" pitchFamily="34" charset="0"/>
                <a:cs typeface="Times New Roman" pitchFamily="18" charset="0"/>
              </a:rPr>
              <a:t>:</a:t>
            </a:r>
          </a:p>
        </p:txBody>
      </p:sp>
      <p:grpSp>
        <p:nvGrpSpPr>
          <p:cNvPr id="38" name="Group 37">
            <a:extLst>
              <a:ext uri="{FF2B5EF4-FFF2-40B4-BE49-F238E27FC236}">
                <a16:creationId xmlns:a16="http://schemas.microsoft.com/office/drawing/2014/main" xmlns="" id="{E6964CF0-F867-40B3-B2B1-3674F9622D67}"/>
              </a:ext>
            </a:extLst>
          </p:cNvPr>
          <p:cNvGrpSpPr/>
          <p:nvPr/>
        </p:nvGrpSpPr>
        <p:grpSpPr>
          <a:xfrm>
            <a:off x="6693328" y="1317572"/>
            <a:ext cx="4957314" cy="3251044"/>
            <a:chOff x="-3765218" y="2205463"/>
            <a:chExt cx="4957314" cy="3251044"/>
          </a:xfrm>
        </p:grpSpPr>
        <p:pic>
          <p:nvPicPr>
            <p:cNvPr id="32" name="PA_图片 6">
              <a:extLst>
                <a:ext uri="{FF2B5EF4-FFF2-40B4-BE49-F238E27FC236}">
                  <a16:creationId xmlns:a16="http://schemas.microsoft.com/office/drawing/2014/main" xmlns="" id="{32759546-28A9-4DC2-9605-8623813D24D4}"/>
                </a:ext>
              </a:extLst>
            </p:cNvPr>
            <p:cNvPicPr>
              <a:picLocks noChangeAspect="1"/>
            </p:cNvPicPr>
            <p:nvPr>
              <p:custDataLst>
                <p:tags r:id="rId3"/>
              </p:custDataLst>
            </p:nvPr>
          </p:nvPicPr>
          <p:blipFill>
            <a:blip r:embed="rId7" cstate="print">
              <a:duotone>
                <a:schemeClr val="accent1">
                  <a:shade val="45000"/>
                  <a:satMod val="135000"/>
                </a:schemeClr>
                <a:prstClr val="white"/>
              </a:duotone>
              <a:extLst>
                <a:ext uri="{28A0092B-C50C-407E-A947-70E740481C1C}">
                  <a14:useLocalDpi xmlns:a14="http://schemas.microsoft.com/office/drawing/2010/main" xmlns="" val="0"/>
                </a:ext>
              </a:extLst>
            </a:blip>
            <a:stretch>
              <a:fillRect/>
            </a:stretch>
          </p:blipFill>
          <p:spPr>
            <a:xfrm>
              <a:off x="-3765218" y="2205463"/>
              <a:ext cx="4957314" cy="3251044"/>
            </a:xfrm>
            <a:prstGeom prst="rect">
              <a:avLst/>
            </a:prstGeom>
          </p:spPr>
        </p:pic>
        <p:sp>
          <p:nvSpPr>
            <p:cNvPr id="37" name="TextBox 36">
              <a:extLst>
                <a:ext uri="{FF2B5EF4-FFF2-40B4-BE49-F238E27FC236}">
                  <a16:creationId xmlns:a16="http://schemas.microsoft.com/office/drawing/2014/main" xmlns="" id="{A71A0E1A-8145-4C37-B0A7-441AC2617E49}"/>
                </a:ext>
              </a:extLst>
            </p:cNvPr>
            <p:cNvSpPr txBox="1"/>
            <p:nvPr/>
          </p:nvSpPr>
          <p:spPr>
            <a:xfrm>
              <a:off x="-2877244" y="3123392"/>
              <a:ext cx="3181366" cy="1296830"/>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itchFamily="18" charset="0"/>
                  <a:ea typeface="Arial-Rounded" panose="020B0500000000000000" pitchFamily="34" charset="0"/>
                  <a:cs typeface="Times New Roman" pitchFamily="18" charset="0"/>
                </a:rPr>
                <a:t>Kể</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tự</a:t>
              </a:r>
              <a:r>
                <a:rPr lang="en-US" sz="2800" b="1" dirty="0">
                  <a:solidFill>
                    <a:srgbClr val="002060"/>
                  </a:solidFill>
                  <a:latin typeface="Times New Roman" pitchFamily="18" charset="0"/>
                  <a:ea typeface="Arial-Rounded" panose="020B0500000000000000" pitchFamily="34" charset="0"/>
                  <a:cs typeface="Times New Roman" pitchFamily="18" charset="0"/>
                </a:rPr>
                <a:t> tin, </a:t>
              </a:r>
              <a:r>
                <a:rPr lang="en-US" sz="2800" b="1" dirty="0" err="1">
                  <a:solidFill>
                    <a:srgbClr val="002060"/>
                  </a:solidFill>
                  <a:latin typeface="Times New Roman" pitchFamily="18" charset="0"/>
                  <a:ea typeface="Arial-Rounded" panose="020B0500000000000000" pitchFamily="34" charset="0"/>
                  <a:cs typeface="Times New Roman" pitchFamily="18" charset="0"/>
                </a:rPr>
                <a:t>biết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kết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hợp</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cử</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chỉ</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điệu</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bộ</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grpSp>
      <p:grpSp>
        <p:nvGrpSpPr>
          <p:cNvPr id="40" name="Group 39">
            <a:extLst>
              <a:ext uri="{FF2B5EF4-FFF2-40B4-BE49-F238E27FC236}">
                <a16:creationId xmlns:a16="http://schemas.microsoft.com/office/drawing/2014/main" xmlns="" id="{80E7C400-AE01-4578-99D8-288566EB6C8D}"/>
              </a:ext>
            </a:extLst>
          </p:cNvPr>
          <p:cNvGrpSpPr/>
          <p:nvPr/>
        </p:nvGrpSpPr>
        <p:grpSpPr>
          <a:xfrm>
            <a:off x="2515184" y="3381741"/>
            <a:ext cx="7679107" cy="3785552"/>
            <a:chOff x="2827063" y="3191960"/>
            <a:chExt cx="7679107" cy="3785552"/>
          </a:xfrm>
        </p:grpSpPr>
        <p:pic>
          <p:nvPicPr>
            <p:cNvPr id="35" name="PA_图片 6">
              <a:extLst>
                <a:ext uri="{FF2B5EF4-FFF2-40B4-BE49-F238E27FC236}">
                  <a16:creationId xmlns:a16="http://schemas.microsoft.com/office/drawing/2014/main" xmlns="" id="{9555258F-28AA-45E9-99AE-D6F9D4D697FA}"/>
                </a:ext>
              </a:extLst>
            </p:cNvPr>
            <p:cNvPicPr>
              <a:picLocks noChangeAspect="1"/>
            </p:cNvPicPr>
            <p:nvPr>
              <p:custDataLst>
                <p:tags r:id="rId2"/>
              </p:custDataLst>
            </p:nvPr>
          </p:nvPicPr>
          <p:blipFill>
            <a:blip r:embed="rId7" cstate="print">
              <a:duotone>
                <a:schemeClr val="accent1">
                  <a:shade val="45000"/>
                  <a:satMod val="135000"/>
                </a:schemeClr>
                <a:prstClr val="white"/>
              </a:duotone>
              <a:extLst>
                <a:ext uri="{28A0092B-C50C-407E-A947-70E740481C1C}">
                  <a14:useLocalDpi xmlns:a14="http://schemas.microsoft.com/office/drawing/2010/main" xmlns="" val="0"/>
                </a:ext>
              </a:extLst>
            </a:blip>
            <a:stretch>
              <a:fillRect/>
            </a:stretch>
          </p:blipFill>
          <p:spPr>
            <a:xfrm>
              <a:off x="2827063" y="3191960"/>
              <a:ext cx="7679107" cy="3785552"/>
            </a:xfrm>
            <a:prstGeom prst="rect">
              <a:avLst/>
            </a:prstGeom>
          </p:spPr>
        </p:pic>
        <p:sp>
          <p:nvSpPr>
            <p:cNvPr id="39" name="TextBox 38">
              <a:extLst>
                <a:ext uri="{FF2B5EF4-FFF2-40B4-BE49-F238E27FC236}">
                  <a16:creationId xmlns:a16="http://schemas.microsoft.com/office/drawing/2014/main" xmlns="" id="{1CF663E4-22E1-46B4-A189-4EF1289C479A}"/>
                </a:ext>
              </a:extLst>
            </p:cNvPr>
            <p:cNvSpPr txBox="1"/>
            <p:nvPr/>
          </p:nvSpPr>
          <p:spPr>
            <a:xfrm>
              <a:off x="4187085" y="4109890"/>
              <a:ext cx="4630366" cy="1943161"/>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itchFamily="18" charset="0"/>
                  <a:ea typeface="Arial-Rounded" panose="020B0500000000000000" pitchFamily="34" charset="0"/>
                  <a:cs typeface="Times New Roman" pitchFamily="18" charset="0"/>
                </a:rPr>
                <a:t>Thể</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hiện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được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giọng</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kể</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phù</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hợp</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phân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biệt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được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giọng</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đọc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của</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nhân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vật</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grpSp>
      <p:grpSp>
        <p:nvGrpSpPr>
          <p:cNvPr id="43" name="Group 42">
            <a:extLst>
              <a:ext uri="{FF2B5EF4-FFF2-40B4-BE49-F238E27FC236}">
                <a16:creationId xmlns:a16="http://schemas.microsoft.com/office/drawing/2014/main" xmlns="" id="{ECCF5BAD-6952-4BF5-BFA7-1E123E9098A5}"/>
              </a:ext>
            </a:extLst>
          </p:cNvPr>
          <p:cNvGrpSpPr/>
          <p:nvPr/>
        </p:nvGrpSpPr>
        <p:grpSpPr>
          <a:xfrm>
            <a:off x="142534" y="1209028"/>
            <a:ext cx="5694730" cy="3295447"/>
            <a:chOff x="6435112" y="1133830"/>
            <a:chExt cx="5694730" cy="3295447"/>
          </a:xfrm>
        </p:grpSpPr>
        <p:pic>
          <p:nvPicPr>
            <p:cNvPr id="36" name="PA_图片 6">
              <a:extLst>
                <a:ext uri="{FF2B5EF4-FFF2-40B4-BE49-F238E27FC236}">
                  <a16:creationId xmlns:a16="http://schemas.microsoft.com/office/drawing/2014/main" xmlns="" id="{5DF38753-0D78-45E1-9FB4-360550AA63F5}"/>
                </a:ext>
              </a:extLst>
            </p:cNvPr>
            <p:cNvPicPr>
              <a:picLocks noChangeAspect="1"/>
            </p:cNvPicPr>
            <p:nvPr>
              <p:custDataLst>
                <p:tags r:id="rId1"/>
              </p:custDataLst>
            </p:nvPr>
          </p:nvPicPr>
          <p:blipFill>
            <a:blip r:embed="rId7" cstate="print">
              <a:duotone>
                <a:schemeClr val="accent1">
                  <a:shade val="45000"/>
                  <a:satMod val="135000"/>
                </a:schemeClr>
                <a:prstClr val="white"/>
              </a:duotone>
              <a:extLst>
                <a:ext uri="{28A0092B-C50C-407E-A947-70E740481C1C}">
                  <a14:useLocalDpi xmlns:a14="http://schemas.microsoft.com/office/drawing/2010/main" xmlns="" val="0"/>
                </a:ext>
              </a:extLst>
            </a:blip>
            <a:stretch>
              <a:fillRect/>
            </a:stretch>
          </p:blipFill>
          <p:spPr>
            <a:xfrm>
              <a:off x="6435112" y="1133830"/>
              <a:ext cx="5694730" cy="3295447"/>
            </a:xfrm>
            <a:prstGeom prst="rect">
              <a:avLst/>
            </a:prstGeom>
          </p:spPr>
        </p:pic>
        <p:sp>
          <p:nvSpPr>
            <p:cNvPr id="42" name="TextBox 41">
              <a:extLst>
                <a:ext uri="{FF2B5EF4-FFF2-40B4-BE49-F238E27FC236}">
                  <a16:creationId xmlns:a16="http://schemas.microsoft.com/office/drawing/2014/main" xmlns="" id="{AE96EF29-9D46-4CDD-A702-017DDEDBB417}"/>
                </a:ext>
              </a:extLst>
            </p:cNvPr>
            <p:cNvSpPr txBox="1"/>
            <p:nvPr/>
          </p:nvSpPr>
          <p:spPr>
            <a:xfrm>
              <a:off x="7074759" y="2029658"/>
              <a:ext cx="4415435" cy="1296830"/>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itchFamily="18" charset="0"/>
                  <a:ea typeface="Arial-Rounded" panose="020B0500000000000000" pitchFamily="34" charset="0"/>
                  <a:cs typeface="Times New Roman" pitchFamily="18" charset="0"/>
                </a:rPr>
                <a:t>Kể</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đúng</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nội</a:t>
              </a:r>
              <a:r>
                <a:rPr lang="en-US" sz="2800" b="1" dirty="0">
                  <a:solidFill>
                    <a:srgbClr val="002060"/>
                  </a:solidFill>
                  <a:latin typeface="Times New Roman" pitchFamily="18" charset="0"/>
                  <a:ea typeface="Arial-Rounded" panose="020B0500000000000000" pitchFamily="34" charset="0"/>
                  <a:cs typeface="Times New Roman" pitchFamily="18" charset="0"/>
                </a:rPr>
                <a:t> dung </a:t>
              </a:r>
            </a:p>
            <a:p>
              <a:pPr algn="ctr">
                <a:lnSpc>
                  <a:spcPct val="150000"/>
                </a:lnSpc>
              </a:pPr>
              <a:r>
                <a:rPr lang="en-US" sz="2800" b="1" dirty="0" err="1">
                  <a:solidFill>
                    <a:srgbClr val="002060"/>
                  </a:solidFill>
                  <a:latin typeface="Times New Roman" pitchFamily="18" charset="0"/>
                  <a:ea typeface="Arial-Rounded" panose="020B0500000000000000" pitchFamily="34" charset="0"/>
                  <a:cs typeface="Times New Roman" pitchFamily="18" charset="0"/>
                </a:rPr>
                <a:t>câu</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chuyện</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grpSp>
    </p:spTree>
    <p:extLst>
      <p:ext uri="{BB962C8B-B14F-4D97-AF65-F5344CB8AC3E}">
        <p14:creationId xmlns:p14="http://schemas.microsoft.com/office/powerpoint/2010/main" xmlns="" val="363850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7F334468-1D62-4D62-9BEF-8558D344C468}"/>
              </a:ext>
            </a:extLst>
          </p:cNvPr>
          <p:cNvSpPr txBox="1"/>
          <p:nvPr/>
        </p:nvSpPr>
        <p:spPr>
          <a:xfrm>
            <a:off x="673373" y="696167"/>
            <a:ext cx="11102221" cy="5755422"/>
          </a:xfrm>
          <a:prstGeom prst="rect">
            <a:avLst/>
          </a:prstGeom>
          <a:noFill/>
        </p:spPr>
        <p:txBody>
          <a:bodyPr wrap="square" rtlCol="0">
            <a:spAutoFit/>
          </a:bodyPr>
          <a:lstStyle/>
          <a:p>
            <a:pPr algn="ctr"/>
            <a:r>
              <a:rPr lang="en-US" sz="4000" b="1" dirty="0" err="1">
                <a:solidFill>
                  <a:srgbClr val="FF0000"/>
                </a:solidFill>
                <a:latin typeface="Times New Roman" pitchFamily="18" charset="0"/>
                <a:ea typeface="Arial-Rounded" panose="020B0500000000000000" pitchFamily="34" charset="0"/>
                <a:cs typeface="Times New Roman" pitchFamily="18" charset="0"/>
              </a:rPr>
              <a:t>Liên</a:t>
            </a:r>
            <a:r>
              <a:rPr lang="en-US" sz="4000" b="1" dirty="0">
                <a:solidFill>
                  <a:srgbClr val="FF0000"/>
                </a:solidFill>
                <a:latin typeface="Times New Roman" pitchFamily="18" charset="0"/>
                <a:ea typeface="Arial-Rounded" panose="020B0500000000000000" pitchFamily="34" charset="0"/>
                <a:cs typeface="Times New Roman" pitchFamily="18" charset="0"/>
              </a:rPr>
              <a:t> </a:t>
            </a:r>
            <a:r>
              <a:rPr lang="en-US" sz="4000" b="1" dirty="0" err="1">
                <a:solidFill>
                  <a:srgbClr val="FF0000"/>
                </a:solidFill>
                <a:latin typeface="Times New Roman" pitchFamily="18" charset="0"/>
                <a:ea typeface="Arial-Rounded" panose="020B0500000000000000" pitchFamily="34" charset="0"/>
                <a:cs typeface="Times New Roman" pitchFamily="18" charset="0"/>
              </a:rPr>
              <a:t>hệ</a:t>
            </a:r>
            <a:r>
              <a:rPr lang="en-US" sz="4000" b="1" dirty="0">
                <a:solidFill>
                  <a:srgbClr val="FF0000"/>
                </a:solidFill>
                <a:latin typeface="Times New Roman" pitchFamily="18" charset="0"/>
                <a:ea typeface="Arial-Rounded" panose="020B0500000000000000" pitchFamily="34" charset="0"/>
                <a:cs typeface="Times New Roman" pitchFamily="18" charset="0"/>
              </a:rPr>
              <a:t>:</a:t>
            </a:r>
          </a:p>
          <a:p>
            <a:pPr algn="ctr"/>
            <a:endParaRPr lang="en-US" sz="4000" b="1" dirty="0">
              <a:solidFill>
                <a:srgbClr val="FF0000"/>
              </a:solidFill>
              <a:latin typeface="Times New Roman" pitchFamily="18" charset="0"/>
              <a:ea typeface="Arial-Rounded" panose="020B0500000000000000" pitchFamily="34" charset="0"/>
              <a:cs typeface="Times New Roman" pitchFamily="18" charset="0"/>
            </a:endParaRPr>
          </a:p>
          <a:p>
            <a:pPr>
              <a:lnSpc>
                <a:spcPct val="150000"/>
              </a:lnSpc>
            </a:pPr>
            <a:r>
              <a:rPr lang="en-US" sz="3200" b="1" dirty="0">
                <a:solidFill>
                  <a:srgbClr val="002060"/>
                </a:solidFill>
                <a:latin typeface="Times New Roman" pitchFamily="18" charset="0"/>
                <a:ea typeface="Arial-Rounded" panose="020B0500000000000000" pitchFamily="34" charset="0"/>
                <a:cs typeface="Times New Roman" pitchFamily="18" charset="0"/>
              </a:rPr>
              <a:t>	- </a:t>
            </a:r>
            <a:r>
              <a:rPr lang="en-US" sz="3200" b="1" dirty="0" err="1">
                <a:solidFill>
                  <a:srgbClr val="002060"/>
                </a:solidFill>
                <a:latin typeface="Times New Roman" pitchFamily="18" charset="0"/>
                <a:ea typeface="Arial-Rounded" panose="020B0500000000000000" pitchFamily="34" charset="0"/>
                <a:cs typeface="Times New Roman" pitchFamily="18" charset="0"/>
              </a:rPr>
              <a:t>Kể</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tên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một</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số</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món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ăn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mà</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chúng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mình</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ăn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hàng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ngày</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và</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xếp</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chúng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vào</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hai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loại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thức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ăn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của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biển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và</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thức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ăn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của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đồi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núi</a:t>
            </a:r>
            <a:r>
              <a:rPr lang="en-US" sz="3200" b="1" dirty="0">
                <a:solidFill>
                  <a:srgbClr val="002060"/>
                </a:solidFill>
                <a:latin typeface="Times New Roman" pitchFamily="18" charset="0"/>
                <a:ea typeface="Arial-Rounded" panose="020B0500000000000000" pitchFamily="34" charset="0"/>
                <a:cs typeface="Times New Roman" pitchFamily="18" charset="0"/>
              </a:rPr>
              <a:t>.</a:t>
            </a:r>
          </a:p>
          <a:p>
            <a:pPr>
              <a:lnSpc>
                <a:spcPct val="150000"/>
              </a:lnSpc>
            </a:pPr>
            <a:r>
              <a:rPr lang="en-US" sz="3200" b="1" dirty="0">
                <a:solidFill>
                  <a:srgbClr val="002060"/>
                </a:solidFill>
                <a:latin typeface="Times New Roman" pitchFamily="18" charset="0"/>
                <a:ea typeface="Arial-Rounded" panose="020B0500000000000000" pitchFamily="34" charset="0"/>
                <a:cs typeface="Times New Roman" pitchFamily="18" charset="0"/>
              </a:rPr>
              <a:t>	? Theo con, </a:t>
            </a:r>
            <a:r>
              <a:rPr lang="en-US" sz="3200" b="1" dirty="0" err="1">
                <a:solidFill>
                  <a:srgbClr val="002060"/>
                </a:solidFill>
                <a:latin typeface="Times New Roman" pitchFamily="18" charset="0"/>
                <a:ea typeface="Arial-Rounded" panose="020B0500000000000000" pitchFamily="34" charset="0"/>
                <a:cs typeface="Times New Roman" pitchFamily="18" charset="0"/>
              </a:rPr>
              <a:t>bữa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trưa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cần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có</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những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loại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thức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ăn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nào</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Vì</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sao</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cần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phải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ăn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đầy</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đủ</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các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loại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thức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ăn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khác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nhau</a:t>
            </a:r>
            <a:r>
              <a:rPr lang="en-US" sz="3200" b="1" dirty="0">
                <a:solidFill>
                  <a:srgbClr val="002060"/>
                </a:solidFill>
                <a:latin typeface="Times New Roman" pitchFamily="18" charset="0"/>
                <a:ea typeface="Arial-Rounded" panose="020B0500000000000000" pitchFamily="34" charset="0"/>
                <a:cs typeface="Times New Roman" pitchFamily="18" charset="0"/>
              </a:rPr>
              <a:t>?</a:t>
            </a:r>
          </a:p>
          <a:p>
            <a:pPr>
              <a:lnSpc>
                <a:spcPct val="150000"/>
              </a:lnSpc>
            </a:pPr>
            <a:r>
              <a:rPr lang="en-US" sz="3200" b="1" dirty="0">
                <a:solidFill>
                  <a:srgbClr val="002060"/>
                </a:solidFill>
                <a:latin typeface="Times New Roman" pitchFamily="18" charset="0"/>
                <a:ea typeface="Arial-Rounded" panose="020B0500000000000000" pitchFamily="34" charset="0"/>
                <a:cs typeface="Times New Roman" pitchFamily="18" charset="0"/>
              </a:rPr>
              <a:t>	? </a:t>
            </a:r>
            <a:r>
              <a:rPr lang="en-US" sz="3200" b="1" dirty="0" err="1">
                <a:solidFill>
                  <a:srgbClr val="002060"/>
                </a:solidFill>
                <a:latin typeface="Times New Roman" pitchFamily="18" charset="0"/>
                <a:ea typeface="Arial-Rounded" panose="020B0500000000000000" pitchFamily="34" charset="0"/>
                <a:cs typeface="Times New Roman" pitchFamily="18" charset="0"/>
              </a:rPr>
              <a:t>Trước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và</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sau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khi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ăn</a:t>
            </a:r>
            <a:r>
              <a:rPr lang="en-US" sz="3200" b="1" dirty="0">
                <a:solidFill>
                  <a:srgbClr val="002060"/>
                </a:solidFill>
                <a:latin typeface="Times New Roman" pitchFamily="18" charset="0"/>
                <a:ea typeface="Arial-Rounded" panose="020B0500000000000000" pitchFamily="34" charset="0"/>
                <a:cs typeface="Times New Roman" pitchFamily="18" charset="0"/>
              </a:rPr>
              <a:t> con </a:t>
            </a:r>
            <a:r>
              <a:rPr lang="en-US" sz="3200" b="1" dirty="0" err="1">
                <a:solidFill>
                  <a:srgbClr val="002060"/>
                </a:solidFill>
                <a:latin typeface="Times New Roman" pitchFamily="18" charset="0"/>
                <a:ea typeface="Arial-Rounded" panose="020B0500000000000000" pitchFamily="34" charset="0"/>
                <a:cs typeface="Times New Roman" pitchFamily="18" charset="0"/>
              </a:rPr>
              <a:t>cần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làm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gì</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pic>
        <p:nvPicPr>
          <p:cNvPr id="3" name="Picture 2">
            <a:extLst>
              <a:ext uri="{FF2B5EF4-FFF2-40B4-BE49-F238E27FC236}">
                <a16:creationId xmlns:a16="http://schemas.microsoft.com/office/drawing/2014/main" xmlns="" id="{4CC2CC96-37BA-4813-8362-30E3F1EE12DB}"/>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5828" b="56954" l="12780" r="88658">
                        <a14:foregroundMark x1="42652" y1="33642" x2="59904" y2="31126"/>
                        <a14:foregroundMark x1="44569" y1="29139" x2="41534" y2="34570"/>
                        <a14:foregroundMark x1="47764" y1="49934" x2="54313" y2="54305"/>
                        <a14:foregroundMark x1="44728" y1="44503" x2="47444" y2="54967"/>
                        <a14:foregroundMark x1="14217" y1="27550" x2="15176" y2="25828"/>
                        <a14:foregroundMark x1="16294" y1="24901" x2="20767" y2="24901"/>
                        <a14:foregroundMark x1="21246" y1="25828" x2="22524" y2="28874"/>
                        <a14:foregroundMark x1="22524" y1="29669" x2="17891" y2="34437"/>
                        <a14:foregroundMark x1="18211" y1="38013" x2="18211" y2="38013"/>
                        <a14:foregroundMark x1="26837" y1="11258" x2="26837" y2="10464"/>
                        <a14:foregroundMark x1="27476" y1="9669" x2="29872" y2="9272"/>
                        <a14:foregroundMark x1="29872" y1="9272" x2="31629" y2="10464"/>
                        <a14:foregroundMark x1="31789" y1="11126" x2="31789" y2="12450"/>
                        <a14:foregroundMark x1="31789" y1="12715" x2="29073" y2="15762"/>
                        <a14:foregroundMark x1="29393" y1="18675" x2="29393" y2="18675"/>
                        <a14:foregroundMark x1="73003" y1="14967" x2="73003" y2="12583"/>
                        <a14:foregroundMark x1="75559" y1="23709" x2="75559" y2="23709"/>
                        <a14:foregroundMark x1="44888" y1="55762" x2="53195" y2="55364"/>
                      </a14:backgroundRemoval>
                    </a14:imgEffect>
                  </a14:imgLayer>
                </a14:imgProps>
              </a:ext>
              <a:ext uri="{28A0092B-C50C-407E-A947-70E740481C1C}">
                <a14:useLocalDpi xmlns:a14="http://schemas.microsoft.com/office/drawing/2010/main" xmlns="" val="0"/>
              </a:ext>
            </a:extLst>
          </a:blip>
          <a:srcRect l="12354" t="6128" r="10981" b="43731"/>
          <a:stretch/>
        </p:blipFill>
        <p:spPr>
          <a:xfrm>
            <a:off x="181811" y="107949"/>
            <a:ext cx="3110711" cy="2453716"/>
          </a:xfrm>
          <a:prstGeom prst="rect">
            <a:avLst/>
          </a:prstGeom>
        </p:spPr>
      </p:pic>
    </p:spTree>
    <p:extLst>
      <p:ext uri="{BB962C8B-B14F-4D97-AF65-F5344CB8AC3E}">
        <p14:creationId xmlns:p14="http://schemas.microsoft.com/office/powerpoint/2010/main" xmlns="" val="53820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AutoShape 5">
            <a:extLst>
              <a:ext uri="{FF2B5EF4-FFF2-40B4-BE49-F238E27FC236}">
                <a16:creationId xmlns:a16="http://schemas.microsoft.com/office/drawing/2014/main" xmlns="" id="{5D128685-5AC5-4F6A-BFDE-98194CDDCE8A}"/>
              </a:ext>
            </a:extLst>
          </p:cNvPr>
          <p:cNvSpPr>
            <a:spLocks noChangeArrowheads="1"/>
          </p:cNvSpPr>
          <p:nvPr/>
        </p:nvSpPr>
        <p:spPr bwMode="gray">
          <a:xfrm>
            <a:off x="553453" y="1653135"/>
            <a:ext cx="11309684" cy="1774798"/>
          </a:xfrm>
          <a:prstGeom prst="roundRect">
            <a:avLst>
              <a:gd name="adj" fmla="val 41152"/>
            </a:avLst>
          </a:prstGeom>
          <a:noFill/>
          <a:ln w="38100">
            <a:prstDash val="lgDashDot"/>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endParaRPr lang="vi-VN" sz="2667"/>
          </a:p>
        </p:txBody>
      </p:sp>
      <p:sp>
        <p:nvSpPr>
          <p:cNvPr id="23" name="Rectangle 22">
            <a:extLst>
              <a:ext uri="{FF2B5EF4-FFF2-40B4-BE49-F238E27FC236}">
                <a16:creationId xmlns:a16="http://schemas.microsoft.com/office/drawing/2014/main" xmlns="" id="{1C6249FF-40ED-4813-9521-BA7C63C23B84}"/>
              </a:ext>
            </a:extLst>
          </p:cNvPr>
          <p:cNvSpPr/>
          <p:nvPr/>
        </p:nvSpPr>
        <p:spPr>
          <a:xfrm>
            <a:off x="1187948" y="1673607"/>
            <a:ext cx="10301363" cy="2308324"/>
          </a:xfrm>
          <a:prstGeom prst="rect">
            <a:avLst/>
          </a:prstGeom>
        </p:spPr>
        <p:txBody>
          <a:bodyPr wrap="square">
            <a:spAutoFit/>
          </a:bodyPr>
          <a:lstStyle/>
          <a:p>
            <a:r>
              <a:rPr lang="en-US" sz="3600" b="1" dirty="0" err="1">
                <a:solidFill>
                  <a:srgbClr val="002060"/>
                </a:solidFill>
                <a:latin typeface="Times New Roman" pitchFamily="18" charset="0"/>
                <a:ea typeface="Arial-Rounded" panose="020B0500000000000000" pitchFamily="34" charset="0"/>
                <a:cs typeface="Times New Roman" pitchFamily="18" charset="0"/>
              </a:rPr>
              <a:t>Chọn</a:t>
            </a:r>
            <a:r>
              <a:rPr lang="en-US" sz="3600" b="1" dirty="0">
                <a:solidFill>
                  <a:srgbClr val="002060"/>
                </a:solidFill>
                <a:latin typeface="Times New Roman" pitchFamily="18" charset="0"/>
                <a:ea typeface="Arial-Rounded" panose="020B0500000000000000" pitchFamily="34" charset="0"/>
                <a:cs typeface="Times New Roman" pitchFamily="18" charset="0"/>
              </a:rPr>
              <a:t> a </a:t>
            </a:r>
            <a:r>
              <a:rPr lang="en-US" sz="3600" b="1" dirty="0" err="1">
                <a:solidFill>
                  <a:srgbClr val="002060"/>
                </a:solidFill>
                <a:latin typeface="Times New Roman" pitchFamily="18" charset="0"/>
                <a:ea typeface="Arial-Rounded" panose="020B0500000000000000" pitchFamily="34" charset="0"/>
                <a:cs typeface="Times New Roman" pitchFamily="18" charset="0"/>
              </a:rPr>
              <a:t>hoặc</a:t>
            </a:r>
            <a:r>
              <a:rPr lang="en-US" sz="3600" b="1" dirty="0">
                <a:solidFill>
                  <a:srgbClr val="002060"/>
                </a:solidFill>
                <a:latin typeface="Times New Roman" pitchFamily="18" charset="0"/>
                <a:ea typeface="Arial-Rounded" panose="020B0500000000000000" pitchFamily="34" charset="0"/>
                <a:cs typeface="Times New Roman" pitchFamily="18" charset="0"/>
              </a:rPr>
              <a:t> b</a:t>
            </a:r>
            <a:endParaRPr lang="en-US" sz="3600" b="1" i="1" dirty="0">
              <a:solidFill>
                <a:srgbClr val="002060"/>
              </a:solidFill>
              <a:latin typeface="Times New Roman" pitchFamily="18" charset="0"/>
              <a:ea typeface="Arial-Rounded" panose="020B0500000000000000" pitchFamily="34" charset="0"/>
              <a:cs typeface="Times New Roman" pitchFamily="18" charset="0"/>
            </a:endParaRPr>
          </a:p>
          <a:p>
            <a:pPr marL="742950" indent="-742950">
              <a:buAutoNum type="alphaLcParenR"/>
            </a:pPr>
            <a:r>
              <a:rPr lang="en-US" sz="3600" b="1" dirty="0" err="1">
                <a:solidFill>
                  <a:srgbClr val="002060"/>
                </a:solidFill>
                <a:latin typeface="Times New Roman" pitchFamily="18" charset="0"/>
                <a:ea typeface="Arial-Rounded" panose="020B0500000000000000" pitchFamily="34" charset="0"/>
                <a:cs typeface="Times New Roman" pitchFamily="18" charset="0"/>
              </a:rPr>
              <a:t>Kể</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cho</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người</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thân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nghe</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về</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giờ</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ăn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trưa</a:t>
            </a:r>
            <a:r>
              <a:rPr lang="en-US" sz="3600" b="1" dirty="0">
                <a:solidFill>
                  <a:srgbClr val="002060"/>
                </a:solidFill>
                <a:latin typeface="Times New Roman" pitchFamily="18" charset="0"/>
                <a:ea typeface="Arial-Rounded" panose="020B0500000000000000" pitchFamily="34" charset="0"/>
                <a:cs typeface="Times New Roman" pitchFamily="18" charset="0"/>
              </a:rPr>
              <a:t> ở </a:t>
            </a:r>
            <a:r>
              <a:rPr lang="en-US" sz="3600" b="1" dirty="0" err="1">
                <a:solidFill>
                  <a:srgbClr val="002060"/>
                </a:solidFill>
                <a:latin typeface="Times New Roman" pitchFamily="18" charset="0"/>
                <a:ea typeface="Arial-Rounded" panose="020B0500000000000000" pitchFamily="34" charset="0"/>
                <a:cs typeface="Times New Roman" pitchFamily="18" charset="0"/>
              </a:rPr>
              <a:t>lớp</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em</a:t>
            </a:r>
            <a:r>
              <a:rPr lang="en-US" sz="3600" b="1" dirty="0">
                <a:solidFill>
                  <a:srgbClr val="002060"/>
                </a:solidFill>
                <a:latin typeface="Times New Roman" pitchFamily="18" charset="0"/>
                <a:ea typeface="Arial-Rounded" panose="020B0500000000000000" pitchFamily="34" charset="0"/>
                <a:cs typeface="Times New Roman" pitchFamily="18" charset="0"/>
              </a:rPr>
              <a:t>.</a:t>
            </a:r>
          </a:p>
          <a:p>
            <a:pPr marL="742950" indent="-742950">
              <a:buAutoNum type="alphaLcParenR"/>
            </a:pPr>
            <a:r>
              <a:rPr lang="en-US" sz="3600" b="1" dirty="0" err="1">
                <a:solidFill>
                  <a:srgbClr val="002060"/>
                </a:solidFill>
                <a:latin typeface="Times New Roman" pitchFamily="18" charset="0"/>
                <a:ea typeface="Arial-Rounded" panose="020B0500000000000000" pitchFamily="34" charset="0"/>
                <a:cs typeface="Times New Roman" pitchFamily="18" charset="0"/>
              </a:rPr>
              <a:t>Kể</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cho</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bạn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nghe</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về</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bữa</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ăn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trưa</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của</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em</a:t>
            </a:r>
            <a:r>
              <a:rPr lang="en-US" sz="36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24" name="TextBox 23">
            <a:extLst>
              <a:ext uri="{FF2B5EF4-FFF2-40B4-BE49-F238E27FC236}">
                <a16:creationId xmlns:a16="http://schemas.microsoft.com/office/drawing/2014/main" xmlns="" id="{4BB6FCE6-B2E6-4DE9-B59D-948A8C80FD58}"/>
              </a:ext>
            </a:extLst>
          </p:cNvPr>
          <p:cNvSpPr txBox="1"/>
          <p:nvPr/>
        </p:nvSpPr>
        <p:spPr>
          <a:xfrm>
            <a:off x="1439445" y="3448405"/>
            <a:ext cx="9537700" cy="3046988"/>
          </a:xfrm>
          <a:prstGeom prst="rect">
            <a:avLst/>
          </a:prstGeom>
          <a:noFill/>
        </p:spPr>
        <p:txBody>
          <a:bodyPr wrap="square" rtlCol="0">
            <a:spAutoFit/>
          </a:bodyPr>
          <a:lstStyle/>
          <a:p>
            <a:r>
              <a:rPr lang="en-US" sz="3200" b="1" dirty="0">
                <a:solidFill>
                  <a:srgbClr val="FF0000"/>
                </a:solidFill>
                <a:latin typeface="Times New Roman" pitchFamily="18" charset="0"/>
                <a:ea typeface="Arial-Rounded" panose="020B0500000000000000" pitchFamily="34" charset="0"/>
                <a:cs typeface="Times New Roman" pitchFamily="18" charset="0"/>
              </a:rPr>
              <a:t>G: </a:t>
            </a:r>
          </a:p>
          <a:p>
            <a:r>
              <a:rPr lang="en-US" sz="3200" b="1" dirty="0">
                <a:solidFill>
                  <a:srgbClr val="002060"/>
                </a:solidFill>
                <a:latin typeface="Times New Roman" pitchFamily="18" charset="0"/>
                <a:ea typeface="Arial-Rounded" panose="020B0500000000000000" pitchFamily="34" charset="0"/>
                <a:cs typeface="Times New Roman" pitchFamily="18" charset="0"/>
              </a:rPr>
              <a:t>	- </a:t>
            </a:r>
            <a:r>
              <a:rPr lang="en-US" sz="3200" b="1" dirty="0" err="1">
                <a:solidFill>
                  <a:srgbClr val="002060"/>
                </a:solidFill>
                <a:latin typeface="Times New Roman" pitchFamily="18" charset="0"/>
                <a:ea typeface="Arial-Rounded" panose="020B0500000000000000" pitchFamily="34" charset="0"/>
                <a:cs typeface="Times New Roman" pitchFamily="18" charset="0"/>
              </a:rPr>
              <a:t>Giờ</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ăn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trưa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của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em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sau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khi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hết</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tiết</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mấy</a:t>
            </a:r>
            <a:r>
              <a:rPr lang="en-US" sz="3200" b="1" dirty="0">
                <a:solidFill>
                  <a:srgbClr val="002060"/>
                </a:solidFill>
                <a:latin typeface="Times New Roman" pitchFamily="18" charset="0"/>
                <a:ea typeface="Arial-Rounded" panose="020B0500000000000000" pitchFamily="34" charset="0"/>
                <a:cs typeface="Times New Roman" pitchFamily="18" charset="0"/>
              </a:rPr>
              <a:t>?</a:t>
            </a:r>
          </a:p>
          <a:p>
            <a:r>
              <a:rPr lang="en-US" sz="3200" b="1" dirty="0">
                <a:solidFill>
                  <a:srgbClr val="002060"/>
                </a:solidFill>
                <a:latin typeface="Times New Roman" pitchFamily="18" charset="0"/>
                <a:ea typeface="Arial-Rounded" panose="020B0500000000000000" pitchFamily="34" charset="0"/>
                <a:cs typeface="Times New Roman" pitchFamily="18" charset="0"/>
              </a:rPr>
              <a:t>	- </a:t>
            </a:r>
            <a:r>
              <a:rPr lang="en-US" sz="3200" b="1" dirty="0" err="1">
                <a:solidFill>
                  <a:srgbClr val="002060"/>
                </a:solidFill>
                <a:latin typeface="Times New Roman" pitchFamily="18" charset="0"/>
                <a:ea typeface="Arial-Rounded" panose="020B0500000000000000" pitchFamily="34" charset="0"/>
                <a:cs typeface="Times New Roman" pitchFamily="18" charset="0"/>
              </a:rPr>
              <a:t>Em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thích</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nhất</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những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món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ăn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nào</a:t>
            </a:r>
            <a:r>
              <a:rPr lang="en-US" sz="3200" b="1" dirty="0">
                <a:solidFill>
                  <a:srgbClr val="002060"/>
                </a:solidFill>
                <a:latin typeface="Times New Roman" pitchFamily="18" charset="0"/>
                <a:ea typeface="Arial-Rounded" panose="020B0500000000000000" pitchFamily="34" charset="0"/>
                <a:cs typeface="Times New Roman" pitchFamily="18" charset="0"/>
              </a:rPr>
              <a:t>?</a:t>
            </a:r>
          </a:p>
          <a:p>
            <a:pPr defTabSz="1250950">
              <a:tabLst>
                <a:tab pos="901700" algn="l"/>
              </a:tabLst>
            </a:pPr>
            <a:r>
              <a:rPr lang="en-US" sz="3200" b="1" dirty="0">
                <a:solidFill>
                  <a:srgbClr val="002060"/>
                </a:solidFill>
                <a:latin typeface="Times New Roman" pitchFamily="18" charset="0"/>
                <a:ea typeface="Arial-Rounded" panose="020B0500000000000000" pitchFamily="34" charset="0"/>
                <a:cs typeface="Times New Roman" pitchFamily="18" charset="0"/>
              </a:rPr>
              <a:t>	- </a:t>
            </a:r>
            <a:r>
              <a:rPr lang="en-US" sz="3200" b="1" dirty="0" err="1">
                <a:solidFill>
                  <a:srgbClr val="002060"/>
                </a:solidFill>
                <a:latin typeface="Times New Roman" pitchFamily="18" charset="0"/>
                <a:ea typeface="Arial-Rounded" panose="020B0500000000000000" pitchFamily="34" charset="0"/>
                <a:cs typeface="Times New Roman" pitchFamily="18" charset="0"/>
              </a:rPr>
              <a:t>Em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ngồi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cạnh</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bạn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nào</a:t>
            </a:r>
            <a:r>
              <a:rPr lang="en-US" sz="3200" b="1" dirty="0">
                <a:solidFill>
                  <a:srgbClr val="002060"/>
                </a:solidFill>
                <a:latin typeface="Times New Roman" pitchFamily="18" charset="0"/>
                <a:ea typeface="Arial-Rounded" panose="020B0500000000000000" pitchFamily="34" charset="0"/>
                <a:cs typeface="Times New Roman" pitchFamily="18" charset="0"/>
              </a:rPr>
              <a:t>?</a:t>
            </a:r>
          </a:p>
          <a:p>
            <a:pPr defTabSz="901700"/>
            <a:r>
              <a:rPr lang="en-US" sz="3200" b="1" dirty="0">
                <a:solidFill>
                  <a:srgbClr val="002060"/>
                </a:solidFill>
                <a:latin typeface="Times New Roman" pitchFamily="18" charset="0"/>
                <a:ea typeface="Arial-Rounded" panose="020B0500000000000000" pitchFamily="34" charset="0"/>
                <a:cs typeface="Times New Roman" pitchFamily="18" charset="0"/>
              </a:rPr>
              <a:t>	- </a:t>
            </a:r>
            <a:r>
              <a:rPr lang="en-US" sz="3200" b="1" dirty="0" err="1">
                <a:solidFill>
                  <a:srgbClr val="002060"/>
                </a:solidFill>
                <a:latin typeface="Times New Roman" pitchFamily="18" charset="0"/>
                <a:ea typeface="Arial-Rounded" panose="020B0500000000000000" pitchFamily="34" charset="0"/>
                <a:cs typeface="Times New Roman" pitchFamily="18" charset="0"/>
              </a:rPr>
              <a:t>Trước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khi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ăn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em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làm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gì</a:t>
            </a:r>
            <a:r>
              <a:rPr lang="en-US" sz="3200" b="1" dirty="0">
                <a:solidFill>
                  <a:srgbClr val="002060"/>
                </a:solidFill>
                <a:latin typeface="Times New Roman" pitchFamily="18" charset="0"/>
                <a:ea typeface="Arial-Rounded" panose="020B0500000000000000" pitchFamily="34" charset="0"/>
                <a:cs typeface="Times New Roman" pitchFamily="18" charset="0"/>
              </a:rPr>
              <a:t>?</a:t>
            </a:r>
          </a:p>
          <a:p>
            <a:pPr defTabSz="901700"/>
            <a:r>
              <a:rPr lang="en-US" sz="3200" b="1" dirty="0">
                <a:solidFill>
                  <a:srgbClr val="002060"/>
                </a:solidFill>
                <a:latin typeface="Times New Roman" pitchFamily="18" charset="0"/>
                <a:ea typeface="Arial-Rounded" panose="020B0500000000000000" pitchFamily="34" charset="0"/>
                <a:cs typeface="Times New Roman" pitchFamily="18" charset="0"/>
              </a:rPr>
              <a:t>	- Sau </a:t>
            </a:r>
            <a:r>
              <a:rPr lang="en-US" sz="3200" b="1" dirty="0" err="1">
                <a:solidFill>
                  <a:srgbClr val="002060"/>
                </a:solidFill>
                <a:latin typeface="Times New Roman" pitchFamily="18" charset="0"/>
                <a:ea typeface="Arial-Rounded" panose="020B0500000000000000" pitchFamily="34" charset="0"/>
                <a:cs typeface="Times New Roman" pitchFamily="18" charset="0"/>
              </a:rPr>
              <a:t>khi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ăn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em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làm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gì</a:t>
            </a:r>
            <a:r>
              <a:rPr lang="en-US" sz="3200" b="1" dirty="0">
                <a:solidFill>
                  <a:srgbClr val="002060"/>
                </a:solidFill>
                <a:latin typeface="Times New Roman" pitchFamily="18" charset="0"/>
                <a:ea typeface="Arial-Rounded" panose="020B0500000000000000" pitchFamily="34" charset="0"/>
                <a:cs typeface="Times New Roman" pitchFamily="18" charset="0"/>
              </a:rPr>
              <a:t>? </a:t>
            </a:r>
          </a:p>
        </p:txBody>
      </p:sp>
      <p:sp>
        <p:nvSpPr>
          <p:cNvPr id="10" name="TextBox 9">
            <a:extLst>
              <a:ext uri="{FF2B5EF4-FFF2-40B4-BE49-F238E27FC236}">
                <a16:creationId xmlns:a16="http://schemas.microsoft.com/office/drawing/2014/main" xmlns="" id="{4B4E6A23-6C9F-46AB-91C1-C6EA47F21058}"/>
              </a:ext>
            </a:extLst>
          </p:cNvPr>
          <p:cNvSpPr txBox="1"/>
          <p:nvPr/>
        </p:nvSpPr>
        <p:spPr>
          <a:xfrm>
            <a:off x="143695" y="412773"/>
            <a:ext cx="4165257"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rPr>
              <a:t>VẬN DỤNG</a:t>
            </a:r>
          </a:p>
        </p:txBody>
      </p:sp>
    </p:spTree>
    <p:extLst>
      <p:ext uri="{BB962C8B-B14F-4D97-AF65-F5344CB8AC3E}">
        <p14:creationId xmlns:p14="http://schemas.microsoft.com/office/powerpoint/2010/main" xmlns="" val="198554663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p:bldP spid="24"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7ACEF646-EF93-4CC8-B63F-673BE5B2BFB0}"/>
              </a:ext>
            </a:extLst>
          </p:cNvPr>
          <p:cNvSpPr txBox="1"/>
          <p:nvPr/>
        </p:nvSpPr>
        <p:spPr>
          <a:xfrm>
            <a:off x="2418156" y="1246382"/>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Củng</a:t>
            </a:r>
            <a:r>
              <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cố</a:t>
            </a:r>
            <a:r>
              <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rPr>
              <a:t> - </a:t>
            </a: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dặn</a:t>
            </a:r>
            <a:r>
              <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dò</a:t>
            </a:r>
            <a:endPar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D72DA03E-49DD-41F8-B79F-FB60F57AF135}"/>
              </a:ext>
            </a:extLst>
          </p:cNvPr>
          <p:cNvSpPr txBox="1"/>
          <p:nvPr/>
        </p:nvSpPr>
        <p:spPr>
          <a:xfrm>
            <a:off x="1585477" y="2655010"/>
            <a:ext cx="10084415" cy="2207527"/>
          </a:xfrm>
          <a:prstGeom prst="rect">
            <a:avLst/>
          </a:prstGeom>
          <a:noFill/>
        </p:spPr>
        <p:txBody>
          <a:bodyPr wrap="square">
            <a:spAutoFit/>
          </a:bodyPr>
          <a:lstStyle/>
          <a:p>
            <a:pPr marL="457200" indent="-457200">
              <a:lnSpc>
                <a:spcPct val="150000"/>
              </a:lnSpc>
              <a:buFontTx/>
              <a:buChar char="-"/>
            </a:pPr>
            <a:r>
              <a:rPr lang="en-US" sz="3200" b="1" dirty="0" err="1">
                <a:solidFill>
                  <a:srgbClr val="002060"/>
                </a:solidFill>
                <a:latin typeface="Times New Roman" pitchFamily="18" charset="0"/>
                <a:ea typeface="Arial-Rounded" panose="020B0500000000000000" pitchFamily="34" charset="0"/>
                <a:cs typeface="Times New Roman" pitchFamily="18" charset="0"/>
              </a:rPr>
              <a:t>Nói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cho</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người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thân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nghe</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về</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bữa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trưa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của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em</a:t>
            </a:r>
            <a:r>
              <a:rPr lang="en-US" sz="3200" b="1" dirty="0">
                <a:solidFill>
                  <a:srgbClr val="002060"/>
                </a:solidFill>
                <a:latin typeface="Times New Roman" pitchFamily="18" charset="0"/>
                <a:ea typeface="Arial-Rounded" panose="020B0500000000000000" pitchFamily="34" charset="0"/>
                <a:cs typeface="Times New Roman" pitchFamily="18" charset="0"/>
              </a:rPr>
              <a:t> </a:t>
            </a:r>
          </a:p>
          <a:p>
            <a:pPr marL="457200" indent="-457200">
              <a:lnSpc>
                <a:spcPct val="150000"/>
              </a:lnSpc>
              <a:buFontTx/>
              <a:buChar char="-"/>
            </a:pPr>
            <a:r>
              <a:rPr lang="en-US" sz="3200" b="1" dirty="0" err="1">
                <a:solidFill>
                  <a:srgbClr val="002060"/>
                </a:solidFill>
                <a:latin typeface="Times New Roman" pitchFamily="18" charset="0"/>
                <a:ea typeface="Arial-Rounded" panose="020B0500000000000000" pitchFamily="34" charset="0"/>
                <a:cs typeface="Times New Roman" pitchFamily="18" charset="0"/>
              </a:rPr>
              <a:t>Xem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trước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bài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sau</a:t>
            </a:r>
            <a:r>
              <a:rPr lang="en-US" sz="3200" b="1" dirty="0">
                <a:solidFill>
                  <a:srgbClr val="002060"/>
                </a:solidFill>
                <a:latin typeface="Times New Roman" pitchFamily="18" charset="0"/>
                <a:ea typeface="Arial-Rounded" panose="020B0500000000000000" pitchFamily="34" charset="0"/>
                <a:cs typeface="Times New Roman" pitchFamily="18" charset="0"/>
              </a:rPr>
              <a:t> : </a:t>
            </a:r>
          </a:p>
          <a:p>
            <a:pPr>
              <a:lnSpc>
                <a:spcPct val="150000"/>
              </a:lnSpc>
            </a:pP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Kể</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Hoạ</a:t>
            </a:r>
            <a:r>
              <a:rPr lang="en-US" sz="3200" b="1" dirty="0">
                <a:solidFill>
                  <a:srgbClr val="002060"/>
                </a:solidFill>
                <a:latin typeface="Times New Roman" pitchFamily="18" charset="0"/>
                <a:ea typeface="Arial-Rounded" panose="020B0500000000000000" pitchFamily="34" charset="0"/>
                <a:cs typeface="Times New Roman" pitchFamily="18" charset="0"/>
              </a:rPr>
              <a:t> mi, </a:t>
            </a:r>
            <a:r>
              <a:rPr lang="en-US" sz="3200" b="1" dirty="0" err="1">
                <a:solidFill>
                  <a:srgbClr val="002060"/>
                </a:solidFill>
                <a:latin typeface="Times New Roman" pitchFamily="18" charset="0"/>
                <a:ea typeface="Arial-Rounded" panose="020B0500000000000000" pitchFamily="34" charset="0"/>
                <a:cs typeface="Times New Roman" pitchFamily="18" charset="0"/>
              </a:rPr>
              <a:t>vẹt</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và</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quạ</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trang</a:t>
            </a:r>
            <a:r>
              <a:rPr lang="en-US" sz="3200" b="1" dirty="0">
                <a:solidFill>
                  <a:srgbClr val="002060"/>
                </a:solidFill>
                <a:latin typeface="Times New Roman" pitchFamily="18" charset="0"/>
                <a:ea typeface="Arial-Rounded" panose="020B0500000000000000" pitchFamily="34" charset="0"/>
                <a:cs typeface="Times New Roman" pitchFamily="18" charset="0"/>
              </a:rPr>
              <a:t> 65.</a:t>
            </a:r>
          </a:p>
        </p:txBody>
      </p:sp>
      <p:pic>
        <p:nvPicPr>
          <p:cNvPr id="8" name="图片 35">
            <a:extLst>
              <a:ext uri="{FF2B5EF4-FFF2-40B4-BE49-F238E27FC236}">
                <a16:creationId xmlns:a16="http://schemas.microsoft.com/office/drawing/2014/main" xmlns="" id="{6D336546-DCB4-44A1-9408-72467C3E80A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954545" y="1889211"/>
            <a:ext cx="2114756" cy="1620749"/>
          </a:xfrm>
          <a:prstGeom prst="rect">
            <a:avLst/>
          </a:prstGeom>
        </p:spPr>
      </p:pic>
      <p:pic>
        <p:nvPicPr>
          <p:cNvPr id="10" name="图片 39">
            <a:extLst>
              <a:ext uri="{FF2B5EF4-FFF2-40B4-BE49-F238E27FC236}">
                <a16:creationId xmlns:a16="http://schemas.microsoft.com/office/drawing/2014/main" xmlns="" id="{BA3AC262-0CFA-437F-8EEC-1E1473D1C86F}"/>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7201" y="4876677"/>
            <a:ext cx="2341563" cy="1981323"/>
          </a:xfrm>
          <a:prstGeom prst="rect">
            <a:avLst/>
          </a:prstGeom>
        </p:spPr>
      </p:pic>
      <p:pic>
        <p:nvPicPr>
          <p:cNvPr id="11" name="图片 41">
            <a:extLst>
              <a:ext uri="{FF2B5EF4-FFF2-40B4-BE49-F238E27FC236}">
                <a16:creationId xmlns:a16="http://schemas.microsoft.com/office/drawing/2014/main" xmlns="" id="{F0CA763B-28AA-4F2E-B16E-CEE647F245DB}"/>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924160" y="423862"/>
            <a:ext cx="1331922" cy="2163314"/>
          </a:xfrm>
          <a:prstGeom prst="rect">
            <a:avLst/>
          </a:prstGeom>
        </p:spPr>
      </p:pic>
      <p:pic>
        <p:nvPicPr>
          <p:cNvPr id="12" name="图片 43">
            <a:extLst>
              <a:ext uri="{FF2B5EF4-FFF2-40B4-BE49-F238E27FC236}">
                <a16:creationId xmlns:a16="http://schemas.microsoft.com/office/drawing/2014/main" xmlns="" id="{88688721-FFAF-4DDA-811B-7DEE30BCC51C}"/>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40378" y="3789894"/>
            <a:ext cx="1331922" cy="2149238"/>
          </a:xfrm>
          <a:prstGeom prst="rect">
            <a:avLst/>
          </a:prstGeom>
        </p:spPr>
      </p:pic>
    </p:spTree>
    <p:extLst>
      <p:ext uri="{BB962C8B-B14F-4D97-AF65-F5344CB8AC3E}">
        <p14:creationId xmlns:p14="http://schemas.microsoft.com/office/powerpoint/2010/main" xmlns="" val="186122350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ppt_w</p:attrName>
                                        </p:attrNameLst>
                                      </p:cBhvr>
                                      <p:tavLst>
                                        <p:tav tm="0">
                                          <p:val>
                                            <p:fltVal val="0"/>
                                          </p:val>
                                        </p:tav>
                                        <p:tav tm="100000">
                                          <p:val>
                                            <p:strVal val="#ppt_w"/>
                                          </p:val>
                                        </p:tav>
                                      </p:tavLst>
                                    </p:anim>
                                    <p:anim calcmode="lin" valueType="num">
                                      <p:cBhvr>
                                        <p:cTn id="23" dur="750" fill="hold"/>
                                        <p:tgtEl>
                                          <p:spTgt spid="11"/>
                                        </p:tgtEl>
                                        <p:attrNameLst>
                                          <p:attrName>ppt_h</p:attrName>
                                        </p:attrNameLst>
                                      </p:cBhvr>
                                      <p:tavLst>
                                        <p:tav tm="0">
                                          <p:val>
                                            <p:fltVal val="0"/>
                                          </p:val>
                                        </p:tav>
                                        <p:tav tm="100000">
                                          <p:val>
                                            <p:strVal val="#ppt_h"/>
                                          </p:val>
                                        </p:tav>
                                      </p:tavLst>
                                    </p:anim>
                                    <p:animEffect transition="in" filter="fade">
                                      <p:cBhvr>
                                        <p:cTn id="24" dur="75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750"/>
                            </p:stCondLst>
                            <p:childTnLst>
                              <p:par>
                                <p:cTn id="29" presetID="16" presetClass="entr" presetSubtype="21"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39">
            <a:extLst>
              <a:ext uri="{FF2B5EF4-FFF2-40B4-BE49-F238E27FC236}">
                <a16:creationId xmlns:a16="http://schemas.microsoft.com/office/drawing/2014/main" xmlns="" id="{B6A43CE9-BBC5-4E98-BF98-A297DCD6796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0378" y="1419214"/>
            <a:ext cx="2864392" cy="2423717"/>
          </a:xfrm>
          <a:prstGeom prst="rect">
            <a:avLst/>
          </a:prstGeom>
        </p:spPr>
      </p:pic>
      <p:pic>
        <p:nvPicPr>
          <p:cNvPr id="9" name="图片 43">
            <a:extLst>
              <a:ext uri="{FF2B5EF4-FFF2-40B4-BE49-F238E27FC236}">
                <a16:creationId xmlns:a16="http://schemas.microsoft.com/office/drawing/2014/main" xmlns="" id="{839B62AF-AC7B-4DF2-8D1A-02CAE1D3E41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53555" y="332431"/>
            <a:ext cx="1629316" cy="2629124"/>
          </a:xfrm>
          <a:prstGeom prst="rect">
            <a:avLst/>
          </a:prstGeom>
        </p:spPr>
      </p:pic>
      <p:pic>
        <p:nvPicPr>
          <p:cNvPr id="10" name="图片 30">
            <a:extLst>
              <a:ext uri="{FF2B5EF4-FFF2-40B4-BE49-F238E27FC236}">
                <a16:creationId xmlns:a16="http://schemas.microsoft.com/office/drawing/2014/main" xmlns="" id="{EBF68672-5F38-4E5A-9D6B-7255921E4234}"/>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505144" y="2481669"/>
            <a:ext cx="2546478" cy="4324344"/>
          </a:xfrm>
          <a:prstGeom prst="rect">
            <a:avLst/>
          </a:prstGeom>
        </p:spPr>
      </p:pic>
      <p:sp>
        <p:nvSpPr>
          <p:cNvPr id="11" name="TextBox 10">
            <a:extLst>
              <a:ext uri="{FF2B5EF4-FFF2-40B4-BE49-F238E27FC236}">
                <a16:creationId xmlns:a16="http://schemas.microsoft.com/office/drawing/2014/main" xmlns="" id="{3C722568-5BEC-4CC9-9200-292359A25631}"/>
              </a:ext>
            </a:extLst>
          </p:cNvPr>
          <p:cNvSpPr txBox="1"/>
          <p:nvPr/>
        </p:nvSpPr>
        <p:spPr>
          <a:xfrm>
            <a:off x="1996048" y="2824492"/>
            <a:ext cx="7633146" cy="1481175"/>
          </a:xfrm>
          <a:prstGeom prst="rect">
            <a:avLst/>
          </a:prstGeom>
          <a:noFill/>
        </p:spPr>
        <p:txBody>
          <a:bodyPr wrap="square" rtlCol="0">
            <a:spAutoFit/>
          </a:bodyPr>
          <a:lstStyle/>
          <a:p>
            <a:pPr algn="ctr">
              <a:lnSpc>
                <a:spcPct val="150000"/>
              </a:lnSpc>
            </a:pPr>
            <a:r>
              <a:rPr lang="en-US" sz="3200" dirty="0" err="1">
                <a:solidFill>
                  <a:srgbClr val="FF0000"/>
                </a:solidFill>
                <a:latin typeface="Times New Roman" pitchFamily="18" charset="0"/>
                <a:cs typeface="Times New Roman" pitchFamily="18" charset="0"/>
              </a:rPr>
              <a:t>Tạm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biệt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hẹn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gặp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lại</a:t>
            </a:r>
            <a:r>
              <a:rPr lang="en-US" sz="3200" dirty="0">
                <a:solidFill>
                  <a:srgbClr val="FF0000"/>
                </a:solidFill>
                <a:latin typeface="Times New Roman" pitchFamily="18" charset="0"/>
                <a:cs typeface="Times New Roman" pitchFamily="18" charset="0"/>
              </a:rPr>
              <a:t> </a:t>
            </a:r>
          </a:p>
          <a:p>
            <a:pPr algn="ctr">
              <a:lnSpc>
                <a:spcPct val="150000"/>
              </a:lnSpc>
            </a:pPr>
            <a:r>
              <a:rPr lang="en-US" sz="3200" dirty="0" err="1">
                <a:solidFill>
                  <a:srgbClr val="FF0000"/>
                </a:solidFill>
                <a:latin typeface="Times New Roman" pitchFamily="18" charset="0"/>
                <a:cs typeface="Times New Roman" pitchFamily="18" charset="0"/>
              </a:rPr>
              <a:t>các</a:t>
            </a:r>
            <a:r>
              <a:rPr lang="en-US" sz="3200" dirty="0">
                <a:solidFill>
                  <a:srgbClr val="FF0000"/>
                </a:solidFill>
                <a:latin typeface="Times New Roman" pitchFamily="18" charset="0"/>
                <a:cs typeface="Times New Roman" pitchFamily="18" charset="0"/>
              </a:rPr>
              <a:t> con </a:t>
            </a:r>
            <a:r>
              <a:rPr lang="en-US" sz="3200" dirty="0" err="1">
                <a:solidFill>
                  <a:srgbClr val="FF0000"/>
                </a:solidFill>
                <a:latin typeface="Times New Roman" pitchFamily="18" charset="0"/>
                <a:cs typeface="Times New Roman" pitchFamily="18" charset="0"/>
              </a:rPr>
              <a:t>vào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những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tiết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sau</a:t>
            </a:r>
            <a:r>
              <a:rPr lang="en-US" sz="32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391862213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childTnLst>
                          </p:cTn>
                        </p:par>
                        <p:par>
                          <p:cTn id="15" fill="hold">
                            <p:stCondLst>
                              <p:cond delay="75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750"/>
                                        <p:tgtEl>
                                          <p:spTgt spid="10"/>
                                        </p:tgtEl>
                                      </p:cBhvr>
                                    </p:animEffect>
                                  </p:childTnLst>
                                </p:cTn>
                              </p:par>
                            </p:childTnLst>
                          </p:cTn>
                        </p:par>
                        <p:par>
                          <p:cTn id="19" fill="hold">
                            <p:stCondLst>
                              <p:cond delay="1500"/>
                            </p:stCondLst>
                            <p:childTnLst>
                              <p:par>
                                <p:cTn id="20" presetID="6"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YÊU CẦU CẦN ĐẠT</a:t>
            </a:r>
            <a:endParaRPr lang="vi-VN" dirty="0"/>
          </a:p>
        </p:txBody>
      </p:sp>
      <p:sp>
        <p:nvSpPr>
          <p:cNvPr id="3" name="Content Placeholder 2"/>
          <p:cNvSpPr>
            <a:spLocks noGrp="1"/>
          </p:cNvSpPr>
          <p:nvPr>
            <p:ph idx="1"/>
          </p:nvPr>
        </p:nvSpPr>
        <p:spPr/>
        <p:txBody>
          <a:bodyPr>
            <a:normAutofit fontScale="92500" lnSpcReduction="20000"/>
          </a:bodyPr>
          <a:lstStyle/>
          <a:p>
            <a:pPr>
              <a:buNone/>
            </a:pPr>
            <a:r>
              <a:rPr lang="pl-PL" dirty="0" smtClean="0">
                <a:latin typeface="Times New Roman" pitchFamily="18" charset="0"/>
                <a:cs typeface="Times New Roman" pitchFamily="18" charset="0"/>
              </a:rPr>
              <a:t>- Biết trao đổi về nội dung của VB và các chi tiết trong tranh.</a:t>
            </a:r>
            <a:endParaRPr lang="vi-VN" dirty="0" smtClean="0">
              <a:latin typeface="Times New Roman" pitchFamily="18" charset="0"/>
              <a:cs typeface="Times New Roman" pitchFamily="18" charset="0"/>
            </a:endParaRPr>
          </a:p>
          <a:p>
            <a:pPr>
              <a:buNone/>
            </a:pPr>
            <a:r>
              <a:rPr lang="pl-PL" dirty="0" smtClean="0">
                <a:latin typeface="Times New Roman" pitchFamily="18" charset="0"/>
                <a:cs typeface="Times New Roman" pitchFamily="18" charset="0"/>
              </a:rPr>
              <a:t>- Nghe hiểu câu chuyện Bữa ăn trưa; nhận biết các sự việc trong câu chuyện Bữa ăn </a:t>
            </a:r>
            <a:r>
              <a:rPr lang="pl-PL" dirty="0" smtClean="0">
                <a:latin typeface="Times New Roman" pitchFamily="18" charset="0"/>
                <a:cs typeface="Times New Roman" pitchFamily="18" charset="0"/>
              </a:rPr>
              <a:t>trưa</a:t>
            </a:r>
            <a:r>
              <a:rPr lang="en-US" dirty="0" smtClean="0">
                <a:latin typeface="Times New Roman" pitchFamily="18" charset="0"/>
                <a:cs typeface="Times New Roman" pitchFamily="18" charset="0"/>
              </a:rPr>
              <a:t> </a:t>
            </a:r>
            <a:r>
              <a:rPr lang="pl-PL" dirty="0" smtClean="0">
                <a:latin typeface="Times New Roman" pitchFamily="18" charset="0"/>
                <a:cs typeface="Times New Roman" pitchFamily="18" charset="0"/>
              </a:rPr>
              <a:t>qua </a:t>
            </a:r>
            <a:r>
              <a:rPr lang="pl-PL" dirty="0" smtClean="0">
                <a:latin typeface="Times New Roman" pitchFamily="18" charset="0"/>
                <a:cs typeface="Times New Roman" pitchFamily="18" charset="0"/>
              </a:rPr>
              <a:t>tranh minh hoạ, biết dựa vào tranh kể lại được 1 – 2 đoạn (không bắt buộc kể đúng nguyên văn câu chuyện theo lời cô kể). </a:t>
            </a:r>
            <a:endParaRPr lang="vi-VN" dirty="0" smtClean="0">
              <a:latin typeface="Times New Roman" pitchFamily="18" charset="0"/>
              <a:cs typeface="Times New Roman" pitchFamily="18" charset="0"/>
            </a:endParaRPr>
          </a:p>
          <a:p>
            <a:pPr>
              <a:buNone/>
            </a:pPr>
            <a:r>
              <a:rPr lang="en-US" dirty="0" smtClean="0">
                <a:latin typeface="Times New Roman" pitchFamily="18" charset="0"/>
                <a:cs typeface="Times New Roman" pitchFamily="18" charset="0"/>
              </a:rPr>
              <a:t>- </a:t>
            </a:r>
            <a:r>
              <a:rPr lang="pl-PL" dirty="0" smtClean="0">
                <a:latin typeface="Times New Roman" pitchFamily="18" charset="0"/>
                <a:cs typeface="Times New Roman" pitchFamily="18" charset="0"/>
              </a:rPr>
              <a:t>Kể </a:t>
            </a:r>
            <a:r>
              <a:rPr lang="pl-PL" dirty="0" smtClean="0">
                <a:latin typeface="Times New Roman" pitchFamily="18" charset="0"/>
                <a:cs typeface="Times New Roman" pitchFamily="18" charset="0"/>
              </a:rPr>
              <a:t>lại được câu chuyện cho người thân và bạn nghe.</a:t>
            </a:r>
            <a:endParaRPr lang="vi-VN" dirty="0" smtClean="0">
              <a:latin typeface="Times New Roman" pitchFamily="18" charset="0"/>
              <a:cs typeface="Times New Roman" pitchFamily="18" charset="0"/>
            </a:endParaRPr>
          </a:p>
          <a:p>
            <a:pPr>
              <a:buNone/>
            </a:pPr>
            <a:r>
              <a:rPr lang="pl-PL" dirty="0" smtClean="0">
                <a:latin typeface="Times New Roman" pitchFamily="18" charset="0"/>
                <a:cs typeface="Times New Roman" pitchFamily="18" charset="0"/>
              </a:rPr>
              <a:t>- Hình thành và phát triển năng lực văn học; có khả năng quan sát các sự vật xung quanh).</a:t>
            </a:r>
            <a:endParaRPr lang="vi-VN" dirty="0" smtClean="0">
              <a:latin typeface="Times New Roman" pitchFamily="18" charset="0"/>
              <a:cs typeface="Times New Roman" pitchFamily="18" charset="0"/>
            </a:endParaRPr>
          </a:p>
          <a:p>
            <a:pPr>
              <a:buNone/>
            </a:pPr>
            <a:r>
              <a:rPr lang="pl-PL" dirty="0" smtClean="0">
                <a:latin typeface="Times New Roman" pitchFamily="18" charset="0"/>
                <a:cs typeface="Times New Roman" pitchFamily="18" charset="0"/>
              </a:rPr>
              <a:t>- Thông qua các hoạt động học, HS phát triển năng lực tự chủ và tự học; năng lực giao tiếp hợp tác; năng lực giải quyết vấn đề và sáng tạo; năng lực ngôn ngữ; có tinh thần hợp tác trong khi làm việc nhóm</a:t>
            </a:r>
            <a:endParaRPr lang="vi-VN" dirty="0" smtClean="0">
              <a:latin typeface="Times New Roman" pitchFamily="18" charset="0"/>
              <a:cs typeface="Times New Roman" pitchFamily="18" charset="0"/>
            </a:endParaRPr>
          </a:p>
          <a:p>
            <a:pPr>
              <a:buNone/>
            </a:pPr>
            <a:r>
              <a:rPr lang="pl-PL" dirty="0" smtClean="0">
                <a:latin typeface="Times New Roman" pitchFamily="18" charset="0"/>
                <a:cs typeface="Times New Roman" pitchFamily="18" charset="0"/>
              </a:rPr>
              <a:t> - Bồi dưỡng tình cảm thương yêu, gắn bó đối với trường học, cảm nhận được niềm vui đến trường; có tinh thần hợp tác trong làm việc nhóm.</a:t>
            </a:r>
            <a:endParaRPr lang="vi-VN" dirty="0" smtClean="0">
              <a:latin typeface="Times New Roman" pitchFamily="18" charset="0"/>
              <a:cs typeface="Times New Roman" pitchFamily="18" charset="0"/>
            </a:endParaRPr>
          </a:p>
          <a:p>
            <a:endParaRPr lang="vi-VN"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3" cstate="print">
            <a:extLst>
              <a:ext uri="{BEBA8EAE-BF5A-486C-A8C5-ECC9F3942E4B}">
                <a14:imgProps xmlns:a14="http://schemas.microsoft.com/office/drawing/2010/main" xmlns="">
                  <a14:imgLayer r:embed="rId5">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chiếc bụng đói">
            <a:hlinkClick r:id="" action="ppaction://media"/>
            <a:extLst>
              <a:ext uri="{FF2B5EF4-FFF2-40B4-BE49-F238E27FC236}">
                <a16:creationId xmlns:a16="http://schemas.microsoft.com/office/drawing/2014/main" xmlns="" id="{07C67C83-766E-48C8-879A-8197BC952BD7}"/>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0" y="-1"/>
            <a:ext cx="12192000" cy="6871097"/>
          </a:xfrm>
          <a:prstGeom prst="rect">
            <a:avLst/>
          </a:prstGeom>
        </p:spPr>
      </p:pic>
    </p:spTree>
    <p:extLst>
      <p:ext uri="{BB962C8B-B14F-4D97-AF65-F5344CB8AC3E}">
        <p14:creationId xmlns:p14="http://schemas.microsoft.com/office/powerpoint/2010/main" xmlns="" val="21479287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Picture 37">
            <a:extLst>
              <a:ext uri="{FF2B5EF4-FFF2-40B4-BE49-F238E27FC236}">
                <a16:creationId xmlns:a16="http://schemas.microsoft.com/office/drawing/2014/main" xmlns="" id="{439F1255-A1EC-4B7C-B8FF-E7C434FAC94A}"/>
              </a:ext>
            </a:extLst>
          </p:cNvPr>
          <p:cNvPicPr>
            <a:picLocks noChangeAspect="1"/>
          </p:cNvPicPr>
          <p:nvPr/>
        </p:nvPicPr>
        <p:blipFill>
          <a:blip r:embed="rId4" cstate="print">
            <a:extLst>
              <a:ext uri="{BEBA8EAE-BF5A-486C-A8C5-ECC9F3942E4B}">
                <a14:imgProps xmlns:a14="http://schemas.microsoft.com/office/drawing/2010/main" xmlns="">
                  <a14:imgLayer r:embed="rId6">
                    <a14:imgEffect>
                      <a14:sharpenSoften amount="25000"/>
                    </a14:imgEffect>
                  </a14:imgLayer>
                </a14:imgProps>
              </a:ext>
            </a:extLst>
          </a:blip>
          <a:stretch>
            <a:fillRect/>
          </a:stretch>
        </p:blipFill>
        <p:spPr>
          <a:xfrm>
            <a:off x="6856329" y="3833397"/>
            <a:ext cx="3134564" cy="2942307"/>
          </a:xfrm>
          <a:prstGeom prst="rect">
            <a:avLst/>
          </a:prstGeom>
        </p:spPr>
      </p:pic>
      <p:pic>
        <p:nvPicPr>
          <p:cNvPr id="39" name="Picture 38">
            <a:extLst>
              <a:ext uri="{FF2B5EF4-FFF2-40B4-BE49-F238E27FC236}">
                <a16:creationId xmlns:a16="http://schemas.microsoft.com/office/drawing/2014/main" xmlns="" id="{3EB7066D-29AF-4345-8FC5-96756976EFEA}"/>
              </a:ext>
            </a:extLst>
          </p:cNvPr>
          <p:cNvPicPr>
            <a:picLocks noChangeAspect="1"/>
          </p:cNvPicPr>
          <p:nvPr/>
        </p:nvPicPr>
        <p:blipFill>
          <a:blip r:embed="rId7" cstate="print">
            <a:extLst>
              <a:ext uri="{BEBA8EAE-BF5A-486C-A8C5-ECC9F3942E4B}">
                <a14:imgProps xmlns:a14="http://schemas.microsoft.com/office/drawing/2010/main" xmlns="">
                  <a14:imgLayer r:embed="rId8">
                    <a14:imgEffect>
                      <a14:sharpenSoften amount="25000"/>
                    </a14:imgEffect>
                  </a14:imgLayer>
                </a14:imgProps>
              </a:ext>
            </a:extLst>
          </a:blip>
          <a:stretch>
            <a:fillRect/>
          </a:stretch>
        </p:blipFill>
        <p:spPr>
          <a:xfrm>
            <a:off x="6856329" y="823096"/>
            <a:ext cx="3134564" cy="2942307"/>
          </a:xfrm>
          <a:prstGeom prst="rect">
            <a:avLst/>
          </a:prstGeom>
        </p:spPr>
      </p:pic>
      <p:pic>
        <p:nvPicPr>
          <p:cNvPr id="40" name="Picture 39">
            <a:extLst>
              <a:ext uri="{FF2B5EF4-FFF2-40B4-BE49-F238E27FC236}">
                <a16:creationId xmlns:a16="http://schemas.microsoft.com/office/drawing/2014/main" xmlns="" id="{5B5FB668-79F8-4D67-8E52-18AA051DDCBA}"/>
              </a:ext>
            </a:extLst>
          </p:cNvPr>
          <p:cNvPicPr>
            <a:picLocks noChangeAspect="1"/>
          </p:cNvPicPr>
          <p:nvPr/>
        </p:nvPicPr>
        <p:blipFill>
          <a:blip r:embed="rId9" cstate="print">
            <a:extLst>
              <a:ext uri="{BEBA8EAE-BF5A-486C-A8C5-ECC9F3942E4B}">
                <a14:imgProps xmlns:a14="http://schemas.microsoft.com/office/drawing/2010/main" xmlns="">
                  <a14:imgLayer r:embed="rId10">
                    <a14:imgEffect>
                      <a14:sharpenSoften amount="25000"/>
                    </a14:imgEffect>
                  </a14:imgLayer>
                </a14:imgProps>
              </a:ext>
            </a:extLst>
          </a:blip>
          <a:stretch>
            <a:fillRect/>
          </a:stretch>
        </p:blipFill>
        <p:spPr>
          <a:xfrm>
            <a:off x="2370252" y="3833397"/>
            <a:ext cx="4118017" cy="3020018"/>
          </a:xfrm>
          <a:prstGeom prst="rect">
            <a:avLst/>
          </a:prstGeom>
        </p:spPr>
      </p:pic>
      <p:sp>
        <p:nvSpPr>
          <p:cNvPr id="41" name="TextBox 40">
            <a:extLst>
              <a:ext uri="{FF2B5EF4-FFF2-40B4-BE49-F238E27FC236}">
                <a16:creationId xmlns:a16="http://schemas.microsoft.com/office/drawing/2014/main" xmlns="" id="{6C7E2914-6F0E-48E8-AE11-4751CB202A94}"/>
              </a:ext>
            </a:extLst>
          </p:cNvPr>
          <p:cNvSpPr txBox="1"/>
          <p:nvPr/>
        </p:nvSpPr>
        <p:spPr>
          <a:xfrm>
            <a:off x="5003883" y="322222"/>
            <a:ext cx="3776862" cy="584775"/>
          </a:xfrm>
          <a:prstGeom prst="rect">
            <a:avLst/>
          </a:prstGeom>
          <a:noFill/>
        </p:spPr>
        <p:txBody>
          <a:bodyPr wrap="square" rtlCol="0">
            <a:spAutoFit/>
          </a:bodyPr>
          <a:lstStyle/>
          <a:p>
            <a:r>
              <a:rPr lang="en-US" sz="3200" b="1" dirty="0" err="1">
                <a:solidFill>
                  <a:srgbClr val="002060"/>
                </a:solidFill>
                <a:latin typeface="Times New Roman" pitchFamily="18" charset="0"/>
                <a:ea typeface="Arial-Rounded" panose="020B0500000000000000" pitchFamily="34" charset="0"/>
                <a:cs typeface="Times New Roman" pitchFamily="18" charset="0"/>
              </a:rPr>
              <a:t>Bữa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ăn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trưa</a:t>
            </a:r>
            <a:endParaRPr lang="en-US" sz="3200" b="1" dirty="0">
              <a:solidFill>
                <a:srgbClr val="002060"/>
              </a:solidFill>
              <a:latin typeface="Times New Roman" pitchFamily="18" charset="0"/>
              <a:ea typeface="Arial-Rounded" panose="020B0500000000000000" pitchFamily="34" charset="0"/>
              <a:cs typeface="Times New Roman" pitchFamily="18" charset="0"/>
            </a:endParaRPr>
          </a:p>
        </p:txBody>
      </p:sp>
      <p:sp>
        <p:nvSpPr>
          <p:cNvPr id="42" name="TextBox 41">
            <a:extLst>
              <a:ext uri="{FF2B5EF4-FFF2-40B4-BE49-F238E27FC236}">
                <a16:creationId xmlns:a16="http://schemas.microsoft.com/office/drawing/2014/main" xmlns="" id="{00438FD8-F527-4C61-8B7A-5BE5FBE4F755}"/>
              </a:ext>
            </a:extLst>
          </p:cNvPr>
          <p:cNvSpPr txBox="1"/>
          <p:nvPr/>
        </p:nvSpPr>
        <p:spPr>
          <a:xfrm>
            <a:off x="91961" y="436296"/>
            <a:ext cx="3527539" cy="584775"/>
          </a:xfrm>
          <a:prstGeom prst="rect">
            <a:avLst/>
          </a:prstGeom>
          <a:noFill/>
        </p:spPr>
        <p:txBody>
          <a:bodyPr wrap="square" rtlCol="0">
            <a:spAutoFit/>
          </a:bodyPr>
          <a:lstStyle/>
          <a:p>
            <a:r>
              <a:rPr lang="en-US" sz="3200" b="1" dirty="0">
                <a:solidFill>
                  <a:srgbClr val="002060"/>
                </a:solidFill>
                <a:latin typeface="Times New Roman" pitchFamily="18" charset="0"/>
                <a:ea typeface="Arial-Rounded" panose="020B0500000000000000" pitchFamily="34" charset="0"/>
                <a:cs typeface="Times New Roman" pitchFamily="18" charset="0"/>
              </a:rPr>
              <a:t>1. Nghe </a:t>
            </a:r>
            <a:r>
              <a:rPr lang="en-US" sz="3200" b="1" dirty="0" err="1">
                <a:solidFill>
                  <a:srgbClr val="002060"/>
                </a:solidFill>
                <a:latin typeface="Times New Roman" pitchFamily="18" charset="0"/>
                <a:ea typeface="Arial-Rounded" panose="020B0500000000000000" pitchFamily="34" charset="0"/>
                <a:cs typeface="Times New Roman" pitchFamily="18" charset="0"/>
              </a:rPr>
              <a:t>kể</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12" name="TextBox 11">
            <a:extLst>
              <a:ext uri="{FF2B5EF4-FFF2-40B4-BE49-F238E27FC236}">
                <a16:creationId xmlns:a16="http://schemas.microsoft.com/office/drawing/2014/main" xmlns="" id="{81495567-3F25-4596-A103-53920E77A51D}"/>
              </a:ext>
            </a:extLst>
          </p:cNvPr>
          <p:cNvSpPr txBox="1"/>
          <p:nvPr/>
        </p:nvSpPr>
        <p:spPr>
          <a:xfrm>
            <a:off x="238422" y="4009546"/>
            <a:ext cx="3527539" cy="1569660"/>
          </a:xfrm>
          <a:prstGeom prst="rect">
            <a:avLst/>
          </a:prstGeom>
          <a:noFill/>
        </p:spPr>
        <p:txBody>
          <a:bodyPr wrap="square" rtlCol="0">
            <a:spAutoFit/>
          </a:bodyPr>
          <a:lstStyle/>
          <a:p>
            <a:r>
              <a:rPr lang="en-US" sz="3200" b="1" dirty="0">
                <a:solidFill>
                  <a:srgbClr val="002060"/>
                </a:solidFill>
                <a:latin typeface="Times New Roman" pitchFamily="18" charset="0"/>
                <a:ea typeface="Arial-Rounded" panose="020B0500000000000000" pitchFamily="34" charset="0"/>
                <a:cs typeface="Times New Roman" pitchFamily="18" charset="0"/>
              </a:rPr>
              <a:t>? Con </a:t>
            </a:r>
            <a:r>
              <a:rPr lang="en-US" sz="3200" b="1" dirty="0" err="1">
                <a:solidFill>
                  <a:srgbClr val="002060"/>
                </a:solidFill>
                <a:latin typeface="Times New Roman" pitchFamily="18" charset="0"/>
                <a:ea typeface="Arial-Rounded" panose="020B0500000000000000" pitchFamily="34" charset="0"/>
                <a:cs typeface="Times New Roman" pitchFamily="18" charset="0"/>
              </a:rPr>
              <a:t>hãy</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đoán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xem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câu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nói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về</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điều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gì</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grpSp>
        <p:nvGrpSpPr>
          <p:cNvPr id="5" name="Group 4">
            <a:extLst>
              <a:ext uri="{FF2B5EF4-FFF2-40B4-BE49-F238E27FC236}">
                <a16:creationId xmlns:a16="http://schemas.microsoft.com/office/drawing/2014/main" xmlns="" id="{1169D232-28D7-401F-A6A2-9B5B7AF9E832}"/>
              </a:ext>
            </a:extLst>
          </p:cNvPr>
          <p:cNvGrpSpPr/>
          <p:nvPr/>
        </p:nvGrpSpPr>
        <p:grpSpPr>
          <a:xfrm>
            <a:off x="2392246" y="779381"/>
            <a:ext cx="3297354" cy="3020017"/>
            <a:chOff x="640126" y="2388049"/>
            <a:chExt cx="2936355" cy="2946860"/>
          </a:xfrm>
        </p:grpSpPr>
        <p:pic>
          <p:nvPicPr>
            <p:cNvPr id="3" name="Picture 2">
              <a:extLst>
                <a:ext uri="{FF2B5EF4-FFF2-40B4-BE49-F238E27FC236}">
                  <a16:creationId xmlns:a16="http://schemas.microsoft.com/office/drawing/2014/main" xmlns="" id="{D7FF0815-A1B2-4813-97A4-CE8452F06F18}"/>
                </a:ext>
              </a:extLst>
            </p:cNvPr>
            <p:cNvPicPr>
              <a:picLocks noChangeAspect="1"/>
            </p:cNvPicPr>
            <p:nvPr/>
          </p:nvPicPr>
          <p:blipFill rotWithShape="1">
            <a:blip r:embed="rId11" cstate="print"/>
            <a:srcRect l="23759" t="29988" r="52684" b="27983"/>
            <a:stretch/>
          </p:blipFill>
          <p:spPr>
            <a:xfrm>
              <a:off x="640126" y="2388049"/>
              <a:ext cx="2936355" cy="2946860"/>
            </a:xfrm>
            <a:prstGeom prst="roundRect">
              <a:avLst/>
            </a:prstGeom>
          </p:spPr>
        </p:pic>
        <p:sp>
          <p:nvSpPr>
            <p:cNvPr id="4" name="Oval 3">
              <a:extLst>
                <a:ext uri="{FF2B5EF4-FFF2-40B4-BE49-F238E27FC236}">
                  <a16:creationId xmlns:a16="http://schemas.microsoft.com/office/drawing/2014/main" xmlns="" id="{7E19CF29-C66C-432B-8345-D1E2BFDB2844}"/>
                </a:ext>
              </a:extLst>
            </p:cNvPr>
            <p:cNvSpPr/>
            <p:nvPr/>
          </p:nvSpPr>
          <p:spPr>
            <a:xfrm>
              <a:off x="675179" y="2928670"/>
              <a:ext cx="4785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0" name="TextBox 19">
            <a:extLst>
              <a:ext uri="{FF2B5EF4-FFF2-40B4-BE49-F238E27FC236}">
                <a16:creationId xmlns:a16="http://schemas.microsoft.com/office/drawing/2014/main" xmlns="" id="{C3C53032-EACD-4E90-BC53-992AC611B44D}"/>
              </a:ext>
            </a:extLst>
          </p:cNvPr>
          <p:cNvSpPr txBox="1"/>
          <p:nvPr/>
        </p:nvSpPr>
        <p:spPr>
          <a:xfrm>
            <a:off x="208737" y="1725042"/>
            <a:ext cx="3984739" cy="1569660"/>
          </a:xfrm>
          <a:prstGeom prst="rect">
            <a:avLst/>
          </a:prstGeom>
          <a:noFill/>
        </p:spPr>
        <p:txBody>
          <a:bodyPr wrap="square" rtlCol="0">
            <a:spAutoFit/>
          </a:bodyPr>
          <a:lstStyle/>
          <a:p>
            <a:r>
              <a:rPr lang="en-US" sz="3200" b="1" dirty="0">
                <a:solidFill>
                  <a:srgbClr val="002060"/>
                </a:solidFill>
                <a:latin typeface="Times New Roman" pitchFamily="18" charset="0"/>
                <a:ea typeface="Arial-Rounded" panose="020B0500000000000000" pitchFamily="34" charset="0"/>
                <a:cs typeface="Times New Roman" pitchFamily="18" charset="0"/>
              </a:rPr>
              <a:t>? Theo con, </a:t>
            </a:r>
            <a:r>
              <a:rPr lang="en-US" sz="3200" b="1" dirty="0" err="1">
                <a:solidFill>
                  <a:srgbClr val="002060"/>
                </a:solidFill>
                <a:latin typeface="Times New Roman" pitchFamily="18" charset="0"/>
                <a:ea typeface="Arial-Rounded" panose="020B0500000000000000" pitchFamily="34" charset="0"/>
                <a:cs typeface="Times New Roman" pitchFamily="18" charset="0"/>
              </a:rPr>
              <a:t>câu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có</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mấy</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nhân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vật</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Đó</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là</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những</a:t>
            </a:r>
            <a:r>
              <a:rPr lang="en-US" sz="3200" b="1" dirty="0">
                <a:solidFill>
                  <a:srgbClr val="002060"/>
                </a:solidFill>
                <a:latin typeface="Times New Roman" pitchFamily="18" charset="0"/>
                <a:ea typeface="Arial-Rounded" panose="020B0500000000000000" pitchFamily="34" charset="0"/>
                <a:cs typeface="Times New Roman" pitchFamily="18" charset="0"/>
              </a:rPr>
              <a:t> ai?</a:t>
            </a:r>
          </a:p>
        </p:txBody>
      </p:sp>
      <p:pic>
        <p:nvPicPr>
          <p:cNvPr id="6" name="Kể chuyện lớp 2 _Bữa ăn trưa (mp3cut.net)">
            <a:hlinkClick r:id="" action="ppaction://media"/>
            <a:extLst>
              <a:ext uri="{FF2B5EF4-FFF2-40B4-BE49-F238E27FC236}">
                <a16:creationId xmlns:a16="http://schemas.microsoft.com/office/drawing/2014/main" xmlns="" id="{50312214-D36C-49A4-AD69-0131FD73DF91}"/>
              </a:ext>
            </a:extLst>
          </p:cNvPr>
          <p:cNvPicPr>
            <a:picLocks noChangeAspect="1"/>
          </p:cNvPicPr>
          <p:nvPr>
            <a:audioFile r:link="rId1"/>
            <p:extLst>
              <p:ext uri="{DAA4B4D4-6D71-4841-9C94-3DE7FCFB9230}">
                <p14:media xmlns:p14="http://schemas.microsoft.com/office/powerpoint/2010/main" xmlns="" r:embed="rId12"/>
              </p:ext>
            </p:extLst>
          </p:nvPr>
        </p:nvPicPr>
        <p:blipFill>
          <a:blip r:embed="rId13" cstate="print"/>
          <a:stretch>
            <a:fillRect/>
          </a:stretch>
        </p:blipFill>
        <p:spPr>
          <a:xfrm>
            <a:off x="91961" y="5930325"/>
            <a:ext cx="875688" cy="875688"/>
          </a:xfrm>
          <a:prstGeom prst="rect">
            <a:avLst/>
          </a:prstGeom>
        </p:spPr>
      </p:pic>
    </p:spTree>
    <p:extLst>
      <p:ext uri="{BB962C8B-B14F-4D97-AF65-F5344CB8AC3E}">
        <p14:creationId xmlns:p14="http://schemas.microsoft.com/office/powerpoint/2010/main" xmlns="" val="101128038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0.0037 L 0.21615 -0.00347 " pathEditMode="relative" rAng="0" ptsTypes="AA">
                                      <p:cBhvr>
                                        <p:cTn id="6" dur="2000" fill="hold"/>
                                        <p:tgtEl>
                                          <p:spTgt spid="41"/>
                                        </p:tgtEl>
                                        <p:attrNameLst>
                                          <p:attrName>ppt_x</p:attrName>
                                          <p:attrName>ppt_y</p:attrName>
                                        </p:attrNameLst>
                                      </p:cBhvr>
                                      <p:rCtr x="10807" y="0"/>
                                    </p:animMotion>
                                  </p:childTnLst>
                                </p:cTn>
                              </p:par>
                              <p:par>
                                <p:cTn id="7" presetID="42" presetClass="path" presetSubtype="0" accel="50000" decel="50000" fill="hold" nodeType="withEffect">
                                  <p:stCondLst>
                                    <p:cond delay="0"/>
                                  </p:stCondLst>
                                  <p:childTnLst>
                                    <p:animMotion origin="layout" path="M 4.58333E-6 -7.40741E-7 L 0.17057 0.00232 " pathEditMode="relative" rAng="0" ptsTypes="AA">
                                      <p:cBhvr>
                                        <p:cTn id="8" dur="2000" fill="hold"/>
                                        <p:tgtEl>
                                          <p:spTgt spid="39"/>
                                        </p:tgtEl>
                                        <p:attrNameLst>
                                          <p:attrName>ppt_x</p:attrName>
                                          <p:attrName>ppt_y</p:attrName>
                                        </p:attrNameLst>
                                      </p:cBhvr>
                                      <p:rCtr x="8529" y="116"/>
                                    </p:animMotion>
                                  </p:childTnLst>
                                </p:cTn>
                              </p:par>
                              <p:par>
                                <p:cTn id="9" presetID="42" presetClass="path" presetSubtype="0" accel="50000" decel="50000" fill="hold" nodeType="withEffect">
                                  <p:stCondLst>
                                    <p:cond delay="0"/>
                                  </p:stCondLst>
                                  <p:childTnLst>
                                    <p:animMotion origin="layout" path="M -1.25E-6 3.33333E-6 L 0.18047 0.00416 " pathEditMode="relative" rAng="0" ptsTypes="AA">
                                      <p:cBhvr>
                                        <p:cTn id="10" dur="2000" fill="hold"/>
                                        <p:tgtEl>
                                          <p:spTgt spid="40"/>
                                        </p:tgtEl>
                                        <p:attrNameLst>
                                          <p:attrName>ppt_x</p:attrName>
                                          <p:attrName>ppt_y</p:attrName>
                                        </p:attrNameLst>
                                      </p:cBhvr>
                                      <p:rCtr x="9023" y="208"/>
                                    </p:animMotion>
                                  </p:childTnLst>
                                </p:cTn>
                              </p:par>
                              <p:par>
                                <p:cTn id="11" presetID="42" presetClass="path" presetSubtype="0" accel="50000" decel="50000" fill="hold" nodeType="withEffect">
                                  <p:stCondLst>
                                    <p:cond delay="0"/>
                                  </p:stCondLst>
                                  <p:childTnLst>
                                    <p:animMotion origin="layout" path="M -2.08333E-7 3.7037E-6 L 0.23099 -0.00047 " pathEditMode="relative" rAng="0" ptsTypes="AA">
                                      <p:cBhvr>
                                        <p:cTn id="12" dur="2000" fill="hold"/>
                                        <p:tgtEl>
                                          <p:spTgt spid="5"/>
                                        </p:tgtEl>
                                        <p:attrNameLst>
                                          <p:attrName>ppt_x</p:attrName>
                                          <p:attrName>ppt_y</p:attrName>
                                        </p:attrNameLst>
                                      </p:cBhvr>
                                      <p:rCtr x="11549" y="-23"/>
                                    </p:animMotion>
                                  </p:childTnLst>
                                </p:cTn>
                              </p:par>
                              <p:par>
                                <p:cTn id="13" presetID="42" presetClass="path" presetSubtype="0" accel="50000" decel="50000" fill="hold" nodeType="withEffect">
                                  <p:stCondLst>
                                    <p:cond delay="0"/>
                                  </p:stCondLst>
                                  <p:childTnLst>
                                    <p:animMotion origin="layout" path="M 4.58333E-6 3.7037E-7 L 0.16536 0.00255 " pathEditMode="relative" rAng="0" ptsTypes="AA">
                                      <p:cBhvr>
                                        <p:cTn id="14" dur="2000" fill="hold"/>
                                        <p:tgtEl>
                                          <p:spTgt spid="38"/>
                                        </p:tgtEl>
                                        <p:attrNameLst>
                                          <p:attrName>ppt_x</p:attrName>
                                          <p:attrName>ppt_y</p:attrName>
                                        </p:attrNameLst>
                                      </p:cBhvr>
                                      <p:rCtr x="8268" y="116"/>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249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6"/>
                </p:tgtEl>
              </p:cMediaNode>
            </p:audio>
          </p:childTnLst>
        </p:cTn>
      </p:par>
    </p:tnLst>
    <p:bldLst>
      <p:bldP spid="41" grpId="0"/>
      <p:bldP spid="12"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D7B6E1B-E6EC-4D9E-A04D-7FC30EDEAED4}"/>
              </a:ext>
            </a:extLst>
          </p:cNvPr>
          <p:cNvGrpSpPr/>
          <p:nvPr/>
        </p:nvGrpSpPr>
        <p:grpSpPr>
          <a:xfrm>
            <a:off x="154087" y="946797"/>
            <a:ext cx="4884841" cy="4583408"/>
            <a:chOff x="640126" y="2388049"/>
            <a:chExt cx="2936355" cy="2946860"/>
          </a:xfrm>
        </p:grpSpPr>
        <p:pic>
          <p:nvPicPr>
            <p:cNvPr id="5" name="Picture 4">
              <a:extLst>
                <a:ext uri="{FF2B5EF4-FFF2-40B4-BE49-F238E27FC236}">
                  <a16:creationId xmlns:a16="http://schemas.microsoft.com/office/drawing/2014/main" xmlns="" id="{59BE19C7-2129-457F-99C2-609F470D9491}"/>
                </a:ext>
              </a:extLst>
            </p:cNvPr>
            <p:cNvPicPr>
              <a:picLocks noChangeAspect="1"/>
            </p:cNvPicPr>
            <p:nvPr/>
          </p:nvPicPr>
          <p:blipFill rotWithShape="1">
            <a:blip r:embed="rId2" cstate="print"/>
            <a:srcRect l="23759" t="29988" r="52684" b="27983"/>
            <a:stretch/>
          </p:blipFill>
          <p:spPr>
            <a:xfrm>
              <a:off x="640126" y="2388049"/>
              <a:ext cx="2936355" cy="2946860"/>
            </a:xfrm>
            <a:prstGeom prst="roundRect">
              <a:avLst/>
            </a:prstGeom>
          </p:spPr>
        </p:pic>
        <p:sp>
          <p:nvSpPr>
            <p:cNvPr id="6" name="Oval 5">
              <a:extLst>
                <a:ext uri="{FF2B5EF4-FFF2-40B4-BE49-F238E27FC236}">
                  <a16:creationId xmlns:a16="http://schemas.microsoft.com/office/drawing/2014/main" xmlns="" id="{5B851E84-37CA-40A5-AFBB-DCAF0B147F15}"/>
                </a:ext>
              </a:extLst>
            </p:cNvPr>
            <p:cNvSpPr/>
            <p:nvPr/>
          </p:nvSpPr>
          <p:spPr>
            <a:xfrm>
              <a:off x="675179" y="2928670"/>
              <a:ext cx="4785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pic>
        <p:nvPicPr>
          <p:cNvPr id="7" name="图片 6">
            <a:extLst>
              <a:ext uri="{FF2B5EF4-FFF2-40B4-BE49-F238E27FC236}">
                <a16:creationId xmlns:a16="http://schemas.microsoft.com/office/drawing/2014/main" xmlns="" id="{B2EC28E0-26CB-4CED-A65B-2FDE3D8E6D02}"/>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xmlns=""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xmlns=""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xmlns=""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xmlns="" id="{07651D5B-E5E3-438C-A068-77DD3F999859}"/>
              </a:ext>
            </a:extLst>
          </p:cNvPr>
          <p:cNvSpPr txBox="1"/>
          <p:nvPr/>
        </p:nvSpPr>
        <p:spPr>
          <a:xfrm>
            <a:off x="5520434" y="1214846"/>
            <a:ext cx="6459166" cy="3539430"/>
          </a:xfrm>
          <a:prstGeom prst="rect">
            <a:avLst/>
          </a:prstGeom>
          <a:noFill/>
        </p:spPr>
        <p:txBody>
          <a:bodyPr wrap="square">
            <a:spAutoFit/>
          </a:bodyPr>
          <a:lstStyle/>
          <a:p>
            <a:pPr algn="just" rtl="0">
              <a:spcBef>
                <a:spcPts val="0"/>
              </a:spcBef>
              <a:spcAft>
                <a:spcPts val="500"/>
              </a:spcAft>
            </a:pP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(1) </a:t>
            </a:r>
            <a:r>
              <a:rPr lang="en-US" sz="3200" b="1" i="0" u="none" strike="noStrike" dirty="0">
                <a:solidFill>
                  <a:srgbClr val="002060"/>
                </a:solidFill>
                <a:effectLst/>
                <a:latin typeface="+mj-lt"/>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Đã đến giờ ăn trưa. Khi học sinh đã ngồi vào bàn ăn, thầy hiệu trưởng hỏi: “Các em có đem theo món ăn của biển và của đồi núi không?” “Có ạ!”, tất cả đồng thanh đáp rồi mở hộp đồ ăn trưa mà mẹ đã chuẩn bị từ sáng. </a:t>
            </a:r>
            <a:endParaRPr lang="en-US" sz="3200" b="1" i="0" u="none" strike="noStrike" dirty="0">
              <a:solidFill>
                <a:srgbClr val="002060"/>
              </a:solidFill>
              <a:effectLst/>
              <a:latin typeface="+mj-lt"/>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xmlns="" id="{E5186608-F118-419E-B847-3CC719A7D7A8}"/>
              </a:ext>
            </a:extLst>
          </p:cNvPr>
          <p:cNvSpPr txBox="1"/>
          <p:nvPr/>
        </p:nvSpPr>
        <p:spPr>
          <a:xfrm>
            <a:off x="5578747" y="4547941"/>
            <a:ext cx="6459166" cy="1569660"/>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Sau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hầy</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giáo</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giải</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thức</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ăn</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biển</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đồi</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như</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TextBox 13">
            <a:extLst>
              <a:ext uri="{FF2B5EF4-FFF2-40B4-BE49-F238E27FC236}">
                <a16:creationId xmlns:a16="http://schemas.microsoft.com/office/drawing/2014/main" xmlns="" id="{E0589903-B43C-49D9-9FAF-079B9AADAD29}"/>
              </a:ext>
            </a:extLst>
          </p:cNvPr>
          <p:cNvSpPr txBox="1"/>
          <p:nvPr/>
        </p:nvSpPr>
        <p:spPr>
          <a:xfrm>
            <a:off x="5520434" y="4189933"/>
            <a:ext cx="6459166" cy="2062103"/>
          </a:xfrm>
          <a:prstGeom prst="rect">
            <a:avLst/>
          </a:prstGeom>
          <a:noFill/>
        </p:spPr>
        <p:txBody>
          <a:bodyPr wrap="square">
            <a:spAutoFit/>
          </a:bodyPr>
          <a:lstStyle/>
          <a:p>
            <a:pPr algn="just">
              <a:spcAft>
                <a:spcPts val="500"/>
              </a:spcAft>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002060"/>
                </a:solidFill>
                <a:latin typeface="+mj-lt"/>
                <a:ea typeface="Arial-Rounded" panose="020B0500000000000000" pitchFamily="34" charset="0"/>
                <a:cs typeface="Arial-Rounded" panose="020B0500000000000000" pitchFamily="34" charset="0"/>
              </a:rPr>
              <a:t>“Cái gì đó của biển” tức là hải sản; ví dụ cá, tôm. Cái gì đó của đồi núi là rau, thịt,..</a:t>
            </a:r>
            <a:endParaRPr lang="en-US" sz="3200" b="1" i="0" u="none" strike="noStrike" dirty="0">
              <a:solidFill>
                <a:srgbClr val="00206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xmlns="" val="181101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2EC28E0-26CB-4CED-A65B-2FDE3D8E6D02}"/>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xmlns=""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xmlns=""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xmlns=""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xmlns="" id="{07651D5B-E5E3-438C-A068-77DD3F999859}"/>
              </a:ext>
            </a:extLst>
          </p:cNvPr>
          <p:cNvSpPr txBox="1"/>
          <p:nvPr/>
        </p:nvSpPr>
        <p:spPr>
          <a:xfrm>
            <a:off x="5159980" y="1650580"/>
            <a:ext cx="6895833" cy="2062103"/>
          </a:xfrm>
          <a:prstGeom prst="rect">
            <a:avLst/>
          </a:prstGeom>
          <a:noFill/>
        </p:spPr>
        <p:txBody>
          <a:bodyPr wrap="square">
            <a:spAutoFit/>
          </a:bodyPr>
          <a:lstStyle/>
          <a:p>
            <a:pPr algn="just" rtl="0">
              <a:spcBef>
                <a:spcPts val="0"/>
              </a:spcBef>
              <a:spcAft>
                <a:spcPts val="500"/>
              </a:spcAft>
            </a:pP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(2) </a:t>
            </a: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Thầy hiệu trưởng đi xem xét từng hộp ăn trưa. Thầy hỏi từng bạn: “Các em có đem theo món ăn của biển và của đồi núi không?”. </a:t>
            </a:r>
            <a:endPar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xmlns="" id="{5D1219D1-78AD-4F62-A256-EDCED0797B76}"/>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sharpenSoften amount="25000"/>
                    </a14:imgEffect>
                  </a14:imgLayer>
                </a14:imgProps>
              </a:ext>
            </a:extLst>
          </a:blip>
          <a:stretch>
            <a:fillRect/>
          </a:stretch>
        </p:blipFill>
        <p:spPr>
          <a:xfrm>
            <a:off x="0" y="1032066"/>
            <a:ext cx="4973383" cy="4668343"/>
          </a:xfrm>
          <a:prstGeom prst="rect">
            <a:avLst/>
          </a:prstGeom>
        </p:spPr>
      </p:pic>
      <p:sp>
        <p:nvSpPr>
          <p:cNvPr id="13" name="TextBox 12">
            <a:extLst>
              <a:ext uri="{FF2B5EF4-FFF2-40B4-BE49-F238E27FC236}">
                <a16:creationId xmlns:a16="http://schemas.microsoft.com/office/drawing/2014/main" xmlns="" id="{AB9E5796-9CB4-43E7-ABF2-601EE3D2FBFB}"/>
              </a:ext>
            </a:extLst>
          </p:cNvPr>
          <p:cNvSpPr txBox="1"/>
          <p:nvPr/>
        </p:nvSpPr>
        <p:spPr>
          <a:xfrm>
            <a:off x="5159979" y="3080718"/>
            <a:ext cx="6895833" cy="2554545"/>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Cô nhà bếp đi sau thấy, tay bê khay thức ăn. Nếu thấy dừng lại trước một bạn và nói “biển” thì cô sẽ gắp cho lát cá. Nếu thầy nói “đồi núi” thì cô sẽ gắp thịt hoặc rau. </a:t>
            </a:r>
            <a:endPar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xmlns="" id="{F5E96E57-05EE-4E62-931B-9F092B87B5FF}"/>
              </a:ext>
            </a:extLst>
          </p:cNvPr>
          <p:cNvSpPr txBox="1"/>
          <p:nvPr/>
        </p:nvSpPr>
        <p:spPr>
          <a:xfrm>
            <a:off x="5159978" y="3866339"/>
            <a:ext cx="6459166" cy="1569660"/>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Khi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thấy</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hiệu</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trưởng</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đi</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xung</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quanh</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lớp</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ai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đã</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đi</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sau</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thầy</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và</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cô</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ấy</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đã</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làm</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gì</a:t>
            </a:r>
            <a:r>
              <a:rPr lang="en-US" sz="3200" b="1" dirty="0">
                <a:solidFill>
                  <a:srgbClr val="FF0000"/>
                </a:solidFill>
                <a:latin typeface="Times New Roman" pitchFamily="18" charset="0"/>
                <a:ea typeface="Arial-Rounded" panose="020B0500000000000000" pitchFamily="34" charset="0"/>
                <a:cs typeface="Times New Roman" pitchFamily="18" charset="0"/>
              </a:rPr>
              <a:t>?</a:t>
            </a:r>
            <a:endPar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xmlns="" val="252906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2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CA9A5137-60EC-446D-9257-5AF5C91BF930}"/>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sharpenSoften amount="25000"/>
                    </a14:imgEffect>
                  </a14:imgLayer>
                </a14:imgProps>
              </a:ext>
            </a:extLst>
          </a:blip>
          <a:stretch>
            <a:fillRect/>
          </a:stretch>
        </p:blipFill>
        <p:spPr>
          <a:xfrm>
            <a:off x="0" y="1923312"/>
            <a:ext cx="4955152" cy="3633945"/>
          </a:xfrm>
          <a:prstGeom prst="rect">
            <a:avLst/>
          </a:prstGeom>
        </p:spPr>
      </p:pic>
      <p:pic>
        <p:nvPicPr>
          <p:cNvPr id="7" name="图片 6">
            <a:extLst>
              <a:ext uri="{FF2B5EF4-FFF2-40B4-BE49-F238E27FC236}">
                <a16:creationId xmlns:a16="http://schemas.microsoft.com/office/drawing/2014/main" xmlns="" id="{B2EC28E0-26CB-4CED-A65B-2FDE3D8E6D02}"/>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xmlns=""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xmlns=""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xmlns=""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xmlns="" id="{07651D5B-E5E3-438C-A068-77DD3F999859}"/>
              </a:ext>
            </a:extLst>
          </p:cNvPr>
          <p:cNvSpPr txBox="1"/>
          <p:nvPr/>
        </p:nvSpPr>
        <p:spPr>
          <a:xfrm>
            <a:off x="3774333" y="548347"/>
            <a:ext cx="8417667" cy="5704126"/>
          </a:xfrm>
          <a:prstGeom prst="rect">
            <a:avLst/>
          </a:prstGeom>
          <a:noFill/>
        </p:spPr>
        <p:txBody>
          <a:bodyPr wrap="square">
            <a:spAutoFit/>
          </a:bodyPr>
          <a:lstStyle/>
          <a:p>
            <a:pPr rtl="0">
              <a:spcBef>
                <a:spcPts val="0"/>
              </a:spcBef>
              <a:spcAft>
                <a:spcPts val="500"/>
              </a:spcAft>
            </a:pP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u="none" strike="noStrike" dirty="0">
                <a:solidFill>
                  <a:srgbClr val="002060"/>
                </a:solidFill>
                <a:effectLst/>
                <a:latin typeface="+mj-lt"/>
                <a:ea typeface="Arial-Rounded" panose="020B0500000000000000" pitchFamily="34" charset="0"/>
                <a:cs typeface="Arial-Rounded" panose="020B0500000000000000" pitchFamily="34" charset="0"/>
              </a:rPr>
              <a:t>(3) </a:t>
            </a:r>
            <a:r>
              <a:rPr lang="en-US" sz="2800" b="1" i="0" u="none" strike="noStrike" dirty="0">
                <a:solidFill>
                  <a:srgbClr val="002060"/>
                </a:solidFill>
                <a:effectLst/>
                <a:latin typeface="+mj-lt"/>
                <a:ea typeface="Arial-Rounded" panose="020B0500000000000000" pitchFamily="34" charset="0"/>
                <a:cs typeface="Arial-Rounded" panose="020B0500000000000000" pitchFamily="34" charset="0"/>
              </a:rPr>
              <a:t>	</a:t>
            </a:r>
            <a:r>
              <a:rPr lang="vi-VN" sz="2800" b="1" i="0" u="none" strike="noStrike" dirty="0">
                <a:solidFill>
                  <a:srgbClr val="002060"/>
                </a:solidFill>
                <a:effectLst/>
                <a:latin typeface="+mj-lt"/>
                <a:ea typeface="Arial-Rounded" panose="020B0500000000000000" pitchFamily="34" charset="0"/>
                <a:cs typeface="Arial-Rounded" panose="020B0500000000000000" pitchFamily="34" charset="0"/>
              </a:rPr>
              <a:t>Bữa trưa hôm nay của Chi có trứng rán, ruốc cá, su hào luộc cùng cà rốt. Trông sặc sỡ như một vườn hoa. Thầy hiệu trưởng nói: “Đẹp đấy!”. Chi thích lắm.</a:t>
            </a:r>
            <a:endParaRPr lang="vi-VN" sz="2800" b="1" dirty="0">
              <a:solidFill>
                <a:srgbClr val="002060"/>
              </a:solidFill>
              <a:effectLst/>
              <a:latin typeface="+mj-lt"/>
              <a:ea typeface="Arial-Rounded" panose="020B0500000000000000" pitchFamily="34" charset="0"/>
              <a:cs typeface="Arial-Rounded" panose="020B0500000000000000" pitchFamily="34" charset="0"/>
            </a:endParaRPr>
          </a:p>
          <a:p>
            <a:pPr rtl="0">
              <a:spcBef>
                <a:spcPts val="0"/>
              </a:spcBef>
              <a:spcAft>
                <a:spcPts val="500"/>
              </a:spcAft>
            </a:pPr>
            <a:r>
              <a:rPr lang="en-US" sz="2800" b="1" i="0" u="none" strike="noStrike" dirty="0">
                <a:solidFill>
                  <a:srgbClr val="002060"/>
                </a:solidFill>
                <a:effectLst/>
                <a:latin typeface="+mj-lt"/>
                <a:ea typeface="Arial-Rounded" panose="020B0500000000000000" pitchFamily="34" charset="0"/>
                <a:cs typeface="Arial-Rounded" panose="020B0500000000000000" pitchFamily="34" charset="0"/>
              </a:rPr>
              <a:t>	</a:t>
            </a:r>
            <a:r>
              <a:rPr lang="vi-VN" sz="2800" b="1" i="0" u="none" strike="noStrike" dirty="0">
                <a:solidFill>
                  <a:srgbClr val="002060"/>
                </a:solidFill>
                <a:effectLst/>
                <a:latin typeface="+mj-lt"/>
                <a:ea typeface="Arial-Rounded" panose="020B0500000000000000" pitchFamily="34" charset="0"/>
                <a:cs typeface="Arial-Rounded" panose="020B0500000000000000" pitchFamily="34" charset="0"/>
              </a:rPr>
              <a:t>“Mẹ em nấu ăn giỏi lắm ạ? Chi tự hào nói.</a:t>
            </a:r>
            <a:endParaRPr lang="vi-VN" sz="2800" b="1" dirty="0">
              <a:solidFill>
                <a:srgbClr val="002060"/>
              </a:solidFill>
              <a:effectLst/>
              <a:latin typeface="+mj-lt"/>
              <a:ea typeface="Arial-Rounded" panose="020B0500000000000000" pitchFamily="34" charset="0"/>
              <a:cs typeface="Arial-Rounded" panose="020B0500000000000000" pitchFamily="34" charset="0"/>
            </a:endParaRPr>
          </a:p>
          <a:p>
            <a:pPr rtl="0">
              <a:spcBef>
                <a:spcPts val="0"/>
              </a:spcBef>
              <a:spcAft>
                <a:spcPts val="500"/>
              </a:spcAft>
            </a:pPr>
            <a:r>
              <a:rPr lang="en-US" sz="2800" b="1" i="0" u="none" strike="noStrike" dirty="0">
                <a:solidFill>
                  <a:srgbClr val="002060"/>
                </a:solidFill>
                <a:effectLst/>
                <a:latin typeface="+mj-lt"/>
                <a:ea typeface="Arial-Rounded" panose="020B0500000000000000" pitchFamily="34" charset="0"/>
                <a:cs typeface="Arial-Rounded" panose="020B0500000000000000" pitchFamily="34" charset="0"/>
              </a:rPr>
              <a:t>	</a:t>
            </a:r>
            <a:r>
              <a:rPr lang="vi-VN" sz="2800" b="1" i="0" u="none" strike="noStrike" dirty="0">
                <a:solidFill>
                  <a:srgbClr val="002060"/>
                </a:solidFill>
                <a:effectLst/>
                <a:latin typeface="+mj-lt"/>
                <a:ea typeface="Arial-Rounded" panose="020B0500000000000000" pitchFamily="34" charset="0"/>
                <a:cs typeface="Arial-Rounded" panose="020B0500000000000000" pitchFamily="34" charset="0"/>
              </a:rPr>
              <a:t>“Vậy à?”, thầy chỉ tay vào món ruốc và hỏi, “Thế món này là gì nhỉ? Món này là của biển hay của đồi núi?”.</a:t>
            </a:r>
            <a:endParaRPr lang="vi-VN" sz="2800" b="1" dirty="0">
              <a:solidFill>
                <a:srgbClr val="002060"/>
              </a:solidFill>
              <a:effectLst/>
              <a:latin typeface="+mj-lt"/>
              <a:ea typeface="Arial-Rounded" panose="020B0500000000000000" pitchFamily="34" charset="0"/>
              <a:cs typeface="Arial-Rounded" panose="020B0500000000000000" pitchFamily="34" charset="0"/>
            </a:endParaRPr>
          </a:p>
          <a:p>
            <a:pPr rtl="0">
              <a:spcBef>
                <a:spcPts val="0"/>
              </a:spcBef>
              <a:spcAft>
                <a:spcPts val="500"/>
              </a:spcAft>
            </a:pPr>
            <a:r>
              <a:rPr lang="en-US" sz="2800" b="1" i="0" u="none" strike="noStrike" dirty="0">
                <a:solidFill>
                  <a:srgbClr val="002060"/>
                </a:solidFill>
                <a:effectLst/>
                <a:latin typeface="+mj-lt"/>
                <a:ea typeface="Arial-Rounded" panose="020B0500000000000000" pitchFamily="34" charset="0"/>
                <a:cs typeface="Arial-Rounded" panose="020B0500000000000000" pitchFamily="34" charset="0"/>
              </a:rPr>
              <a:t>	</a:t>
            </a:r>
            <a:r>
              <a:rPr lang="vi-VN" sz="2800" b="1" i="0" u="none" strike="noStrike" dirty="0">
                <a:solidFill>
                  <a:srgbClr val="002060"/>
                </a:solidFill>
                <a:effectLst/>
                <a:latin typeface="+mj-lt"/>
                <a:ea typeface="Arial-Rounded" panose="020B0500000000000000" pitchFamily="34" charset="0"/>
                <a:cs typeface="Arial-Rounded" panose="020B0500000000000000" pitchFamily="34" charset="0"/>
              </a:rPr>
              <a:t>Chi đoán là của đồi núi nhưng em không chắc lắm bèn đáp: “Em không biết ạ”</a:t>
            </a:r>
            <a:endParaRPr lang="vi-VN" sz="2800" b="1" dirty="0">
              <a:solidFill>
                <a:srgbClr val="002060"/>
              </a:solidFill>
              <a:effectLst/>
              <a:latin typeface="+mj-lt"/>
              <a:ea typeface="Arial-Rounded" panose="020B0500000000000000" pitchFamily="34" charset="0"/>
              <a:cs typeface="Arial-Rounded" panose="020B0500000000000000" pitchFamily="34" charset="0"/>
            </a:endParaRPr>
          </a:p>
          <a:p>
            <a:pPr rtl="0">
              <a:spcBef>
                <a:spcPts val="0"/>
              </a:spcBef>
              <a:spcAft>
                <a:spcPts val="500"/>
              </a:spcAft>
            </a:pPr>
            <a:r>
              <a:rPr lang="en-US" sz="3200" b="1" i="0" u="none" strike="noStrike" dirty="0">
                <a:solidFill>
                  <a:srgbClr val="002060"/>
                </a:solidFill>
                <a:effectLst/>
                <a:latin typeface="+mj-lt"/>
                <a:ea typeface="Arial-Rounded" panose="020B0500000000000000" pitchFamily="34" charset="0"/>
                <a:cs typeface="Arial-Rounded" panose="020B0500000000000000" pitchFamily="34" charset="0"/>
              </a:rPr>
              <a:t>	</a:t>
            </a:r>
            <a:r>
              <a:rPr lang="vi-VN" sz="2800" b="1" i="0" u="none" strike="noStrike" dirty="0">
                <a:solidFill>
                  <a:srgbClr val="002060"/>
                </a:solidFill>
                <a:effectLst/>
                <a:latin typeface="+mj-lt"/>
                <a:ea typeface="Arial-Rounded" panose="020B0500000000000000" pitchFamily="34" charset="0"/>
                <a:cs typeface="Arial-Rounded" panose="020B0500000000000000" pitchFamily="34" charset="0"/>
              </a:rPr>
              <a:t>Thầy cười và nói: Ruốc cá là từ biển mà ra. Rồi thầy giải thích cách làm ruốc cá.</a:t>
            </a:r>
            <a:endParaRPr lang="en-US" sz="2800" b="1" i="0" u="none" strike="noStrike" dirty="0">
              <a:solidFill>
                <a:srgbClr val="00206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xmlns="" val="127905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2EC28E0-26CB-4CED-A65B-2FDE3D8E6D02}"/>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xmlns=""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xmlns=""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xmlns=""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xmlns="" id="{07651D5B-E5E3-438C-A068-77DD3F999859}"/>
              </a:ext>
            </a:extLst>
          </p:cNvPr>
          <p:cNvSpPr txBox="1"/>
          <p:nvPr/>
        </p:nvSpPr>
        <p:spPr>
          <a:xfrm>
            <a:off x="5351982" y="2470535"/>
            <a:ext cx="6686145" cy="2554545"/>
          </a:xfrm>
          <a:prstGeom prst="rect">
            <a:avLst/>
          </a:prstGeom>
          <a:noFill/>
        </p:spPr>
        <p:txBody>
          <a:bodyPr wrap="square">
            <a:spAutoFit/>
          </a:bodyPr>
          <a:lstStyle/>
          <a:p>
            <a:pPr rtl="0">
              <a:spcBef>
                <a:spcPts val="0"/>
              </a:spcBef>
              <a:spcAft>
                <a:spcPts val="500"/>
              </a:spcAft>
            </a:pP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 (4) </a:t>
            </a:r>
            <a:r>
              <a:rPr lang="en-US" sz="3200" b="1" i="0" u="none" strike="noStrike" dirty="0">
                <a:solidFill>
                  <a:srgbClr val="002060"/>
                </a:solidFill>
                <a:effectLst/>
                <a:latin typeface="+mj-lt"/>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Cả lớp ồ lên. Còn Chi thấy rất vui khi biết đồ ăn của mình đã thoả mãn hai yêu cầu biển và đồi núi. Thế là em ăn luôn và thấy thức ăn mẹ làm ngon tuyệt.</a:t>
            </a:r>
            <a:endParaRPr lang="vi-VN" sz="3200" b="1" dirty="0">
              <a:solidFill>
                <a:srgbClr val="002060"/>
              </a:solidFill>
              <a:effectLst/>
              <a:latin typeface="+mj-lt"/>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xmlns="" id="{3D3B91B4-B478-4CE2-B964-F1840A918547}"/>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sharpenSoften amount="25000"/>
                    </a14:imgEffect>
                  </a14:imgLayer>
                </a14:imgProps>
              </a:ext>
            </a:extLst>
          </a:blip>
          <a:stretch>
            <a:fillRect/>
          </a:stretch>
        </p:blipFill>
        <p:spPr>
          <a:xfrm>
            <a:off x="202610" y="1222565"/>
            <a:ext cx="4777952" cy="4484899"/>
          </a:xfrm>
          <a:prstGeom prst="rect">
            <a:avLst/>
          </a:prstGeom>
        </p:spPr>
      </p:pic>
      <p:sp>
        <p:nvSpPr>
          <p:cNvPr id="13" name="TextBox 12">
            <a:extLst>
              <a:ext uri="{FF2B5EF4-FFF2-40B4-BE49-F238E27FC236}">
                <a16:creationId xmlns:a16="http://schemas.microsoft.com/office/drawing/2014/main" xmlns="" id="{E8F74CFE-D56B-439D-8917-7F2316F90721}"/>
              </a:ext>
            </a:extLst>
          </p:cNvPr>
          <p:cNvSpPr txBox="1"/>
          <p:nvPr/>
        </p:nvSpPr>
        <p:spPr>
          <a:xfrm>
            <a:off x="5530224" y="2644170"/>
            <a:ext cx="6459166" cy="1569660"/>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Sau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khi</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nghe</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thầy</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hiệu</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trưởng</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nói</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về</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cách</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làm</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ruốc</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cá</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Cả</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lớp</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và</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Chi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đã</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thể</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hiện</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thái</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độ</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như</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thế</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 </a:t>
            </a:r>
            <a:r>
              <a:rPr lang="en-US" sz="3200" b="1" i="0" u="none" strike="noStrike" dirty="0" err="1">
                <a:solidFill>
                  <a:srgbClr val="FF0000"/>
                </a:solidFill>
                <a:effectLst/>
                <a:latin typeface="Times New Roman" pitchFamily="18" charset="0"/>
                <a:ea typeface="Arial-Rounded" panose="020B0500000000000000" pitchFamily="34" charset="0"/>
                <a:cs typeface="Times New Roman" pitchFamily="18" charset="0"/>
              </a:rPr>
              <a:t>nào</a:t>
            </a:r>
            <a:r>
              <a:rPr lang="en-US" sz="3200" b="1" i="0" u="none" strike="noStrike" dirty="0">
                <a:solidFill>
                  <a:srgbClr val="FF0000"/>
                </a:solidFill>
                <a:effectLst/>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p14="http://schemas.microsoft.com/office/powerpoint/2010/main" xmlns="" val="44828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
            <a:extLst>
              <a:ext uri="{FF2B5EF4-FFF2-40B4-BE49-F238E27FC236}">
                <a16:creationId xmlns:a16="http://schemas.microsoft.com/office/drawing/2014/main" xmlns="" id="{B41554DE-FC9F-40F1-BFC5-B9BF0C637AC9}"/>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9" name="Group 8">
            <a:extLst>
              <a:ext uri="{FF2B5EF4-FFF2-40B4-BE49-F238E27FC236}">
                <a16:creationId xmlns:a16="http://schemas.microsoft.com/office/drawing/2014/main" xmlns="" id="{C08A0F92-6099-4190-90AF-FA586F7A421E}"/>
              </a:ext>
            </a:extLst>
          </p:cNvPr>
          <p:cNvGrpSpPr/>
          <p:nvPr/>
        </p:nvGrpSpPr>
        <p:grpSpPr>
          <a:xfrm>
            <a:off x="0" y="0"/>
            <a:ext cx="12192000" cy="368301"/>
            <a:chOff x="0" y="-127508"/>
            <a:chExt cx="12192000" cy="1361811"/>
          </a:xfrm>
        </p:grpSpPr>
        <p:sp>
          <p:nvSpPr>
            <p:cNvPr id="10" name="Rectangle: Top Corners Rounded 9">
              <a:extLst>
                <a:ext uri="{FF2B5EF4-FFF2-40B4-BE49-F238E27FC236}">
                  <a16:creationId xmlns:a16="http://schemas.microsoft.com/office/drawing/2014/main" xmlns="" id="{7DD0FEDC-8675-4298-A056-7AE439E34217}"/>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0">
              <a:extLst>
                <a:ext uri="{FF2B5EF4-FFF2-40B4-BE49-F238E27FC236}">
                  <a16:creationId xmlns:a16="http://schemas.microsoft.com/office/drawing/2014/main" xmlns="" id="{647409AC-CD67-4529-B95F-CE894EE17A51}"/>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xmlns="" id="{49C58C74-ADA0-4585-A442-E83150DC94B5}"/>
              </a:ext>
            </a:extLst>
          </p:cNvPr>
          <p:cNvSpPr txBox="1"/>
          <p:nvPr/>
        </p:nvSpPr>
        <p:spPr>
          <a:xfrm>
            <a:off x="158432" y="336915"/>
            <a:ext cx="11728768" cy="584775"/>
          </a:xfrm>
          <a:prstGeom prst="rect">
            <a:avLst/>
          </a:prstGeom>
          <a:noFill/>
        </p:spPr>
        <p:txBody>
          <a:bodyPr wrap="square" rtlCol="0">
            <a:spAutoFit/>
          </a:bodyPr>
          <a:lstStyle/>
          <a:p>
            <a:r>
              <a:rPr lang="en-US" sz="3200" b="1" dirty="0">
                <a:solidFill>
                  <a:srgbClr val="002060"/>
                </a:solidFill>
                <a:latin typeface="Times New Roman" pitchFamily="18" charset="0"/>
                <a:ea typeface="Arial-Rounded" panose="020B0500000000000000" pitchFamily="34" charset="0"/>
                <a:cs typeface="Times New Roman" pitchFamily="18" charset="0"/>
              </a:rPr>
              <a:t>2. </a:t>
            </a:r>
            <a:r>
              <a:rPr lang="en-US" sz="3200" b="1" dirty="0" err="1">
                <a:solidFill>
                  <a:srgbClr val="002060"/>
                </a:solidFill>
                <a:latin typeface="Times New Roman" pitchFamily="18" charset="0"/>
                <a:ea typeface="Arial-Rounded" panose="020B0500000000000000" pitchFamily="34" charset="0"/>
                <a:cs typeface="Times New Roman" pitchFamily="18" charset="0"/>
              </a:rPr>
              <a:t>Chọn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kể</a:t>
            </a:r>
            <a:r>
              <a:rPr lang="en-US" sz="3200" b="1" dirty="0">
                <a:solidFill>
                  <a:srgbClr val="002060"/>
                </a:solidFill>
                <a:latin typeface="Times New Roman" pitchFamily="18" charset="0"/>
                <a:ea typeface="Arial-Rounded" panose="020B0500000000000000" pitchFamily="34" charset="0"/>
                <a:cs typeface="Times New Roman" pitchFamily="18" charset="0"/>
              </a:rPr>
              <a:t> 1 – 2 </a:t>
            </a:r>
            <a:r>
              <a:rPr lang="en-US" sz="3200" b="1" dirty="0" err="1">
                <a:solidFill>
                  <a:srgbClr val="002060"/>
                </a:solidFill>
                <a:latin typeface="Times New Roman" pitchFamily="18" charset="0"/>
                <a:ea typeface="Arial-Rounded" panose="020B0500000000000000" pitchFamily="34" charset="0"/>
                <a:cs typeface="Times New Roman" pitchFamily="18" charset="0"/>
              </a:rPr>
              <a:t>đoạn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của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câu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theo</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tranh</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pic>
        <p:nvPicPr>
          <p:cNvPr id="13" name="Picture 12">
            <a:extLst>
              <a:ext uri="{FF2B5EF4-FFF2-40B4-BE49-F238E27FC236}">
                <a16:creationId xmlns:a16="http://schemas.microsoft.com/office/drawing/2014/main" xmlns="" id="{FDA71EC7-74A3-4A83-9C52-45A574318D13}"/>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9978" b="89579" l="0" r="100000">
                        <a14:foregroundMark x1="38978" y1="55654" x2="46645" y2="52772"/>
                      </a14:backgroundRemoval>
                    </a14:imgEffect>
                  </a14:imgLayer>
                </a14:imgProps>
              </a:ext>
              <a:ext uri="{28A0092B-C50C-407E-A947-70E740481C1C}">
                <a14:useLocalDpi xmlns:a14="http://schemas.microsoft.com/office/drawing/2010/main" xmlns="" val="0"/>
              </a:ext>
            </a:extLst>
          </a:blip>
          <a:srcRect l="4666" t="8268" r="1102" b="10508"/>
          <a:stretch/>
        </p:blipFill>
        <p:spPr>
          <a:xfrm>
            <a:off x="766288" y="4550372"/>
            <a:ext cx="3173528" cy="1970713"/>
          </a:xfrm>
          <a:prstGeom prst="rect">
            <a:avLst/>
          </a:prstGeom>
        </p:spPr>
      </p:pic>
      <p:pic>
        <p:nvPicPr>
          <p:cNvPr id="14" name="Picture 13">
            <a:extLst>
              <a:ext uri="{FF2B5EF4-FFF2-40B4-BE49-F238E27FC236}">
                <a16:creationId xmlns:a16="http://schemas.microsoft.com/office/drawing/2014/main" xmlns="" id="{2EE5B06D-5802-495C-BED2-E07DD38317BF}"/>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l="21425" t="13441" r="22325" b="10505"/>
          <a:stretch/>
        </p:blipFill>
        <p:spPr>
          <a:xfrm>
            <a:off x="1694914" y="2008534"/>
            <a:ext cx="1323474" cy="1545406"/>
          </a:xfrm>
          <a:prstGeom prst="rect">
            <a:avLst/>
          </a:prstGeom>
        </p:spPr>
      </p:pic>
      <p:sp>
        <p:nvSpPr>
          <p:cNvPr id="15" name="Freeform 24">
            <a:extLst>
              <a:ext uri="{FF2B5EF4-FFF2-40B4-BE49-F238E27FC236}">
                <a16:creationId xmlns:a16="http://schemas.microsoft.com/office/drawing/2014/main" xmlns="" id="{31228A4A-2FBF-4536-A963-051379673E2C}"/>
              </a:ext>
            </a:extLst>
          </p:cNvPr>
          <p:cNvSpPr>
            <a:spLocks noEditPoints="1"/>
          </p:cNvSpPr>
          <p:nvPr/>
        </p:nvSpPr>
        <p:spPr bwMode="auto">
          <a:xfrm rot="577143">
            <a:off x="2258967" y="3691686"/>
            <a:ext cx="315055" cy="720939"/>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defTabSz="1218323">
              <a:defRPr/>
            </a:pPr>
            <a:endParaRPr lang="zh-CN" altLang="en-US" sz="3200" kern="0">
              <a:solidFill>
                <a:sysClr val="windowText" lastClr="000000"/>
              </a:solidFill>
              <a:cs typeface="+mn-ea"/>
              <a:sym typeface="+mn-lt"/>
            </a:endParaRPr>
          </a:p>
        </p:txBody>
      </p:sp>
      <p:pic>
        <p:nvPicPr>
          <p:cNvPr id="16" name="Picture 15">
            <a:extLst>
              <a:ext uri="{FF2B5EF4-FFF2-40B4-BE49-F238E27FC236}">
                <a16:creationId xmlns:a16="http://schemas.microsoft.com/office/drawing/2014/main" xmlns="" id="{E652834D-155F-485E-8366-982A129D446F}"/>
              </a:ext>
            </a:extLst>
          </p:cNvPr>
          <p:cNvPicPr>
            <a:picLocks noChangeAspect="1"/>
          </p:cNvPicPr>
          <p:nvPr/>
        </p:nvPicPr>
        <p:blipFill>
          <a:blip r:embed="rId7" cstate="print">
            <a:extLst>
              <a:ext uri="{BEBA8EAE-BF5A-486C-A8C5-ECC9F3942E4B}">
                <a14:imgProps xmlns:a14="http://schemas.microsoft.com/office/drawing/2010/main" xmlns="">
                  <a14:imgLayer r:embed="rId8">
                    <a14:imgEffect>
                      <a14:sharpenSoften amount="25000"/>
                    </a14:imgEffect>
                  </a14:imgLayer>
                </a14:imgProps>
              </a:ext>
            </a:extLst>
          </a:blip>
          <a:stretch>
            <a:fillRect/>
          </a:stretch>
        </p:blipFill>
        <p:spPr>
          <a:xfrm>
            <a:off x="8840772" y="3833397"/>
            <a:ext cx="3134564" cy="2942307"/>
          </a:xfrm>
          <a:prstGeom prst="rect">
            <a:avLst/>
          </a:prstGeom>
        </p:spPr>
      </p:pic>
      <p:pic>
        <p:nvPicPr>
          <p:cNvPr id="17" name="Picture 16">
            <a:extLst>
              <a:ext uri="{FF2B5EF4-FFF2-40B4-BE49-F238E27FC236}">
                <a16:creationId xmlns:a16="http://schemas.microsoft.com/office/drawing/2014/main" xmlns="" id="{66E89037-8C69-4601-85CC-6ADFF815922C}"/>
              </a:ext>
            </a:extLst>
          </p:cNvPr>
          <p:cNvPicPr>
            <a:picLocks noChangeAspect="1"/>
          </p:cNvPicPr>
          <p:nvPr/>
        </p:nvPicPr>
        <p:blipFill>
          <a:blip r:embed="rId9" cstate="print">
            <a:extLst>
              <a:ext uri="{BEBA8EAE-BF5A-486C-A8C5-ECC9F3942E4B}">
                <a14:imgProps xmlns:a14="http://schemas.microsoft.com/office/drawing/2010/main" xmlns="">
                  <a14:imgLayer r:embed="rId10">
                    <a14:imgEffect>
                      <a14:sharpenSoften amount="25000"/>
                    </a14:imgEffect>
                  </a14:imgLayer>
                </a14:imgProps>
              </a:ext>
            </a:extLst>
          </a:blip>
          <a:stretch>
            <a:fillRect/>
          </a:stretch>
        </p:blipFill>
        <p:spPr>
          <a:xfrm>
            <a:off x="8840772" y="823096"/>
            <a:ext cx="3134564" cy="2942307"/>
          </a:xfrm>
          <a:prstGeom prst="rect">
            <a:avLst/>
          </a:prstGeom>
        </p:spPr>
      </p:pic>
      <p:pic>
        <p:nvPicPr>
          <p:cNvPr id="18" name="Picture 17">
            <a:extLst>
              <a:ext uri="{FF2B5EF4-FFF2-40B4-BE49-F238E27FC236}">
                <a16:creationId xmlns:a16="http://schemas.microsoft.com/office/drawing/2014/main" xmlns="" id="{E0AB86A4-F18F-4ED4-90B0-D5A96283DE63}"/>
              </a:ext>
            </a:extLst>
          </p:cNvPr>
          <p:cNvPicPr>
            <a:picLocks noChangeAspect="1"/>
          </p:cNvPicPr>
          <p:nvPr/>
        </p:nvPicPr>
        <p:blipFill>
          <a:blip r:embed="rId11" cstate="print">
            <a:extLst>
              <a:ext uri="{BEBA8EAE-BF5A-486C-A8C5-ECC9F3942E4B}">
                <a14:imgProps xmlns:a14="http://schemas.microsoft.com/office/drawing/2010/main" xmlns="">
                  <a14:imgLayer r:embed="rId12">
                    <a14:imgEffect>
                      <a14:sharpenSoften amount="25000"/>
                    </a14:imgEffect>
                  </a14:imgLayer>
                </a14:imgProps>
              </a:ext>
            </a:extLst>
          </a:blip>
          <a:stretch>
            <a:fillRect/>
          </a:stretch>
        </p:blipFill>
        <p:spPr>
          <a:xfrm>
            <a:off x="4821620" y="3833397"/>
            <a:ext cx="4118017" cy="3020018"/>
          </a:xfrm>
          <a:prstGeom prst="rect">
            <a:avLst/>
          </a:prstGeom>
        </p:spPr>
      </p:pic>
      <p:grpSp>
        <p:nvGrpSpPr>
          <p:cNvPr id="19" name="Group 18">
            <a:extLst>
              <a:ext uri="{FF2B5EF4-FFF2-40B4-BE49-F238E27FC236}">
                <a16:creationId xmlns:a16="http://schemas.microsoft.com/office/drawing/2014/main" xmlns="" id="{10D13A97-C595-4262-B644-D07D5CFD7AE0}"/>
              </a:ext>
            </a:extLst>
          </p:cNvPr>
          <p:cNvGrpSpPr/>
          <p:nvPr/>
        </p:nvGrpSpPr>
        <p:grpSpPr>
          <a:xfrm>
            <a:off x="4843614" y="779381"/>
            <a:ext cx="3297354" cy="3020017"/>
            <a:chOff x="640126" y="2388049"/>
            <a:chExt cx="2936355" cy="2946860"/>
          </a:xfrm>
        </p:grpSpPr>
        <p:pic>
          <p:nvPicPr>
            <p:cNvPr id="20" name="Picture 19">
              <a:extLst>
                <a:ext uri="{FF2B5EF4-FFF2-40B4-BE49-F238E27FC236}">
                  <a16:creationId xmlns:a16="http://schemas.microsoft.com/office/drawing/2014/main" xmlns="" id="{416124B6-C658-490F-A15B-C503262839AD}"/>
                </a:ext>
              </a:extLst>
            </p:cNvPr>
            <p:cNvPicPr>
              <a:picLocks noChangeAspect="1"/>
            </p:cNvPicPr>
            <p:nvPr/>
          </p:nvPicPr>
          <p:blipFill rotWithShape="1">
            <a:blip r:embed="rId13" cstate="print"/>
            <a:srcRect l="23759" t="29988" r="52684" b="27983"/>
            <a:stretch/>
          </p:blipFill>
          <p:spPr>
            <a:xfrm>
              <a:off x="640126" y="2388049"/>
              <a:ext cx="2936355" cy="2946860"/>
            </a:xfrm>
            <a:prstGeom prst="roundRect">
              <a:avLst/>
            </a:prstGeom>
          </p:spPr>
        </p:pic>
        <p:sp>
          <p:nvSpPr>
            <p:cNvPr id="21" name="Oval 20">
              <a:extLst>
                <a:ext uri="{FF2B5EF4-FFF2-40B4-BE49-F238E27FC236}">
                  <a16:creationId xmlns:a16="http://schemas.microsoft.com/office/drawing/2014/main" xmlns="" id="{3A51DFEB-82BC-4DED-BCA4-9C271545499C}"/>
                </a:ext>
              </a:extLst>
            </p:cNvPr>
            <p:cNvSpPr/>
            <p:nvPr/>
          </p:nvSpPr>
          <p:spPr>
            <a:xfrm>
              <a:off x="675179" y="2928670"/>
              <a:ext cx="4785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Tree>
    <p:extLst>
      <p:ext uri="{BB962C8B-B14F-4D97-AF65-F5344CB8AC3E}">
        <p14:creationId xmlns:p14="http://schemas.microsoft.com/office/powerpoint/2010/main" xmlns="" val="369857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650</TotalTime>
  <Words>454</Words>
  <Application>Microsoft Office PowerPoint</Application>
  <PresentationFormat>Custom</PresentationFormat>
  <Paragraphs>60</Paragraphs>
  <Slides>14</Slides>
  <Notes>1</Notes>
  <HiddenSlides>0</HiddenSlides>
  <MMClips>2</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Slide 1</vt:lpstr>
      <vt:lpstr>YÊU CẦU CẦN ĐẠT</vt:lpstr>
      <vt:lpstr>Slide 3</vt:lpstr>
      <vt:lpstr>Slide 4</vt:lpstr>
      <vt:lpstr>Slide 5</vt:lpstr>
      <vt:lpstr>Slide 6</vt:lpstr>
      <vt:lpstr>Slide 7</vt:lpstr>
      <vt:lpstr>Slide 8</vt:lpstr>
      <vt:lpstr>Slide 9</vt:lpstr>
      <vt:lpstr>Slide 10</vt:lpstr>
      <vt:lpstr>Slide 11</vt:lpstr>
      <vt:lpstr>Slide 12</vt:lpstr>
      <vt:lpstr>Slide 13</vt:lpstr>
      <vt:lpstr>Slide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7</cp:lastModifiedBy>
  <cp:revision>140</cp:revision>
  <dcterms:created xsi:type="dcterms:W3CDTF">2021-06-15T15:52:51Z</dcterms:created>
  <dcterms:modified xsi:type="dcterms:W3CDTF">2022-10-16T14:54:52Z</dcterms:modified>
</cp:coreProperties>
</file>