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58" r:id="rId5"/>
    <p:sldId id="269" r:id="rId6"/>
    <p:sldId id="259" r:id="rId7"/>
    <p:sldId id="268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48" d="100"/>
          <a:sy n="48" d="100"/>
        </p:scale>
        <p:origin x="-85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59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4"/><Relationship Id="rId6" Type="http://schemas.microsoft.com/office/2007/relationships/media" Target="../media/media1.mp4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044757" y="405257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NGÔI TRƯỜNG CỦA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Em yêu trường em (online-video-cutter.com)">
            <a:hlinkClick r:id="" action="ppaction://media"/>
            <a:extLst>
              <a:ext uri="{FF2B5EF4-FFF2-40B4-BE49-F238E27FC236}">
                <a16:creationId xmlns:a16="http://schemas.microsoft.com/office/drawing/2014/main" xmlns="" id="{99B43B9A-0819-4794-BAD5-E8724B8B9F7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9674" y="420290"/>
            <a:ext cx="11938000" cy="62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Nói được cảm nhận của bản thân về ngồi trường cho người khác nghe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   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A1F591-3A27-4232-9D40-AB447B9995D7}"/>
              </a:ext>
            </a:extLst>
          </p:cNvPr>
          <p:cNvSpPr txBox="1"/>
          <p:nvPr/>
        </p:nvSpPr>
        <p:spPr>
          <a:xfrm>
            <a:off x="140563" y="368302"/>
            <a:ext cx="1061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A13C7D-2359-485F-BD7B-F942D7FE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269" t="24561" r="14737" b="19453"/>
          <a:stretch/>
        </p:blipFill>
        <p:spPr>
          <a:xfrm>
            <a:off x="-6957" y="1206541"/>
            <a:ext cx="12191999" cy="56468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87CBB1-8222-4A27-A9BD-F2DE25383552}"/>
              </a:ext>
            </a:extLst>
          </p:cNvPr>
          <p:cNvSpPr txBox="1"/>
          <p:nvPr/>
        </p:nvSpPr>
        <p:spPr>
          <a:xfrm>
            <a:off x="140563" y="1252707"/>
            <a:ext cx="667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Hai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1B6006-40BB-4FA8-9B48-466C85FCE888}"/>
              </a:ext>
            </a:extLst>
          </p:cNvPr>
          <p:cNvSpPr txBox="1"/>
          <p:nvPr/>
        </p:nvSpPr>
        <p:spPr>
          <a:xfrm>
            <a:off x="140564" y="2376091"/>
            <a:ext cx="595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44E3CEDA-2C56-4C15-BB6C-DF752D70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1689" y="6160343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B4C4176-9F79-4706-BC4E-2B2649F40DC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49EE59E7-A8B4-418C-B17A-9A0F5C7E7E5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6C69C72A-A812-4926-A328-A8EFF222270D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3B482C-BEE0-4E5A-A972-FC7AED5B5F45}"/>
              </a:ext>
            </a:extLst>
          </p:cNvPr>
          <p:cNvSpPr txBox="1"/>
          <p:nvPr/>
        </p:nvSpPr>
        <p:spPr>
          <a:xfrm>
            <a:off x="0" y="729110"/>
            <a:ext cx="1219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7DDB43-0516-4F5B-B23C-1F2F503EFE87}"/>
              </a:ext>
            </a:extLst>
          </p:cNvPr>
          <p:cNvSpPr txBox="1"/>
          <p:nvPr/>
        </p:nvSpPr>
        <p:spPr>
          <a:xfrm>
            <a:off x="730111" y="368302"/>
            <a:ext cx="7980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848A5A-045D-459F-ACA8-66CA3D2256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7232296" y="4313339"/>
            <a:ext cx="3639245" cy="2259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68A3D83-2973-45D7-B39F-68B7517FD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5" t="13441" r="22325" b="10505"/>
          <a:stretch/>
        </p:blipFill>
        <p:spPr>
          <a:xfrm>
            <a:off x="1709988" y="4170013"/>
            <a:ext cx="1816768" cy="2121420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xmlns="" id="{17BC1CCE-3387-42BE-B159-0FBC7EE3586E}"/>
              </a:ext>
            </a:extLst>
          </p:cNvPr>
          <p:cNvSpPr>
            <a:spLocks noEditPoints="1"/>
          </p:cNvSpPr>
          <p:nvPr/>
        </p:nvSpPr>
        <p:spPr bwMode="auto">
          <a:xfrm rot="17111661">
            <a:off x="5331661" y="4894108"/>
            <a:ext cx="371364" cy="1098378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7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39746E0-2082-48B6-BFCC-A14E2FD0B269}"/>
              </a:ext>
            </a:extLst>
          </p:cNvPr>
          <p:cNvSpPr txBox="1"/>
          <p:nvPr/>
        </p:nvSpPr>
        <p:spPr>
          <a:xfrm>
            <a:off x="849282" y="368302"/>
            <a:ext cx="1012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23BE28-1745-4A78-AB71-1E5BCEA45D5F}"/>
              </a:ext>
            </a:extLst>
          </p:cNvPr>
          <p:cNvSpPr txBox="1"/>
          <p:nvPr/>
        </p:nvSpPr>
        <p:spPr>
          <a:xfrm>
            <a:off x="194617" y="915866"/>
            <a:ext cx="172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FE4D81-FD33-4E16-8147-4A37BC591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9036" y="1261576"/>
            <a:ext cx="2637036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EDB8E4-571A-4E6D-95C0-8349B550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40"/>
          <a:stretch/>
        </p:blipFill>
        <p:spPr>
          <a:xfrm>
            <a:off x="7594621" y="1241421"/>
            <a:ext cx="3758158" cy="263703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0B046B-3624-40C8-A328-49811B329CC5}"/>
              </a:ext>
            </a:extLst>
          </p:cNvPr>
          <p:cNvSpPr txBox="1"/>
          <p:nvPr/>
        </p:nvSpPr>
        <p:spPr>
          <a:xfrm>
            <a:off x="2009804" y="3926438"/>
            <a:ext cx="268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499320E-E9F1-4352-AE1D-CEF7B73E00EE}"/>
              </a:ext>
            </a:extLst>
          </p:cNvPr>
          <p:cNvSpPr txBox="1"/>
          <p:nvPr/>
        </p:nvSpPr>
        <p:spPr>
          <a:xfrm>
            <a:off x="8344440" y="3878457"/>
            <a:ext cx="2802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0CBB41E-6ECD-4E3D-836F-0CDD4B9B6F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47" b="16215"/>
          <a:stretch/>
        </p:blipFill>
        <p:spPr>
          <a:xfrm>
            <a:off x="4154745" y="4644777"/>
            <a:ext cx="3931953" cy="2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3E9DD9-7AF1-424B-9E56-753268DEA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42FD0C-446C-44D6-8815-588289AA990A}"/>
              </a:ext>
            </a:extLst>
          </p:cNvPr>
          <p:cNvSpPr txBox="1"/>
          <p:nvPr/>
        </p:nvSpPr>
        <p:spPr>
          <a:xfrm>
            <a:off x="3847558" y="300486"/>
            <a:ext cx="8559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381E34-2552-4D16-B44C-A03A485BE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2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CFF526-505B-4133-B70C-9C4CA96A523A}"/>
              </a:ext>
            </a:extLst>
          </p:cNvPr>
          <p:cNvGrpSpPr/>
          <p:nvPr/>
        </p:nvGrpSpPr>
        <p:grpSpPr>
          <a:xfrm>
            <a:off x="2999472" y="1872536"/>
            <a:ext cx="8165817" cy="1426949"/>
            <a:chOff x="1249190" y="1653135"/>
            <a:chExt cx="10116604" cy="1426949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xmlns="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426949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C6249FF-40ED-4813-9521-BA7C63C23B84}"/>
                </a:ext>
              </a:extLst>
            </p:cNvPr>
            <p:cNvSpPr/>
            <p:nvPr/>
          </p:nvSpPr>
          <p:spPr>
            <a:xfrm>
              <a:off x="1439022" y="1760469"/>
              <a:ext cx="99267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thay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đổi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endParaRPr lang="en-US" sz="36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358140" y="3613398"/>
            <a:ext cx="11475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	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5" y="412773"/>
            <a:ext cx="3254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88435B-C5C6-47D3-84BB-EC9C1F94AADA}"/>
              </a:ext>
            </a:extLst>
          </p:cNvPr>
          <p:cNvSpPr txBox="1"/>
          <p:nvPr/>
        </p:nvSpPr>
        <p:spPr>
          <a:xfrm>
            <a:off x="1585477" y="2584366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57.</a:t>
            </a:r>
          </a:p>
        </p:txBody>
      </p:sp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303</Words>
  <Application>Microsoft Office PowerPoint</Application>
  <PresentationFormat>Custom</PresentationFormat>
  <Paragraphs>38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YÊU CẦU CẦN ĐẠT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138</cp:revision>
  <dcterms:created xsi:type="dcterms:W3CDTF">2021-06-15T15:52:51Z</dcterms:created>
  <dcterms:modified xsi:type="dcterms:W3CDTF">2022-10-09T22:58:40Z</dcterms:modified>
</cp:coreProperties>
</file>