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312" r:id="rId3"/>
    <p:sldId id="291" r:id="rId4"/>
    <p:sldId id="274" r:id="rId5"/>
    <p:sldId id="309" r:id="rId6"/>
    <p:sldId id="310" r:id="rId7"/>
    <p:sldId id="311" r:id="rId8"/>
    <p:sldId id="308" r:id="rId9"/>
    <p:sldId id="271" r:id="rId10"/>
    <p:sldId id="27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60" d="100"/>
          <a:sy n="60" d="100"/>
        </p:scale>
        <p:origin x="-989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5.wdp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807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ngữ bắt đầu bằng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Chậm như                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 như                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tốt                 , 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tên sự vật trong mỗi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ghế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đen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ghi-ta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456" y="4896541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66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– viết đúng chính tả 2 khổ thơ đầu của bài Em học vẽ; trình bày đúng khổ thơ, biết viết hoa chữ đầu tên bài thơ và đầu các dòng thơ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Làm đúng các bài tập chính tả phân biệt ng/ngh; r/d/gi, an/ang. (hoặc tiếng có dấu hỏi hoặc dấu ngã).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viết đúng chính tả khi viết các văn bản khác.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quan sát và viết đúng các nét chữ, trình bày đẹp bài chính tả.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vận dụng những kiến thức đã học vào trong việc ghi chép học tập hàng ngày. 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319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1288" y="2914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924" y="1635116"/>
            <a:ext cx="9615913" cy="394805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5957" y="747409"/>
            <a:ext cx="2001014" cy="1995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0796" y="308821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trên cao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ánh vàng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ngõ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giữa trời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3658" y="2004416"/>
            <a:ext cx="47834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8415" y="3125643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 em ngồi vẽ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bầu trời 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2444" y="18982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 các chữ cần viết hoa trong bài?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643" y="10756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vẽ những gì trong bức tranh bầu trời đêm?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2" y="350920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lung linh, nắn nót, cánh diều, lộng gió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14949" y="1073407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179906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264" y="263199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572568" y="263199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 vị trí các dấu câu trong bài?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867" y="3408643"/>
            <a:ext cx="857619" cy="785010"/>
            <a:chOff x="687867" y="3408643"/>
            <a:chExt cx="857619" cy="785010"/>
          </a:xfrm>
        </p:grpSpPr>
        <p:grpSp>
          <p:nvGrpSpPr>
            <p:cNvPr id="44" name="Group 43"/>
            <p:cNvGrpSpPr/>
            <p:nvPr/>
          </p:nvGrpSpPr>
          <p:grpSpPr>
            <a:xfrm>
              <a:off x="687867" y="3408643"/>
              <a:ext cx="857619" cy="614181"/>
              <a:chOff x="2485459" y="1975436"/>
              <a:chExt cx="1772914" cy="1393004"/>
            </a:xfrm>
          </p:grpSpPr>
          <p:pic>
            <p:nvPicPr>
              <p:cNvPr id="45" name="图片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7" name="图片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9961" b="89844" l="0" r="899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0524" y="3701665"/>
              <a:ext cx="316141" cy="49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5925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018" y="218674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vẽ những gì trong bức tranh bầu trời đêm? 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1325" y="218455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13274" y="29283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vẽ ông trăng rải ánh vàng, vẽ cánh diều vi vu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 trời xanh.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xmlns="" val="320630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nót, lung linh, vi vu,...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187964" cy="967261"/>
            <a:chOff x="3889236" y="207166"/>
            <a:chExt cx="4187964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3750152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7847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9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64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5106" y="24503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2746" y="44894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</a:t>
            </a:r>
            <a:r>
              <a:rPr lang="vi-VN" sz="3400" b="1" dirty="0" smtClean="0">
                <a:latin typeface="HP001 4 hàng" pitchFamily="34" charset="0"/>
              </a:rPr>
              <a:t>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533" y="3135673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066" y="38048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9665" y="47548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 smtClean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5384" y="272062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867" y="339774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Rē 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867" y="40588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</p:spTree>
    <p:extLst>
      <p:ext uri="{BB962C8B-B14F-4D97-AF65-F5344CB8AC3E}">
        <p14:creationId xmlns:p14="http://schemas.microsoft.com/office/powerpoint/2010/main" xmlns="" val="2592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Chọn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Công cha,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ĩa mẹ, ơn thầy.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Có công mài sắt, có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ày nên kim.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555" y="3063456"/>
            <a:ext cx="983268" cy="9832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3268" y="3969893"/>
            <a:ext cx="759871" cy="7598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553</Words>
  <Application>Microsoft Office PowerPoint</Application>
  <PresentationFormat>Custom</PresentationFormat>
  <Paragraphs>75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148</cp:revision>
  <dcterms:created xsi:type="dcterms:W3CDTF">2021-06-02T14:23:54Z</dcterms:created>
  <dcterms:modified xsi:type="dcterms:W3CDTF">2022-10-16T15:10:01Z</dcterms:modified>
</cp:coreProperties>
</file>