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  <p:sldId id="283" r:id="rId5"/>
    <p:sldId id="257" r:id="rId6"/>
    <p:sldId id="259" r:id="rId7"/>
    <p:sldId id="281" r:id="rId8"/>
    <p:sldId id="266" r:id="rId9"/>
    <p:sldId id="282" r:id="rId10"/>
    <p:sldId id="270" r:id="rId11"/>
    <p:sldId id="274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2" autoAdjust="0"/>
    <p:restoredTop sz="94660"/>
  </p:normalViewPr>
  <p:slideViewPr>
    <p:cSldViewPr snapToGrid="0">
      <p:cViewPr>
        <p:scale>
          <a:sx n="45" d="100"/>
          <a:sy n="45" d="100"/>
        </p:scale>
        <p:origin x="-562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12.wdp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4.wdp"/><Relationship Id="rId5" Type="http://schemas.openxmlformats.org/officeDocument/2006/relationships/image" Target="../media/image7.png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16.wdp"/><Relationship Id="rId4" Type="http://schemas.openxmlformats.org/officeDocument/2006/relationships/image" Target="../media/image9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4.wdp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5.wdp"/><Relationship Id="rId3" Type="http://schemas.openxmlformats.org/officeDocument/2006/relationships/image" Target="../media/image15.png"/><Relationship Id="rId7" Type="http://schemas.microsoft.com/office/2007/relationships/hdphoto" Target="../media/hdphoto22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609600" y="4396798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Google Shape;532;p34">
            <a:extLst>
              <a:ext uri="{FF2B5EF4-FFF2-40B4-BE49-F238E27FC236}">
                <a16:creationId xmlns:a16="http://schemas.microsoft.com/office/drawing/2014/main" xmlns="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xmlns="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xmlns="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xmlns="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xmlns="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xmlns="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6" y="728133"/>
            <a:ext cx="6474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867" y="2065867"/>
            <a:ext cx="99059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kể được một số hoạt động diễn ra trong ngày khai giảng và nói được ý nghĩa của ngày khai giảng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Tích cực tham gia vào các hoạt động trong ngày khai giảng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HS kể được một số hoạt động diễn ra trong ngày khai giảng cho bố mẹ và bạn bè nghe.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nhận xét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yêu quý trường lớp, bạn bè, thầy cô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xmlns="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xmlns="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xmlns="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xmlns="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xmlns="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chemeClr val="bg1"/>
                </a:solidFill>
                <a:latin typeface="UTM Cooper Black" panose="02040603050506020204" pitchFamily="18" charset="0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x-none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hoạt động khác của ngày Khai trường: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4D47B9-BDF4-B144-A1DB-0B3F1F3B56B3}"/>
              </a:ext>
            </a:extLst>
          </p:cNvPr>
          <p:cNvGrpSpPr/>
          <p:nvPr/>
        </p:nvGrpSpPr>
        <p:grpSpPr>
          <a:xfrm>
            <a:off x="0" y="302849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xmlns="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xmlns="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xmlns="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xmlns="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xmlns="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xmlns="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sz="1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?</a:t>
            </a:r>
            <a:endParaRPr lang="vi-V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A20EC65-65EC-9546-B6D0-16550578E532}"/>
              </a:ext>
            </a:extLst>
          </p:cNvPr>
          <p:cNvSpPr txBox="1"/>
          <p:nvPr/>
        </p:nvSpPr>
        <p:spPr>
          <a:xfrm>
            <a:off x="799948" y="361020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endParaRPr lang="vi-VN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..</a:t>
            </a:r>
            <a:endParaRPr lang="vi-VN" sz="2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xmlns="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301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English Vocabulary Workshop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77</cp:revision>
  <dcterms:created xsi:type="dcterms:W3CDTF">2021-06-02T02:35:09Z</dcterms:created>
  <dcterms:modified xsi:type="dcterms:W3CDTF">2022-10-10T15:07:04Z</dcterms:modified>
</cp:coreProperties>
</file>