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1" r:id="rId8"/>
    <p:sldId id="260" r:id="rId9"/>
    <p:sldId id="262" r:id="rId1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6" y="-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B84F6-2771-4282-B972-E8176D1D37D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0497-A3AB-4B23-B91B-7AA4EBC20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Ta Đoàn Kết - Nhạc Thiếu Nhi Có Lời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643386"/>
            <a:ext cx="9296400" cy="5229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" y="213360"/>
            <a:ext cx="2308860" cy="1000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25" y="1833245"/>
            <a:ext cx="10480675" cy="40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152400"/>
            <a:ext cx="2446020" cy="1112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65" y="1866900"/>
            <a:ext cx="9759315" cy="33375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97480" y="334708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52395" y="395541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52395" y="4554220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22875" y="401637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0920" y="4016375"/>
            <a:ext cx="45656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71970" y="4016375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45250" y="4666615"/>
            <a:ext cx="49784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" y="1757680"/>
            <a:ext cx="9912350" cy="37071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13405" y="4046855"/>
            <a:ext cx="446405" cy="3752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33</Words>
  <Application>Microsoft Office PowerPoint</Application>
  <PresentationFormat>Custom</PresentationFormat>
  <Paragraphs>13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15</cp:revision>
  <dcterms:created xsi:type="dcterms:W3CDTF">2021-07-08T17:44:51Z</dcterms:created>
  <dcterms:modified xsi:type="dcterms:W3CDTF">2021-07-15T04:23:33Z</dcterms:modified>
</cp:coreProperties>
</file>