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79" r:id="rId3"/>
    <p:sldId id="268" r:id="rId4"/>
    <p:sldId id="257" r:id="rId5"/>
    <p:sldId id="280" r:id="rId6"/>
    <p:sldId id="258" r:id="rId7"/>
    <p:sldId id="259" r:id="rId8"/>
    <p:sldId id="275" r:id="rId9"/>
    <p:sldId id="276" r:id="rId10"/>
    <p:sldId id="277" r:id="rId11"/>
    <p:sldId id="278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92" y="4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53FE5-0472-4FF1-8C9E-64382149338F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9A16C-73CE-4D7E-B6BA-D90410A32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2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9A16C-73CE-4D7E-B6BA-D90410A32AF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8129-C2A8-48EE-BFF3-7E80D13153E3}" type="datetimeFigureOut">
              <a:rPr lang="en-US" smtClean="0"/>
              <a:pPr/>
              <a:t>01/10/2022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697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19" y="-136525"/>
            <a:ext cx="12177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5747" y="4214813"/>
            <a:ext cx="10576682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</a:rPr>
              <a:t>Xin chào tất cả các con!</a:t>
            </a:r>
            <a:endParaRPr kumimoji="0" lang="zh-CN" altLang="en-US" sz="7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85" y="989330"/>
            <a:ext cx="11017250" cy="48793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28410" y="2434590"/>
            <a:ext cx="821690" cy="82296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dk1"/>
                </a:solidFill>
              </a14:hiddenFill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839710" y="2110105"/>
            <a:ext cx="821690" cy="82296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dk1"/>
                </a:solidFill>
              </a14:hiddenFill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554210" y="2434590"/>
            <a:ext cx="821690" cy="82296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dk1"/>
                </a:solidFill>
              </a14:hiddenFill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2730" y="5527675"/>
            <a:ext cx="7486015" cy="1096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b. Đèn lồng ghi phép tính có kết quả lớn nhất: 8 + 7 = 15</a:t>
            </a:r>
          </a:p>
          <a:p>
            <a:pPr algn="ctr"/>
            <a:r>
              <a:rPr lang="en-US" sz="2400"/>
              <a:t>Đèn lồng ghi phép tính có kết quả bé nhất: 6 + 5 =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1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8: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cộng (qua 10)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3" name="20"/>
          <p:cNvSpPr/>
          <p:nvPr/>
        </p:nvSpPr>
        <p:spPr>
          <a:xfrm>
            <a:off x="4275390" y="2197892"/>
            <a:ext cx="5332043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Tiết 1</a:t>
            </a: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6" name="Rectangle 5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B70382-3E1D-4A48-BA7B-B0CE40BBC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519" y="1219200"/>
            <a:ext cx="8548879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185"/>
            <a:ext cx="2324100" cy="1059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595" y="1467485"/>
            <a:ext cx="8573135" cy="52381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051415" y="3455670"/>
            <a:ext cx="615315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90455" y="4601845"/>
            <a:ext cx="615315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51415" y="5768340"/>
            <a:ext cx="615315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35" y="861695"/>
            <a:ext cx="10908665" cy="51098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85950" y="2008505"/>
            <a:ext cx="455930" cy="395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92625" y="3124835"/>
            <a:ext cx="455930" cy="395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78980" y="4189730"/>
            <a:ext cx="455930" cy="395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05975" y="5245100"/>
            <a:ext cx="455930" cy="395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" y="142875"/>
            <a:ext cx="2263140" cy="967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880" y="1313815"/>
            <a:ext cx="8229600" cy="15017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70070" y="3275965"/>
            <a:ext cx="4485005" cy="28301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9 + 5 = 14</a:t>
            </a:r>
          </a:p>
          <a:p>
            <a:pPr algn="ctr"/>
            <a:r>
              <a:rPr lang="en-US" sz="2800"/>
              <a:t>8 + 3 = 11</a:t>
            </a:r>
          </a:p>
          <a:p>
            <a:pPr algn="ctr"/>
            <a:r>
              <a:rPr lang="en-US" sz="2800"/>
              <a:t>7 + 7 = 14</a:t>
            </a:r>
          </a:p>
          <a:p>
            <a:pPr algn="ctr"/>
            <a:r>
              <a:rPr lang="en-US" sz="2800"/>
              <a:t>6 + 6 = 12</a:t>
            </a:r>
          </a:p>
          <a:p>
            <a:pPr algn="ctr"/>
            <a:r>
              <a:rPr lang="en-US" sz="2800"/>
              <a:t>7 + 6 = 13</a:t>
            </a:r>
          </a:p>
          <a:p>
            <a:pPr algn="ctr"/>
            <a:r>
              <a:rPr lang="en-US" sz="2800"/>
              <a:t> 9 + 4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80" y="931545"/>
            <a:ext cx="8983980" cy="483171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6105525" y="3499485"/>
            <a:ext cx="2484755" cy="9328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5010150" y="3509645"/>
            <a:ext cx="2353310" cy="11868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94</Words>
  <Application>Microsoft Office PowerPoint</Application>
  <PresentationFormat>Custom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TT</cp:lastModifiedBy>
  <cp:revision>68</cp:revision>
  <dcterms:created xsi:type="dcterms:W3CDTF">2021-07-06T04:37:58Z</dcterms:created>
  <dcterms:modified xsi:type="dcterms:W3CDTF">2022-10-01T10:49:04Z</dcterms:modified>
</cp:coreProperties>
</file>