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70" r:id="rId3"/>
    <p:sldId id="257" r:id="rId4"/>
    <p:sldId id="258" r:id="rId5"/>
    <p:sldId id="259" r:id="rId6"/>
    <p:sldId id="260" r:id="rId7"/>
    <p:sldId id="261" r:id="rId8"/>
    <p:sldId id="264" r:id="rId9"/>
    <p:sldId id="265" r:id="rId10"/>
    <p:sldId id="266" r:id="rId11"/>
    <p:sldId id="267" r:id="rId12"/>
    <p:sldId id="268" r:id="rId13"/>
  </p:sldIdLst>
  <p:sldSz cx="12192000" cy="6858000"/>
  <p:notesSz cx="6858000" cy="9144000"/>
  <p:embeddedFontLst>
    <p:embeddedFont>
      <p:font typeface="Calibri"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izTUV+MJiJBHpOlpBnsui1H+vQ3g=="/>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653" y="-77"/>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Calibri"/>
              <a:buChar char="-"/>
            </a:pPr>
            <a:r>
              <a:rPr lang="en-US"/>
              <a:t>Thầy cô ấn vào số câu để đến phần câu hỏi.</a:t>
            </a:r>
            <a:endParaRPr/>
          </a:p>
          <a:p>
            <a:pPr marL="171450" lvl="0" indent="-171450" algn="l" rtl="0">
              <a:spcBef>
                <a:spcPts val="0"/>
              </a:spcBef>
              <a:spcAft>
                <a:spcPts val="0"/>
              </a:spcAft>
              <a:buClr>
                <a:schemeClr val="dk1"/>
              </a:buClr>
              <a:buSzPts val="1200"/>
              <a:buFont typeface="Calibri"/>
              <a:buChar char="-"/>
            </a:pPr>
            <a:r>
              <a:rPr lang="en-US"/>
              <a:t>Trả lời câu hỏi xog ấn nút trở về để về màn hình đầu tiên. Sau đó ấn chuột vào bạn nhỏ đang bơi để đi chuyển chặng 1, lần lượt với các chặng 2,3,4.</a:t>
            </a:r>
            <a:endParaRPr/>
          </a:p>
          <a:p>
            <a:pPr marL="171450" lvl="0" indent="-95250" algn="l" rtl="0">
              <a:spcBef>
                <a:spcPts val="0"/>
              </a:spcBef>
              <a:spcAft>
                <a:spcPts val="0"/>
              </a:spcAft>
              <a:buClr>
                <a:schemeClr val="dk1"/>
              </a:buClr>
              <a:buSzPts val="1200"/>
              <a:buFont typeface="Calibri"/>
              <a:buNone/>
            </a:pPr>
            <a:endParaRPr/>
          </a:p>
        </p:txBody>
      </p:sp>
      <p:sp>
        <p:nvSpPr>
          <p:cNvPr id="111" name="Google Shape;11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Thầy cô ấn chuột vào vị trí bất kì để hiện đáp án</a:t>
            </a:r>
            <a:endParaRPr/>
          </a:p>
          <a:p>
            <a:pPr marL="0" lvl="0" indent="0" algn="l" rtl="0">
              <a:spcBef>
                <a:spcPts val="0"/>
              </a:spcBef>
              <a:spcAft>
                <a:spcPts val="0"/>
              </a:spcAft>
              <a:buNone/>
            </a:pPr>
            <a:r>
              <a:rPr lang="en-US"/>
              <a:t>- Ấn chuột vào nút trở về để quay lại màn hình bắt đầu.</a:t>
            </a:r>
            <a:endParaRPr/>
          </a:p>
        </p:txBody>
      </p:sp>
      <p:sp>
        <p:nvSpPr>
          <p:cNvPr id="140" name="Google Shape;14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8" name="Google Shape;78;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5" name="Google Shape;85;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7.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slide" Target="slide6.xml"/><Relationship Id="rId5" Type="http://schemas.openxmlformats.org/officeDocument/2006/relationships/image" Target="../media/image4.png"/><Relationship Id="rId10" Type="http://schemas.openxmlformats.org/officeDocument/2006/relationships/slide" Target="slide5.xml"/><Relationship Id="rId4" Type="http://schemas.openxmlformats.org/officeDocument/2006/relationships/image" Target="../media/image3.png"/><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1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latin typeface="Times New Roman" pitchFamily="18" charset="0"/>
              <a:cs typeface="Times New Roman" pitchFamily="18" charset="0"/>
            </a:endParaRPr>
          </a:p>
        </p:txBody>
      </p:sp>
      <p:pic>
        <p:nvPicPr>
          <p:cNvPr id="106" name="Google Shape;106;p1"/>
          <p:cNvPicPr preferRelativeResize="0">
            <a:picLocks noGrp="1"/>
          </p:cNvPicPr>
          <p:nvPr>
            <p:ph type="body" idx="1"/>
          </p:nvPr>
        </p:nvPicPr>
        <p:blipFill rotWithShape="1">
          <a:blip r:embed="rId3">
            <a:alphaModFix/>
          </a:blip>
          <a:srcRect/>
          <a:stretch/>
        </p:blipFill>
        <p:spPr>
          <a:xfrm>
            <a:off x="0" y="1295400"/>
            <a:ext cx="12192000" cy="5562600"/>
          </a:xfrm>
          <a:prstGeom prst="rect">
            <a:avLst/>
          </a:prstGeom>
          <a:noFill/>
          <a:ln>
            <a:noFill/>
          </a:ln>
        </p:spPr>
      </p:pic>
      <p:sp>
        <p:nvSpPr>
          <p:cNvPr id="107" name="Google Shape;107;p1"/>
          <p:cNvSpPr txBox="1"/>
          <p:nvPr/>
        </p:nvSpPr>
        <p:spPr>
          <a:xfrm>
            <a:off x="0" y="0"/>
            <a:ext cx="12192000" cy="1295400"/>
          </a:xfrm>
          <a:prstGeom prst="rect">
            <a:avLst/>
          </a:prstGeom>
          <a:solidFill>
            <a:srgbClr val="C4E0B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9356"/>
              </a:buClr>
              <a:buSzPts val="5400"/>
              <a:buFont typeface="Times New Roman"/>
              <a:buNone/>
            </a:pPr>
            <a:r>
              <a:rPr lang="en-US" sz="5400" b="1" i="0" u="none" strike="noStrike" cap="none">
                <a:solidFill>
                  <a:srgbClr val="FF9356"/>
                </a:solidFill>
                <a:latin typeface="Times New Roman" pitchFamily="18" charset="0"/>
                <a:ea typeface="Times New Roman"/>
                <a:cs typeface="Times New Roman" pitchFamily="18" charset="0"/>
                <a:sym typeface="Times New Roman"/>
              </a:rPr>
              <a:t>CUỘC THI BƠI LỘI</a:t>
            </a:r>
            <a:endParaRPr>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1"/>
          <p:cNvSpPr/>
          <p:nvPr/>
        </p:nvSpPr>
        <p:spPr>
          <a:xfrm>
            <a:off x="1633875" y="3533898"/>
            <a:ext cx="8690578" cy="2964908"/>
          </a:xfrm>
          <a:prstGeom prst="roundRect">
            <a:avLst>
              <a:gd name="adj" fmla="val 12230"/>
            </a:avLst>
          </a:prstGeom>
          <a:solidFill>
            <a:schemeClr val="lt1"/>
          </a:solidFill>
          <a:ln w="76200" cap="flat" cmpd="sng">
            <a:solidFill>
              <a:srgbClr val="89FFD8"/>
            </a:solidFill>
            <a:prstDash val="dash"/>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pitchFamily="18" charset="0"/>
              <a:cs typeface="Times New Roman" pitchFamily="18" charset="0"/>
              <a:sym typeface="Arial"/>
            </a:endParaRPr>
          </a:p>
        </p:txBody>
      </p:sp>
      <p:pic>
        <p:nvPicPr>
          <p:cNvPr id="273" name="Google Shape;273;p11"/>
          <p:cNvPicPr preferRelativeResize="0"/>
          <p:nvPr/>
        </p:nvPicPr>
        <p:blipFill rotWithShape="1">
          <a:blip r:embed="rId3">
            <a:alphaModFix/>
          </a:blip>
          <a:srcRect l="24896" r="20119" b="33390"/>
          <a:stretch/>
        </p:blipFill>
        <p:spPr>
          <a:xfrm rot="1311728" flipH="1">
            <a:off x="-289935" y="5950943"/>
            <a:ext cx="2276695" cy="501187"/>
          </a:xfrm>
          <a:prstGeom prst="rect">
            <a:avLst/>
          </a:prstGeom>
          <a:noFill/>
          <a:ln>
            <a:noFill/>
          </a:ln>
        </p:spPr>
      </p:pic>
      <p:pic>
        <p:nvPicPr>
          <p:cNvPr id="274" name="Google Shape;274;p11"/>
          <p:cNvPicPr preferRelativeResize="0"/>
          <p:nvPr/>
        </p:nvPicPr>
        <p:blipFill rotWithShape="1">
          <a:blip r:embed="rId4">
            <a:alphaModFix/>
          </a:blip>
          <a:srcRect l="45190" t="39424" r="29224" b="32767"/>
          <a:stretch/>
        </p:blipFill>
        <p:spPr>
          <a:xfrm>
            <a:off x="3312728" y="335763"/>
            <a:ext cx="5477301" cy="3348683"/>
          </a:xfrm>
          <a:prstGeom prst="rect">
            <a:avLst/>
          </a:prstGeom>
          <a:noFill/>
          <a:ln>
            <a:noFill/>
          </a:ln>
          <a:effectLst>
            <a:outerShdw blurRad="292100" dist="139700" dir="2700000" algn="tl" rotWithShape="0">
              <a:srgbClr val="333333">
                <a:alpha val="64705"/>
              </a:srgbClr>
            </a:outerShdw>
          </a:effectLst>
        </p:spPr>
      </p:pic>
      <p:sp>
        <p:nvSpPr>
          <p:cNvPr id="275" name="Google Shape;275;p11"/>
          <p:cNvSpPr/>
          <p:nvPr/>
        </p:nvSpPr>
        <p:spPr>
          <a:xfrm>
            <a:off x="337049" y="335763"/>
            <a:ext cx="614754" cy="614828"/>
          </a:xfrm>
          <a:prstGeom prst="ellipse">
            <a:avLst/>
          </a:prstGeom>
          <a:solidFill>
            <a:srgbClr val="00B05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200" b="1">
                <a:solidFill>
                  <a:srgbClr val="FFFFFF"/>
                </a:solidFill>
                <a:latin typeface="Times New Roman" pitchFamily="18" charset="0"/>
                <a:cs typeface="Times New Roman" pitchFamily="18" charset="0"/>
                <a:sym typeface="Arial"/>
              </a:rPr>
              <a:t>3</a:t>
            </a:r>
            <a:endParaRPr sz="3200" b="1">
              <a:solidFill>
                <a:srgbClr val="FFFFFF"/>
              </a:solidFill>
              <a:latin typeface="Times New Roman" pitchFamily="18" charset="0"/>
              <a:cs typeface="Times New Roman" pitchFamily="18" charset="0"/>
              <a:sym typeface="Arial"/>
            </a:endParaRPr>
          </a:p>
        </p:txBody>
      </p:sp>
      <p:sp>
        <p:nvSpPr>
          <p:cNvPr id="276" name="Google Shape;276;p11"/>
          <p:cNvSpPr txBox="1"/>
          <p:nvPr/>
        </p:nvSpPr>
        <p:spPr>
          <a:xfrm>
            <a:off x="940501" y="396075"/>
            <a:ext cx="1048567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rgbClr val="002060"/>
                </a:solidFill>
                <a:latin typeface="Times New Roman" pitchFamily="18" charset="0"/>
                <a:cs typeface="Times New Roman" pitchFamily="18" charset="0"/>
                <a:sym typeface="Arial"/>
              </a:rPr>
              <a:t>Tìm tổng số ki- lô- gam thóc của 2 bao thóc ?</a:t>
            </a:r>
            <a:endParaRPr sz="3200">
              <a:solidFill>
                <a:srgbClr val="002060"/>
              </a:solidFill>
              <a:latin typeface="Times New Roman" pitchFamily="18" charset="0"/>
              <a:cs typeface="Times New Roman" pitchFamily="18" charset="0"/>
              <a:sym typeface="Arial"/>
            </a:endParaRPr>
          </a:p>
        </p:txBody>
      </p:sp>
      <p:sp>
        <p:nvSpPr>
          <p:cNvPr id="277" name="Google Shape;277;p11"/>
          <p:cNvSpPr txBox="1"/>
          <p:nvPr/>
        </p:nvSpPr>
        <p:spPr>
          <a:xfrm>
            <a:off x="2625907" y="6564117"/>
            <a:ext cx="783602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70C0"/>
                </a:solidFill>
                <a:latin typeface="Times New Roman" pitchFamily="18" charset="0"/>
                <a:ea typeface="Calibri"/>
                <a:cs typeface="Times New Roman" pitchFamily="18" charset="0"/>
                <a:sym typeface="Calibri"/>
              </a:rPr>
              <a:t>Bản quyền : FB Đặng Nhật Linh- https://www.facebook.com/nhat.linh.3557440</a:t>
            </a:r>
            <a:endParaRPr>
              <a:latin typeface="Times New Roman" pitchFamily="18" charset="0"/>
              <a:cs typeface="Times New Roman" pitchFamily="18" charset="0"/>
            </a:endParaRPr>
          </a:p>
        </p:txBody>
      </p:sp>
      <p:pic>
        <p:nvPicPr>
          <p:cNvPr id="278" name="Google Shape;278;p11"/>
          <p:cNvPicPr preferRelativeResize="0"/>
          <p:nvPr/>
        </p:nvPicPr>
        <p:blipFill rotWithShape="1">
          <a:blip r:embed="rId5">
            <a:alphaModFix/>
          </a:blip>
          <a:srcRect r="83500" b="67837"/>
          <a:stretch/>
        </p:blipFill>
        <p:spPr>
          <a:xfrm rot="1893606">
            <a:off x="152279" y="4540849"/>
            <a:ext cx="1121664" cy="1228881"/>
          </a:xfrm>
          <a:prstGeom prst="rect">
            <a:avLst/>
          </a:prstGeom>
          <a:noFill/>
          <a:ln>
            <a:noFill/>
          </a:ln>
        </p:spPr>
      </p:pic>
      <p:pic>
        <p:nvPicPr>
          <p:cNvPr id="279" name="Google Shape;279;p11"/>
          <p:cNvPicPr preferRelativeResize="0"/>
          <p:nvPr/>
        </p:nvPicPr>
        <p:blipFill rotWithShape="1">
          <a:blip r:embed="rId6">
            <a:alphaModFix/>
          </a:blip>
          <a:srcRect l="81842" t="-10451" b="9412"/>
          <a:stretch/>
        </p:blipFill>
        <p:spPr>
          <a:xfrm>
            <a:off x="10880397" y="5972384"/>
            <a:ext cx="1311603" cy="885616"/>
          </a:xfrm>
          <a:prstGeom prst="rect">
            <a:avLst/>
          </a:prstGeom>
          <a:noFill/>
          <a:ln>
            <a:noFill/>
          </a:ln>
        </p:spPr>
      </p:pic>
      <p:pic>
        <p:nvPicPr>
          <p:cNvPr id="280" name="Google Shape;280;p11"/>
          <p:cNvPicPr preferRelativeResize="0"/>
          <p:nvPr/>
        </p:nvPicPr>
        <p:blipFill rotWithShape="1">
          <a:blip r:embed="rId7">
            <a:alphaModFix/>
          </a:blip>
          <a:srcRect l="73099" r="2958" b="67481"/>
          <a:stretch/>
        </p:blipFill>
        <p:spPr>
          <a:xfrm>
            <a:off x="10324453" y="15136"/>
            <a:ext cx="1848964" cy="1411491"/>
          </a:xfrm>
          <a:prstGeom prst="rect">
            <a:avLst/>
          </a:prstGeom>
          <a:noFill/>
          <a:ln>
            <a:noFill/>
          </a:ln>
        </p:spPr>
      </p:pic>
      <p:grpSp>
        <p:nvGrpSpPr>
          <p:cNvPr id="281" name="Google Shape;281;p11"/>
          <p:cNvGrpSpPr/>
          <p:nvPr/>
        </p:nvGrpSpPr>
        <p:grpSpPr>
          <a:xfrm>
            <a:off x="55342" y="1258912"/>
            <a:ext cx="1106302" cy="1273098"/>
            <a:chOff x="10516632" y="314161"/>
            <a:chExt cx="1100831" cy="1331799"/>
          </a:xfrm>
        </p:grpSpPr>
        <p:sp>
          <p:nvSpPr>
            <p:cNvPr id="282" name="Google Shape;282;p11"/>
            <p:cNvSpPr/>
            <p:nvPr/>
          </p:nvSpPr>
          <p:spPr>
            <a:xfrm>
              <a:off x="10516632" y="936356"/>
              <a:ext cx="1100831" cy="709604"/>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pitchFamily="18" charset="0"/>
                <a:ea typeface="Calibri"/>
                <a:cs typeface="Times New Roman" pitchFamily="18" charset="0"/>
                <a:sym typeface="Calibri"/>
              </a:endParaRPr>
            </a:p>
          </p:txBody>
        </p:sp>
        <p:pic>
          <p:nvPicPr>
            <p:cNvPr id="283" name="Google Shape;283;p11"/>
            <p:cNvPicPr preferRelativeResize="0"/>
            <p:nvPr/>
          </p:nvPicPr>
          <p:blipFill rotWithShape="1">
            <a:blip r:embed="rId8">
              <a:alphaModFix/>
            </a:blip>
            <a:srcRect/>
            <a:stretch/>
          </p:blipFill>
          <p:spPr>
            <a:xfrm>
              <a:off x="10588144" y="314161"/>
              <a:ext cx="1029319" cy="976997"/>
            </a:xfrm>
            <a:prstGeom prst="rect">
              <a:avLst/>
            </a:prstGeom>
            <a:noFill/>
            <a:ln>
              <a:noFill/>
            </a:ln>
          </p:spPr>
        </p:pic>
      </p:grpSp>
      <p:sp>
        <p:nvSpPr>
          <p:cNvPr id="284" name="Google Shape;284;p11"/>
          <p:cNvSpPr txBox="1"/>
          <p:nvPr/>
        </p:nvSpPr>
        <p:spPr>
          <a:xfrm>
            <a:off x="3487306" y="3772997"/>
            <a:ext cx="532822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0070C0"/>
                </a:solidFill>
                <a:latin typeface="Times New Roman" pitchFamily="18" charset="0"/>
                <a:cs typeface="Times New Roman" pitchFamily="18" charset="0"/>
                <a:sym typeface="Arial"/>
              </a:rPr>
              <a:t>Bài giải</a:t>
            </a:r>
            <a:endParaRPr sz="3200">
              <a:solidFill>
                <a:srgbClr val="0070C0"/>
              </a:solidFill>
              <a:latin typeface="Times New Roman" pitchFamily="18" charset="0"/>
              <a:cs typeface="Times New Roman" pitchFamily="18" charset="0"/>
              <a:sym typeface="Arial"/>
            </a:endParaRPr>
          </a:p>
        </p:txBody>
      </p:sp>
      <p:sp>
        <p:nvSpPr>
          <p:cNvPr id="285" name="Google Shape;285;p11"/>
          <p:cNvSpPr txBox="1"/>
          <p:nvPr/>
        </p:nvSpPr>
        <p:spPr>
          <a:xfrm>
            <a:off x="2416674" y="4423729"/>
            <a:ext cx="7674221"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0070C0"/>
                </a:solidFill>
                <a:latin typeface="Times New Roman" pitchFamily="18" charset="0"/>
                <a:cs typeface="Times New Roman" pitchFamily="18" charset="0"/>
                <a:sym typeface="Arial"/>
              </a:rPr>
              <a:t>Tổng số ki-lô-gam thóc của 2 bao là: </a:t>
            </a:r>
            <a:endParaRPr sz="3200">
              <a:solidFill>
                <a:srgbClr val="0070C0"/>
              </a:solidFill>
              <a:latin typeface="Times New Roman" pitchFamily="18" charset="0"/>
              <a:cs typeface="Times New Roman" pitchFamily="18" charset="0"/>
              <a:sym typeface="Arial"/>
            </a:endParaRPr>
          </a:p>
        </p:txBody>
      </p:sp>
      <p:sp>
        <p:nvSpPr>
          <p:cNvPr id="286" name="Google Shape;286;p11"/>
          <p:cNvSpPr txBox="1"/>
          <p:nvPr/>
        </p:nvSpPr>
        <p:spPr>
          <a:xfrm>
            <a:off x="3413197" y="5062728"/>
            <a:ext cx="532822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0070C0"/>
                </a:solidFill>
                <a:latin typeface="Times New Roman" pitchFamily="18" charset="0"/>
                <a:cs typeface="Times New Roman" pitchFamily="18" charset="0"/>
                <a:sym typeface="Arial"/>
              </a:rPr>
              <a:t>30 + 50 = 80 (kg)</a:t>
            </a:r>
            <a:endParaRPr sz="3200">
              <a:solidFill>
                <a:srgbClr val="0070C0"/>
              </a:solidFill>
              <a:latin typeface="Times New Roman" pitchFamily="18" charset="0"/>
              <a:cs typeface="Times New Roman" pitchFamily="18" charset="0"/>
              <a:sym typeface="Arial"/>
            </a:endParaRPr>
          </a:p>
        </p:txBody>
      </p:sp>
      <p:sp>
        <p:nvSpPr>
          <p:cNvPr id="287" name="Google Shape;287;p11"/>
          <p:cNvSpPr txBox="1"/>
          <p:nvPr/>
        </p:nvSpPr>
        <p:spPr>
          <a:xfrm>
            <a:off x="3256359" y="5755956"/>
            <a:ext cx="532822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0070C0"/>
                </a:solidFill>
                <a:latin typeface="Times New Roman" pitchFamily="18" charset="0"/>
                <a:cs typeface="Times New Roman" pitchFamily="18" charset="0"/>
                <a:sym typeface="Arial"/>
              </a:rPr>
              <a:t>Đáp số: 80 kg</a:t>
            </a:r>
            <a:endParaRPr sz="3200">
              <a:solidFill>
                <a:srgbClr val="0070C0"/>
              </a:solidFill>
              <a:latin typeface="Times New Roman" pitchFamily="18" charset="0"/>
              <a:cs typeface="Times New Roman"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500"/>
                                        <p:tgtEl>
                                          <p:spTgt spid="2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
                                        </p:tgtEl>
                                        <p:attrNameLst>
                                          <p:attrName>style.visibility</p:attrName>
                                        </p:attrNameLst>
                                      </p:cBhvr>
                                      <p:to>
                                        <p:strVal val="visible"/>
                                      </p:to>
                                    </p:set>
                                    <p:animEffect transition="in" filter="fade">
                                      <p:cBhvr>
                                        <p:cTn id="12" dur="1000"/>
                                        <p:tgtEl>
                                          <p:spTgt spid="2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4"/>
                                        </p:tgtEl>
                                        <p:attrNameLst>
                                          <p:attrName>style.visibility</p:attrName>
                                        </p:attrNameLst>
                                      </p:cBhvr>
                                      <p:to>
                                        <p:strVal val="visible"/>
                                      </p:to>
                                    </p:set>
                                    <p:animEffect transition="in" filter="fade">
                                      <p:cBhvr>
                                        <p:cTn id="17" dur="500"/>
                                        <p:tgtEl>
                                          <p:spTgt spid="2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1"/>
                                        </p:tgtEl>
                                        <p:attrNameLst>
                                          <p:attrName>style.visibility</p:attrName>
                                        </p:attrNameLst>
                                      </p:cBhvr>
                                      <p:to>
                                        <p:strVal val="visible"/>
                                      </p:to>
                                    </p:set>
                                    <p:animEffect transition="in" filter="fade">
                                      <p:cBhvr>
                                        <p:cTn id="22" dur="2000"/>
                                        <p:tgtEl>
                                          <p:spTgt spid="2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4"/>
                                        </p:tgtEl>
                                        <p:attrNameLst>
                                          <p:attrName>style.visibility</p:attrName>
                                        </p:attrNameLst>
                                      </p:cBhvr>
                                      <p:to>
                                        <p:strVal val="visible"/>
                                      </p:to>
                                    </p:set>
                                    <p:animEffect transition="in" filter="fade">
                                      <p:cBhvr>
                                        <p:cTn id="27" dur="500"/>
                                        <p:tgtEl>
                                          <p:spTgt spid="28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5"/>
                                        </p:tgtEl>
                                        <p:attrNameLst>
                                          <p:attrName>style.visibility</p:attrName>
                                        </p:attrNameLst>
                                      </p:cBhvr>
                                      <p:to>
                                        <p:strVal val="visible"/>
                                      </p:to>
                                    </p:set>
                                    <p:animEffect transition="in" filter="fade">
                                      <p:cBhvr>
                                        <p:cTn id="32" dur="500"/>
                                        <p:tgtEl>
                                          <p:spTgt spid="28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6"/>
                                        </p:tgtEl>
                                        <p:attrNameLst>
                                          <p:attrName>style.visibility</p:attrName>
                                        </p:attrNameLst>
                                      </p:cBhvr>
                                      <p:to>
                                        <p:strVal val="visible"/>
                                      </p:to>
                                    </p:set>
                                    <p:animEffect transition="in" filter="fade">
                                      <p:cBhvr>
                                        <p:cTn id="37" dur="500"/>
                                        <p:tgtEl>
                                          <p:spTgt spid="28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7"/>
                                        </p:tgtEl>
                                        <p:attrNameLst>
                                          <p:attrName>style.visibility</p:attrName>
                                        </p:attrNameLst>
                                      </p:cBhvr>
                                      <p:to>
                                        <p:strVal val="visible"/>
                                      </p:to>
                                    </p:set>
                                    <p:animEffect transition="in" filter="fade">
                                      <p:cBhvr>
                                        <p:cTn id="42" dur="500"/>
                                        <p:tgtEl>
                                          <p:spTgt spid="287"/>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272"/>
                                        </p:tgtEl>
                                        <p:attrNameLst>
                                          <p:attrName>style.visibility</p:attrName>
                                        </p:attrNameLst>
                                      </p:cBhvr>
                                      <p:to>
                                        <p:strVal val="visible"/>
                                      </p:to>
                                    </p:set>
                                    <p:animEffect transition="in" filter="fade">
                                      <p:cBhvr>
                                        <p:cTn id="46"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12"/>
          <p:cNvPicPr preferRelativeResize="0"/>
          <p:nvPr/>
        </p:nvPicPr>
        <p:blipFill rotWithShape="1">
          <a:blip r:embed="rId3">
            <a:alphaModFix/>
          </a:blip>
          <a:srcRect r="83500" b="67837"/>
          <a:stretch/>
        </p:blipFill>
        <p:spPr>
          <a:xfrm>
            <a:off x="-67435" y="5127932"/>
            <a:ext cx="1121664" cy="1228881"/>
          </a:xfrm>
          <a:prstGeom prst="rect">
            <a:avLst/>
          </a:prstGeom>
          <a:noFill/>
          <a:ln>
            <a:noFill/>
          </a:ln>
        </p:spPr>
      </p:pic>
      <p:pic>
        <p:nvPicPr>
          <p:cNvPr id="294" name="Google Shape;294;p12"/>
          <p:cNvPicPr preferRelativeResize="0"/>
          <p:nvPr/>
        </p:nvPicPr>
        <p:blipFill rotWithShape="1">
          <a:blip r:embed="rId4">
            <a:alphaModFix/>
          </a:blip>
          <a:srcRect l="81842" t="-10451" b="9412"/>
          <a:stretch/>
        </p:blipFill>
        <p:spPr>
          <a:xfrm>
            <a:off x="10880397" y="5972384"/>
            <a:ext cx="1311603" cy="885616"/>
          </a:xfrm>
          <a:prstGeom prst="rect">
            <a:avLst/>
          </a:prstGeom>
          <a:noFill/>
          <a:ln>
            <a:noFill/>
          </a:ln>
        </p:spPr>
      </p:pic>
      <p:pic>
        <p:nvPicPr>
          <p:cNvPr id="295" name="Google Shape;295;p12"/>
          <p:cNvPicPr preferRelativeResize="0"/>
          <p:nvPr/>
        </p:nvPicPr>
        <p:blipFill rotWithShape="1">
          <a:blip r:embed="rId5">
            <a:alphaModFix/>
          </a:blip>
          <a:srcRect l="24896" r="20119" b="33390"/>
          <a:stretch/>
        </p:blipFill>
        <p:spPr>
          <a:xfrm flipH="1">
            <a:off x="-228440" y="6356813"/>
            <a:ext cx="2276695" cy="501187"/>
          </a:xfrm>
          <a:prstGeom prst="rect">
            <a:avLst/>
          </a:prstGeom>
          <a:noFill/>
          <a:ln>
            <a:noFill/>
          </a:ln>
        </p:spPr>
      </p:pic>
      <p:pic>
        <p:nvPicPr>
          <p:cNvPr id="296" name="Google Shape;296;p12"/>
          <p:cNvPicPr preferRelativeResize="0"/>
          <p:nvPr/>
        </p:nvPicPr>
        <p:blipFill rotWithShape="1">
          <a:blip r:embed="rId6">
            <a:alphaModFix/>
          </a:blip>
          <a:srcRect l="73099" r="2958" b="67481"/>
          <a:stretch/>
        </p:blipFill>
        <p:spPr>
          <a:xfrm>
            <a:off x="10343036" y="0"/>
            <a:ext cx="1848964" cy="1411491"/>
          </a:xfrm>
          <a:prstGeom prst="rect">
            <a:avLst/>
          </a:prstGeom>
          <a:noFill/>
          <a:ln>
            <a:noFill/>
          </a:ln>
        </p:spPr>
      </p:pic>
      <p:sp>
        <p:nvSpPr>
          <p:cNvPr id="297" name="Google Shape;297;p12"/>
          <p:cNvSpPr/>
          <p:nvPr/>
        </p:nvSpPr>
        <p:spPr>
          <a:xfrm>
            <a:off x="233190" y="393230"/>
            <a:ext cx="614754" cy="614828"/>
          </a:xfrm>
          <a:prstGeom prst="ellipse">
            <a:avLst/>
          </a:prstGeom>
          <a:solidFill>
            <a:srgbClr val="00B05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200" b="1">
                <a:solidFill>
                  <a:srgbClr val="FFFFFF"/>
                </a:solidFill>
                <a:latin typeface="Times New Roman" pitchFamily="18" charset="0"/>
                <a:cs typeface="Times New Roman" pitchFamily="18" charset="0"/>
                <a:sym typeface="Arial"/>
              </a:rPr>
              <a:t>4</a:t>
            </a:r>
            <a:endParaRPr sz="3200" b="1">
              <a:solidFill>
                <a:srgbClr val="FFFFFF"/>
              </a:solidFill>
              <a:latin typeface="Times New Roman" pitchFamily="18" charset="0"/>
              <a:cs typeface="Times New Roman" pitchFamily="18" charset="0"/>
              <a:sym typeface="Arial"/>
            </a:endParaRPr>
          </a:p>
        </p:txBody>
      </p:sp>
      <p:sp>
        <p:nvSpPr>
          <p:cNvPr id="298" name="Google Shape;298;p12"/>
          <p:cNvSpPr txBox="1"/>
          <p:nvPr/>
        </p:nvSpPr>
        <p:spPr>
          <a:xfrm>
            <a:off x="909906" y="329873"/>
            <a:ext cx="10199371"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dirty="0" err="1">
                <a:solidFill>
                  <a:schemeClr val="dk1"/>
                </a:solidFill>
                <a:latin typeface="Times New Roman" pitchFamily="18" charset="0"/>
                <a:cs typeface="Times New Roman" pitchFamily="18" charset="0"/>
                <a:sym typeface="Arial"/>
              </a:rPr>
              <a:t>Ba</a:t>
            </a:r>
            <a:r>
              <a:rPr lang="en-US" sz="3200" dirty="0">
                <a:solidFill>
                  <a:schemeClr val="dk1"/>
                </a:solidFill>
                <a:latin typeface="Times New Roman" pitchFamily="18" charset="0"/>
                <a:cs typeface="Times New Roman" pitchFamily="18" charset="0"/>
                <a:sym typeface="Arial"/>
              </a:rPr>
              <a:t> </a:t>
            </a:r>
            <a:r>
              <a:rPr lang="en-US" sz="3200" dirty="0" err="1">
                <a:solidFill>
                  <a:schemeClr val="dk1"/>
                </a:solidFill>
                <a:latin typeface="Times New Roman" pitchFamily="18" charset="0"/>
                <a:cs typeface="Times New Roman" pitchFamily="18" charset="0"/>
                <a:sym typeface="Arial"/>
              </a:rPr>
              <a:t>chú</a:t>
            </a:r>
            <a:r>
              <a:rPr lang="en-US" sz="3200" dirty="0">
                <a:solidFill>
                  <a:schemeClr val="dk1"/>
                </a:solidFill>
                <a:latin typeface="Times New Roman" pitchFamily="18" charset="0"/>
                <a:cs typeface="Times New Roman" pitchFamily="18" charset="0"/>
                <a:sym typeface="Arial"/>
              </a:rPr>
              <a:t> </a:t>
            </a:r>
            <a:r>
              <a:rPr lang="en-US" sz="3200" dirty="0" err="1">
                <a:solidFill>
                  <a:schemeClr val="dk1"/>
                </a:solidFill>
                <a:latin typeface="Times New Roman" pitchFamily="18" charset="0"/>
                <a:cs typeface="Times New Roman" pitchFamily="18" charset="0"/>
                <a:sym typeface="Arial"/>
              </a:rPr>
              <a:t>rô-bốt</a:t>
            </a:r>
            <a:r>
              <a:rPr lang="en-US" sz="3200" dirty="0">
                <a:solidFill>
                  <a:schemeClr val="dk1"/>
                </a:solidFill>
                <a:latin typeface="Times New Roman" pitchFamily="18" charset="0"/>
                <a:cs typeface="Times New Roman" pitchFamily="18" charset="0"/>
                <a:sym typeface="Arial"/>
              </a:rPr>
              <a:t> </a:t>
            </a:r>
            <a:r>
              <a:rPr lang="en-US" sz="3200" dirty="0" err="1">
                <a:solidFill>
                  <a:schemeClr val="dk1"/>
                </a:solidFill>
                <a:latin typeface="Times New Roman" pitchFamily="18" charset="0"/>
                <a:cs typeface="Times New Roman" pitchFamily="18" charset="0"/>
                <a:sym typeface="Arial"/>
              </a:rPr>
              <a:t>rủ</a:t>
            </a:r>
            <a:r>
              <a:rPr lang="en-US" sz="3200" dirty="0">
                <a:solidFill>
                  <a:schemeClr val="dk1"/>
                </a:solidFill>
                <a:latin typeface="Times New Roman" pitchFamily="18" charset="0"/>
                <a:cs typeface="Times New Roman" pitchFamily="18" charset="0"/>
                <a:sym typeface="Arial"/>
              </a:rPr>
              <a:t> </a:t>
            </a:r>
            <a:r>
              <a:rPr lang="en-US" sz="3200" dirty="0" err="1">
                <a:solidFill>
                  <a:schemeClr val="dk1"/>
                </a:solidFill>
                <a:latin typeface="Times New Roman" pitchFamily="18" charset="0"/>
                <a:cs typeface="Times New Roman" pitchFamily="18" charset="0"/>
                <a:sym typeface="Arial"/>
              </a:rPr>
              <a:t>nhau</a:t>
            </a:r>
            <a:r>
              <a:rPr lang="en-US" sz="3200" dirty="0">
                <a:solidFill>
                  <a:schemeClr val="dk1"/>
                </a:solidFill>
                <a:latin typeface="Times New Roman" pitchFamily="18" charset="0"/>
                <a:cs typeface="Times New Roman" pitchFamily="18" charset="0"/>
                <a:sym typeface="Arial"/>
              </a:rPr>
              <a:t> </a:t>
            </a:r>
            <a:r>
              <a:rPr lang="en-US" sz="3200" dirty="0" err="1">
                <a:solidFill>
                  <a:schemeClr val="dk1"/>
                </a:solidFill>
                <a:latin typeface="Times New Roman" pitchFamily="18" charset="0"/>
                <a:cs typeface="Times New Roman" pitchFamily="18" charset="0"/>
                <a:sym typeface="Arial"/>
              </a:rPr>
              <a:t>đi</a:t>
            </a:r>
            <a:r>
              <a:rPr lang="en-US" sz="3200" dirty="0">
                <a:solidFill>
                  <a:schemeClr val="dk1"/>
                </a:solidFill>
                <a:latin typeface="Times New Roman" pitchFamily="18" charset="0"/>
                <a:cs typeface="Times New Roman" pitchFamily="18" charset="0"/>
                <a:sym typeface="Arial"/>
              </a:rPr>
              <a:t> </a:t>
            </a:r>
            <a:r>
              <a:rPr lang="en-US" sz="3200" dirty="0" err="1">
                <a:solidFill>
                  <a:schemeClr val="dk1"/>
                </a:solidFill>
                <a:latin typeface="Times New Roman" pitchFamily="18" charset="0"/>
                <a:cs typeface="Times New Roman" pitchFamily="18" charset="0"/>
                <a:sym typeface="Arial"/>
              </a:rPr>
              <a:t>cân</a:t>
            </a:r>
            <a:r>
              <a:rPr lang="en-US" sz="3200" dirty="0">
                <a:solidFill>
                  <a:schemeClr val="dk1"/>
                </a:solidFill>
                <a:latin typeface="Times New Roman" pitchFamily="18" charset="0"/>
                <a:cs typeface="Times New Roman" pitchFamily="18" charset="0"/>
                <a:sym typeface="Arial"/>
              </a:rPr>
              <a:t>. </a:t>
            </a:r>
            <a:r>
              <a:rPr lang="en-US" sz="3200" dirty="0" err="1">
                <a:solidFill>
                  <a:schemeClr val="dk1"/>
                </a:solidFill>
                <a:latin typeface="Times New Roman" pitchFamily="18" charset="0"/>
                <a:cs typeface="Times New Roman" pitchFamily="18" charset="0"/>
                <a:sym typeface="Arial"/>
              </a:rPr>
              <a:t>Rô-bốt</a:t>
            </a:r>
            <a:r>
              <a:rPr lang="en-US" sz="3200" dirty="0">
                <a:solidFill>
                  <a:schemeClr val="dk1"/>
                </a:solidFill>
                <a:latin typeface="Times New Roman" pitchFamily="18" charset="0"/>
                <a:cs typeface="Times New Roman" pitchFamily="18" charset="0"/>
                <a:sym typeface="Arial"/>
              </a:rPr>
              <a:t> A </a:t>
            </a:r>
            <a:r>
              <a:rPr lang="en-US" sz="3200" dirty="0" err="1">
                <a:solidFill>
                  <a:schemeClr val="dk1"/>
                </a:solidFill>
                <a:latin typeface="Times New Roman" pitchFamily="18" charset="0"/>
                <a:cs typeface="Times New Roman" pitchFamily="18" charset="0"/>
                <a:sym typeface="Arial"/>
              </a:rPr>
              <a:t>cân</a:t>
            </a:r>
            <a:r>
              <a:rPr lang="en-US" sz="3200" dirty="0">
                <a:solidFill>
                  <a:schemeClr val="dk1"/>
                </a:solidFill>
                <a:latin typeface="Times New Roman" pitchFamily="18" charset="0"/>
                <a:cs typeface="Times New Roman" pitchFamily="18" charset="0"/>
                <a:sym typeface="Arial"/>
              </a:rPr>
              <a:t> </a:t>
            </a:r>
            <a:r>
              <a:rPr lang="en-US" sz="3200" dirty="0" err="1">
                <a:solidFill>
                  <a:schemeClr val="dk1"/>
                </a:solidFill>
                <a:latin typeface="Times New Roman" pitchFamily="18" charset="0"/>
                <a:cs typeface="Times New Roman" pitchFamily="18" charset="0"/>
                <a:sym typeface="Arial"/>
              </a:rPr>
              <a:t>nặng</a:t>
            </a:r>
            <a:r>
              <a:rPr lang="en-US" sz="3200" dirty="0">
                <a:solidFill>
                  <a:schemeClr val="dk1"/>
                </a:solidFill>
                <a:latin typeface="Times New Roman" pitchFamily="18" charset="0"/>
                <a:cs typeface="Times New Roman" pitchFamily="18" charset="0"/>
                <a:sym typeface="Arial"/>
              </a:rPr>
              <a:t> 32kg, </a:t>
            </a:r>
            <a:r>
              <a:rPr lang="en-US" sz="3200" dirty="0" err="1">
                <a:solidFill>
                  <a:schemeClr val="dk1"/>
                </a:solidFill>
                <a:latin typeface="Times New Roman" pitchFamily="18" charset="0"/>
                <a:cs typeface="Times New Roman" pitchFamily="18" charset="0"/>
                <a:sym typeface="Arial"/>
              </a:rPr>
              <a:t>rô-bốt</a:t>
            </a:r>
            <a:r>
              <a:rPr lang="en-US" sz="3200" dirty="0">
                <a:solidFill>
                  <a:schemeClr val="dk1"/>
                </a:solidFill>
                <a:latin typeface="Times New Roman" pitchFamily="18" charset="0"/>
                <a:cs typeface="Times New Roman" pitchFamily="18" charset="0"/>
                <a:sym typeface="Arial"/>
              </a:rPr>
              <a:t> B </a:t>
            </a:r>
            <a:r>
              <a:rPr lang="en-US" sz="3200" dirty="0" err="1">
                <a:solidFill>
                  <a:schemeClr val="dk1"/>
                </a:solidFill>
                <a:latin typeface="Times New Roman" pitchFamily="18" charset="0"/>
                <a:cs typeface="Times New Roman" pitchFamily="18" charset="0"/>
                <a:sym typeface="Arial"/>
              </a:rPr>
              <a:t>nặng</a:t>
            </a:r>
            <a:r>
              <a:rPr lang="en-US" sz="3200" dirty="0">
                <a:solidFill>
                  <a:schemeClr val="dk1"/>
                </a:solidFill>
                <a:latin typeface="Times New Roman" pitchFamily="18" charset="0"/>
                <a:cs typeface="Times New Roman" pitchFamily="18" charset="0"/>
                <a:sym typeface="Arial"/>
              </a:rPr>
              <a:t> </a:t>
            </a:r>
            <a:r>
              <a:rPr lang="en-US" sz="3200" dirty="0" err="1">
                <a:solidFill>
                  <a:schemeClr val="dk1"/>
                </a:solidFill>
                <a:latin typeface="Times New Roman" pitchFamily="18" charset="0"/>
                <a:cs typeface="Times New Roman" pitchFamily="18" charset="0"/>
                <a:sym typeface="Arial"/>
              </a:rPr>
              <a:t>hơn</a:t>
            </a:r>
            <a:r>
              <a:rPr lang="en-US" sz="3200" dirty="0">
                <a:solidFill>
                  <a:schemeClr val="dk1"/>
                </a:solidFill>
                <a:latin typeface="Times New Roman" pitchFamily="18" charset="0"/>
                <a:cs typeface="Times New Roman" pitchFamily="18" charset="0"/>
                <a:sym typeface="Arial"/>
              </a:rPr>
              <a:t> </a:t>
            </a:r>
            <a:r>
              <a:rPr lang="en-US" sz="3200" dirty="0" err="1">
                <a:solidFill>
                  <a:schemeClr val="dk1"/>
                </a:solidFill>
                <a:latin typeface="Times New Roman" pitchFamily="18" charset="0"/>
                <a:cs typeface="Times New Roman" pitchFamily="18" charset="0"/>
                <a:sym typeface="Arial"/>
              </a:rPr>
              <a:t>rô-bốt</a:t>
            </a:r>
            <a:r>
              <a:rPr lang="en-US" sz="3200" dirty="0">
                <a:solidFill>
                  <a:schemeClr val="dk1"/>
                </a:solidFill>
                <a:latin typeface="Times New Roman" pitchFamily="18" charset="0"/>
                <a:cs typeface="Times New Roman" pitchFamily="18" charset="0"/>
                <a:sym typeface="Arial"/>
              </a:rPr>
              <a:t> A </a:t>
            </a:r>
            <a:r>
              <a:rPr lang="en-US" sz="3200" dirty="0" err="1">
                <a:solidFill>
                  <a:schemeClr val="dk1"/>
                </a:solidFill>
                <a:latin typeface="Times New Roman" pitchFamily="18" charset="0"/>
                <a:cs typeface="Times New Roman" pitchFamily="18" charset="0"/>
                <a:sym typeface="Arial"/>
              </a:rPr>
              <a:t>là</a:t>
            </a:r>
            <a:r>
              <a:rPr lang="en-US" sz="3200" dirty="0">
                <a:solidFill>
                  <a:schemeClr val="dk1"/>
                </a:solidFill>
                <a:latin typeface="Times New Roman" pitchFamily="18" charset="0"/>
                <a:cs typeface="Times New Roman" pitchFamily="18" charset="0"/>
                <a:sym typeface="Arial"/>
              </a:rPr>
              <a:t> 2kg, </a:t>
            </a:r>
            <a:r>
              <a:rPr lang="en-US" sz="3200" dirty="0" err="1">
                <a:solidFill>
                  <a:schemeClr val="dk1"/>
                </a:solidFill>
                <a:latin typeface="Times New Roman" pitchFamily="18" charset="0"/>
                <a:cs typeface="Times New Roman" pitchFamily="18" charset="0"/>
                <a:sym typeface="Arial"/>
              </a:rPr>
              <a:t>rô-bốt</a:t>
            </a:r>
            <a:r>
              <a:rPr lang="en-US" sz="3200" dirty="0">
                <a:solidFill>
                  <a:schemeClr val="dk1"/>
                </a:solidFill>
                <a:latin typeface="Times New Roman" pitchFamily="18" charset="0"/>
                <a:cs typeface="Times New Roman" pitchFamily="18" charset="0"/>
                <a:sym typeface="Arial"/>
              </a:rPr>
              <a:t> C </a:t>
            </a:r>
            <a:r>
              <a:rPr lang="en-US" sz="3200" dirty="0" err="1">
                <a:solidFill>
                  <a:schemeClr val="dk1"/>
                </a:solidFill>
                <a:latin typeface="Times New Roman" pitchFamily="18" charset="0"/>
                <a:cs typeface="Times New Roman" pitchFamily="18" charset="0"/>
                <a:sym typeface="Arial"/>
              </a:rPr>
              <a:t>nhẹ</a:t>
            </a:r>
            <a:r>
              <a:rPr lang="en-US" sz="3200" dirty="0">
                <a:solidFill>
                  <a:schemeClr val="dk1"/>
                </a:solidFill>
                <a:latin typeface="Times New Roman" pitchFamily="18" charset="0"/>
                <a:cs typeface="Times New Roman" pitchFamily="18" charset="0"/>
                <a:sym typeface="Arial"/>
              </a:rPr>
              <a:t> </a:t>
            </a:r>
            <a:r>
              <a:rPr lang="en-US" sz="3200" dirty="0" err="1">
                <a:solidFill>
                  <a:schemeClr val="dk1"/>
                </a:solidFill>
                <a:latin typeface="Times New Roman" pitchFamily="18" charset="0"/>
                <a:cs typeface="Times New Roman" pitchFamily="18" charset="0"/>
                <a:sym typeface="Arial"/>
              </a:rPr>
              <a:t>hơn</a:t>
            </a:r>
            <a:r>
              <a:rPr lang="en-US" sz="3200" dirty="0">
                <a:solidFill>
                  <a:schemeClr val="dk1"/>
                </a:solidFill>
                <a:latin typeface="Times New Roman" pitchFamily="18" charset="0"/>
                <a:cs typeface="Times New Roman" pitchFamily="18" charset="0"/>
                <a:sym typeface="Arial"/>
              </a:rPr>
              <a:t> </a:t>
            </a:r>
            <a:r>
              <a:rPr lang="en-US" sz="3200" dirty="0" err="1">
                <a:solidFill>
                  <a:schemeClr val="dk1"/>
                </a:solidFill>
                <a:latin typeface="Times New Roman" pitchFamily="18" charset="0"/>
                <a:cs typeface="Times New Roman" pitchFamily="18" charset="0"/>
                <a:sym typeface="Arial"/>
              </a:rPr>
              <a:t>rô-bốt</a:t>
            </a:r>
            <a:r>
              <a:rPr lang="en-US" sz="3200" dirty="0">
                <a:solidFill>
                  <a:schemeClr val="dk1"/>
                </a:solidFill>
                <a:latin typeface="Times New Roman" pitchFamily="18" charset="0"/>
                <a:cs typeface="Times New Roman" pitchFamily="18" charset="0"/>
                <a:sym typeface="Arial"/>
              </a:rPr>
              <a:t> A </a:t>
            </a:r>
            <a:r>
              <a:rPr lang="en-US" sz="3200" dirty="0" err="1">
                <a:solidFill>
                  <a:schemeClr val="dk1"/>
                </a:solidFill>
                <a:latin typeface="Times New Roman" pitchFamily="18" charset="0"/>
                <a:cs typeface="Times New Roman" pitchFamily="18" charset="0"/>
                <a:sym typeface="Arial"/>
              </a:rPr>
              <a:t>là</a:t>
            </a:r>
            <a:r>
              <a:rPr lang="en-US" sz="3200" dirty="0">
                <a:solidFill>
                  <a:schemeClr val="dk1"/>
                </a:solidFill>
                <a:latin typeface="Times New Roman" pitchFamily="18" charset="0"/>
                <a:cs typeface="Times New Roman" pitchFamily="18" charset="0"/>
                <a:sym typeface="Arial"/>
              </a:rPr>
              <a:t> 2kg. </a:t>
            </a:r>
            <a:r>
              <a:rPr lang="en-US" sz="3200" dirty="0" err="1">
                <a:solidFill>
                  <a:schemeClr val="dk1"/>
                </a:solidFill>
                <a:latin typeface="Times New Roman" pitchFamily="18" charset="0"/>
                <a:cs typeface="Times New Roman" pitchFamily="18" charset="0"/>
                <a:sym typeface="Arial"/>
              </a:rPr>
              <a:t>Hỏi</a:t>
            </a:r>
            <a:r>
              <a:rPr lang="en-US" sz="3200" dirty="0">
                <a:solidFill>
                  <a:schemeClr val="dk1"/>
                </a:solidFill>
                <a:latin typeface="Times New Roman" pitchFamily="18" charset="0"/>
                <a:cs typeface="Times New Roman" pitchFamily="18" charset="0"/>
                <a:sym typeface="Arial"/>
              </a:rPr>
              <a:t>: </a:t>
            </a:r>
            <a:endParaRPr sz="3200" dirty="0">
              <a:solidFill>
                <a:schemeClr val="dk1"/>
              </a:solidFill>
              <a:latin typeface="Times New Roman" pitchFamily="18" charset="0"/>
              <a:cs typeface="Times New Roman" pitchFamily="18" charset="0"/>
              <a:sym typeface="Arial"/>
            </a:endParaRPr>
          </a:p>
        </p:txBody>
      </p:sp>
      <p:sp>
        <p:nvSpPr>
          <p:cNvPr id="299" name="Google Shape;299;p12"/>
          <p:cNvSpPr txBox="1"/>
          <p:nvPr/>
        </p:nvSpPr>
        <p:spPr>
          <a:xfrm>
            <a:off x="540567" y="1923991"/>
            <a:ext cx="843322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rgbClr val="002060"/>
                </a:solidFill>
                <a:latin typeface="Times New Roman" pitchFamily="18" charset="0"/>
                <a:cs typeface="Times New Roman" pitchFamily="18" charset="0"/>
                <a:sym typeface="Arial"/>
              </a:rPr>
              <a:t>a) </a:t>
            </a:r>
            <a:r>
              <a:rPr lang="en-US" sz="3200" dirty="0" err="1">
                <a:solidFill>
                  <a:srgbClr val="002060"/>
                </a:solidFill>
                <a:latin typeface="Times New Roman" pitchFamily="18" charset="0"/>
                <a:cs typeface="Times New Roman" pitchFamily="18" charset="0"/>
                <a:sym typeface="Arial"/>
              </a:rPr>
              <a:t>Rô-bốt</a:t>
            </a:r>
            <a:r>
              <a:rPr lang="en-US" sz="3200" dirty="0">
                <a:solidFill>
                  <a:srgbClr val="002060"/>
                </a:solidFill>
                <a:latin typeface="Times New Roman" pitchFamily="18" charset="0"/>
                <a:cs typeface="Times New Roman" pitchFamily="18" charset="0"/>
                <a:sym typeface="Arial"/>
              </a:rPr>
              <a:t> B </a:t>
            </a:r>
            <a:r>
              <a:rPr lang="en-US" sz="3200" dirty="0" err="1">
                <a:solidFill>
                  <a:srgbClr val="002060"/>
                </a:solidFill>
                <a:latin typeface="Times New Roman" pitchFamily="18" charset="0"/>
                <a:cs typeface="Times New Roman" pitchFamily="18" charset="0"/>
                <a:sym typeface="Arial"/>
              </a:rPr>
              <a:t>cân</a:t>
            </a:r>
            <a:r>
              <a:rPr lang="en-US" sz="3200" dirty="0">
                <a:solidFill>
                  <a:srgbClr val="002060"/>
                </a:solidFill>
                <a:latin typeface="Times New Roman" pitchFamily="18" charset="0"/>
                <a:cs typeface="Times New Roman" pitchFamily="18" charset="0"/>
                <a:sym typeface="Arial"/>
              </a:rPr>
              <a:t> </a:t>
            </a:r>
            <a:r>
              <a:rPr lang="en-US" sz="3200" dirty="0" err="1">
                <a:solidFill>
                  <a:srgbClr val="002060"/>
                </a:solidFill>
                <a:latin typeface="Times New Roman" pitchFamily="18" charset="0"/>
                <a:cs typeface="Times New Roman" pitchFamily="18" charset="0"/>
                <a:sym typeface="Arial"/>
              </a:rPr>
              <a:t>nặng</a:t>
            </a:r>
            <a:r>
              <a:rPr lang="en-US" sz="3200" dirty="0">
                <a:solidFill>
                  <a:srgbClr val="002060"/>
                </a:solidFill>
                <a:latin typeface="Times New Roman" pitchFamily="18" charset="0"/>
                <a:cs typeface="Times New Roman" pitchFamily="18" charset="0"/>
                <a:sym typeface="Arial"/>
              </a:rPr>
              <a:t> </a:t>
            </a:r>
            <a:r>
              <a:rPr lang="en-US" sz="3200" dirty="0" err="1">
                <a:solidFill>
                  <a:srgbClr val="002060"/>
                </a:solidFill>
                <a:latin typeface="Times New Roman" pitchFamily="18" charset="0"/>
                <a:cs typeface="Times New Roman" pitchFamily="18" charset="0"/>
                <a:sym typeface="Arial"/>
              </a:rPr>
              <a:t>bao</a:t>
            </a:r>
            <a:r>
              <a:rPr lang="en-US" sz="3200" dirty="0">
                <a:solidFill>
                  <a:srgbClr val="002060"/>
                </a:solidFill>
                <a:latin typeface="Times New Roman" pitchFamily="18" charset="0"/>
                <a:cs typeface="Times New Roman" pitchFamily="18" charset="0"/>
                <a:sym typeface="Arial"/>
              </a:rPr>
              <a:t> </a:t>
            </a:r>
            <a:r>
              <a:rPr lang="en-US" sz="3200" dirty="0" err="1">
                <a:solidFill>
                  <a:srgbClr val="002060"/>
                </a:solidFill>
                <a:latin typeface="Times New Roman" pitchFamily="18" charset="0"/>
                <a:cs typeface="Times New Roman" pitchFamily="18" charset="0"/>
                <a:sym typeface="Arial"/>
              </a:rPr>
              <a:t>nhiêu</a:t>
            </a:r>
            <a:r>
              <a:rPr lang="en-US" sz="3200" dirty="0">
                <a:solidFill>
                  <a:srgbClr val="002060"/>
                </a:solidFill>
                <a:latin typeface="Times New Roman" pitchFamily="18" charset="0"/>
                <a:cs typeface="Times New Roman" pitchFamily="18" charset="0"/>
                <a:sym typeface="Arial"/>
              </a:rPr>
              <a:t> </a:t>
            </a:r>
            <a:r>
              <a:rPr lang="en-US" sz="3200" dirty="0" err="1">
                <a:solidFill>
                  <a:srgbClr val="002060"/>
                </a:solidFill>
                <a:latin typeface="Times New Roman" pitchFamily="18" charset="0"/>
                <a:cs typeface="Times New Roman" pitchFamily="18" charset="0"/>
                <a:sym typeface="Arial"/>
              </a:rPr>
              <a:t>ki-lô-gam</a:t>
            </a:r>
            <a:r>
              <a:rPr lang="en-US" sz="3200" dirty="0">
                <a:solidFill>
                  <a:srgbClr val="002060"/>
                </a:solidFill>
                <a:latin typeface="Times New Roman" pitchFamily="18" charset="0"/>
                <a:cs typeface="Times New Roman" pitchFamily="18" charset="0"/>
                <a:sym typeface="Arial"/>
              </a:rPr>
              <a:t>?  </a:t>
            </a:r>
            <a:endParaRPr sz="3200" dirty="0">
              <a:solidFill>
                <a:srgbClr val="002060"/>
              </a:solidFill>
              <a:latin typeface="Times New Roman" pitchFamily="18" charset="0"/>
              <a:cs typeface="Times New Roman" pitchFamily="18" charset="0"/>
              <a:sym typeface="Arial"/>
            </a:endParaRPr>
          </a:p>
        </p:txBody>
      </p:sp>
      <p:sp>
        <p:nvSpPr>
          <p:cNvPr id="300" name="Google Shape;300;p12"/>
          <p:cNvSpPr txBox="1"/>
          <p:nvPr/>
        </p:nvSpPr>
        <p:spPr>
          <a:xfrm>
            <a:off x="493397" y="2659158"/>
            <a:ext cx="798284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2060"/>
                </a:solidFill>
                <a:latin typeface="Times New Roman" pitchFamily="18" charset="0"/>
                <a:cs typeface="Times New Roman" pitchFamily="18" charset="0"/>
                <a:sym typeface="Arial"/>
              </a:rPr>
              <a:t>b) Rô-bốt C cân nặng bao nhiêu ki-lô-gam?  </a:t>
            </a:r>
            <a:endParaRPr sz="3200">
              <a:solidFill>
                <a:srgbClr val="002060"/>
              </a:solidFill>
              <a:latin typeface="Times New Roman" pitchFamily="18" charset="0"/>
              <a:cs typeface="Times New Roman" pitchFamily="18" charset="0"/>
              <a:sym typeface="Arial"/>
            </a:endParaRPr>
          </a:p>
        </p:txBody>
      </p:sp>
      <p:pic>
        <p:nvPicPr>
          <p:cNvPr id="301" name="Google Shape;301;p12"/>
          <p:cNvPicPr preferRelativeResize="0"/>
          <p:nvPr/>
        </p:nvPicPr>
        <p:blipFill rotWithShape="1">
          <a:blip r:embed="rId7">
            <a:alphaModFix/>
          </a:blip>
          <a:srcRect l="44570" t="44480" r="34946" b="33441"/>
          <a:stretch/>
        </p:blipFill>
        <p:spPr>
          <a:xfrm>
            <a:off x="8386903" y="1322759"/>
            <a:ext cx="3451123" cy="2271253"/>
          </a:xfrm>
          <a:prstGeom prst="rect">
            <a:avLst/>
          </a:prstGeom>
          <a:noFill/>
          <a:ln>
            <a:noFill/>
          </a:ln>
        </p:spPr>
      </p:pic>
      <p:sp>
        <p:nvSpPr>
          <p:cNvPr id="302" name="Google Shape;302;p12"/>
          <p:cNvSpPr/>
          <p:nvPr/>
        </p:nvSpPr>
        <p:spPr>
          <a:xfrm>
            <a:off x="1694208" y="3630716"/>
            <a:ext cx="8690578" cy="2964908"/>
          </a:xfrm>
          <a:prstGeom prst="roundRect">
            <a:avLst>
              <a:gd name="adj" fmla="val 12230"/>
            </a:avLst>
          </a:prstGeom>
          <a:solidFill>
            <a:schemeClr val="lt1"/>
          </a:solidFill>
          <a:ln w="76200" cap="flat" cmpd="sng">
            <a:solidFill>
              <a:srgbClr val="89FFD8"/>
            </a:solidFill>
            <a:prstDash val="dash"/>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pitchFamily="18" charset="0"/>
              <a:cs typeface="Times New Roman" pitchFamily="18" charset="0"/>
              <a:sym typeface="Arial"/>
            </a:endParaRPr>
          </a:p>
        </p:txBody>
      </p:sp>
      <p:sp>
        <p:nvSpPr>
          <p:cNvPr id="303" name="Google Shape;303;p12"/>
          <p:cNvSpPr txBox="1"/>
          <p:nvPr/>
        </p:nvSpPr>
        <p:spPr>
          <a:xfrm>
            <a:off x="3375387" y="3637248"/>
            <a:ext cx="53282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0070C0"/>
                </a:solidFill>
                <a:latin typeface="Times New Roman" pitchFamily="18" charset="0"/>
                <a:cs typeface="Times New Roman" pitchFamily="18" charset="0"/>
                <a:sym typeface="Arial"/>
              </a:rPr>
              <a:t>Bài giải</a:t>
            </a:r>
            <a:endParaRPr sz="2800">
              <a:solidFill>
                <a:srgbClr val="0070C0"/>
              </a:solidFill>
              <a:latin typeface="Times New Roman" pitchFamily="18" charset="0"/>
              <a:cs typeface="Times New Roman" pitchFamily="18" charset="0"/>
              <a:sym typeface="Arial"/>
            </a:endParaRPr>
          </a:p>
        </p:txBody>
      </p:sp>
      <p:sp>
        <p:nvSpPr>
          <p:cNvPr id="304" name="Google Shape;304;p12"/>
          <p:cNvSpPr txBox="1"/>
          <p:nvPr/>
        </p:nvSpPr>
        <p:spPr>
          <a:xfrm>
            <a:off x="2172480" y="4067997"/>
            <a:ext cx="767422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0070C0"/>
                </a:solidFill>
                <a:latin typeface="Times New Roman" pitchFamily="18" charset="0"/>
                <a:cs typeface="Times New Roman" pitchFamily="18" charset="0"/>
                <a:sym typeface="Arial"/>
              </a:rPr>
              <a:t>a. Cân nặng của rô-bốt B là: </a:t>
            </a:r>
            <a:endParaRPr sz="2800">
              <a:solidFill>
                <a:srgbClr val="0070C0"/>
              </a:solidFill>
              <a:latin typeface="Times New Roman" pitchFamily="18" charset="0"/>
              <a:cs typeface="Times New Roman" pitchFamily="18" charset="0"/>
              <a:sym typeface="Arial"/>
            </a:endParaRPr>
          </a:p>
        </p:txBody>
      </p:sp>
      <p:sp>
        <p:nvSpPr>
          <p:cNvPr id="305" name="Google Shape;305;p12"/>
          <p:cNvSpPr txBox="1"/>
          <p:nvPr/>
        </p:nvSpPr>
        <p:spPr>
          <a:xfrm>
            <a:off x="3462247" y="4522465"/>
            <a:ext cx="53282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0070C0"/>
                </a:solidFill>
                <a:latin typeface="Times New Roman" pitchFamily="18" charset="0"/>
                <a:cs typeface="Times New Roman" pitchFamily="18" charset="0"/>
                <a:sym typeface="Arial"/>
              </a:rPr>
              <a:t>32 + 2 = 34 (kg)</a:t>
            </a:r>
            <a:endParaRPr sz="2800">
              <a:solidFill>
                <a:srgbClr val="0070C0"/>
              </a:solidFill>
              <a:latin typeface="Times New Roman" pitchFamily="18" charset="0"/>
              <a:cs typeface="Times New Roman" pitchFamily="18" charset="0"/>
              <a:sym typeface="Arial"/>
            </a:endParaRPr>
          </a:p>
        </p:txBody>
      </p:sp>
      <p:sp>
        <p:nvSpPr>
          <p:cNvPr id="306" name="Google Shape;306;p12"/>
          <p:cNvSpPr txBox="1"/>
          <p:nvPr/>
        </p:nvSpPr>
        <p:spPr>
          <a:xfrm>
            <a:off x="3375387" y="5941982"/>
            <a:ext cx="53282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0070C0"/>
                </a:solidFill>
                <a:latin typeface="Times New Roman" pitchFamily="18" charset="0"/>
                <a:cs typeface="Times New Roman" pitchFamily="18" charset="0"/>
                <a:sym typeface="Arial"/>
              </a:rPr>
              <a:t>Đáp số: a. 34 kg, b. 30kg</a:t>
            </a:r>
            <a:endParaRPr sz="2800">
              <a:solidFill>
                <a:srgbClr val="0070C0"/>
              </a:solidFill>
              <a:latin typeface="Times New Roman" pitchFamily="18" charset="0"/>
              <a:cs typeface="Times New Roman" pitchFamily="18" charset="0"/>
              <a:sym typeface="Arial"/>
            </a:endParaRPr>
          </a:p>
        </p:txBody>
      </p:sp>
      <p:cxnSp>
        <p:nvCxnSpPr>
          <p:cNvPr id="307" name="Google Shape;307;p12"/>
          <p:cNvCxnSpPr/>
          <p:nvPr/>
        </p:nvCxnSpPr>
        <p:spPr>
          <a:xfrm rot="10800000" flipH="1">
            <a:off x="7804647" y="854052"/>
            <a:ext cx="2980811" cy="1"/>
          </a:xfrm>
          <a:prstGeom prst="straightConnector1">
            <a:avLst/>
          </a:prstGeom>
          <a:noFill/>
          <a:ln w="28575" cap="flat" cmpd="sng">
            <a:solidFill>
              <a:srgbClr val="FF0000"/>
            </a:solidFill>
            <a:prstDash val="solid"/>
            <a:miter lim="800000"/>
            <a:headEnd type="none" w="sm" len="sm"/>
            <a:tailEnd type="none" w="sm" len="sm"/>
          </a:ln>
        </p:spPr>
      </p:cxnSp>
      <p:cxnSp>
        <p:nvCxnSpPr>
          <p:cNvPr id="308" name="Google Shape;308;p12"/>
          <p:cNvCxnSpPr/>
          <p:nvPr/>
        </p:nvCxnSpPr>
        <p:spPr>
          <a:xfrm>
            <a:off x="8425762" y="1322759"/>
            <a:ext cx="1959024" cy="0"/>
          </a:xfrm>
          <a:prstGeom prst="straightConnector1">
            <a:avLst/>
          </a:prstGeom>
          <a:noFill/>
          <a:ln w="28575" cap="flat" cmpd="sng">
            <a:solidFill>
              <a:srgbClr val="FF0000"/>
            </a:solidFill>
            <a:prstDash val="solid"/>
            <a:miter lim="800000"/>
            <a:headEnd type="none" w="sm" len="sm"/>
            <a:tailEnd type="none" w="sm" len="sm"/>
          </a:ln>
        </p:spPr>
      </p:cxnSp>
      <p:cxnSp>
        <p:nvCxnSpPr>
          <p:cNvPr id="309" name="Google Shape;309;p12"/>
          <p:cNvCxnSpPr/>
          <p:nvPr/>
        </p:nvCxnSpPr>
        <p:spPr>
          <a:xfrm>
            <a:off x="2472452" y="2508766"/>
            <a:ext cx="3803087" cy="0"/>
          </a:xfrm>
          <a:prstGeom prst="straightConnector1">
            <a:avLst/>
          </a:prstGeom>
          <a:noFill/>
          <a:ln w="28575" cap="flat" cmpd="sng">
            <a:solidFill>
              <a:srgbClr val="FF0000"/>
            </a:solidFill>
            <a:prstDash val="solid"/>
            <a:miter lim="800000"/>
            <a:headEnd type="none" w="sm" len="sm"/>
            <a:tailEnd type="none" w="sm" len="sm"/>
          </a:ln>
        </p:spPr>
      </p:cxnSp>
      <p:cxnSp>
        <p:nvCxnSpPr>
          <p:cNvPr id="310" name="Google Shape;310;p12"/>
          <p:cNvCxnSpPr/>
          <p:nvPr/>
        </p:nvCxnSpPr>
        <p:spPr>
          <a:xfrm>
            <a:off x="2347192" y="3243933"/>
            <a:ext cx="3803087" cy="0"/>
          </a:xfrm>
          <a:prstGeom prst="straightConnector1">
            <a:avLst/>
          </a:prstGeom>
          <a:noFill/>
          <a:ln w="28575" cap="flat" cmpd="sng">
            <a:solidFill>
              <a:srgbClr val="FF0000"/>
            </a:solidFill>
            <a:prstDash val="solid"/>
            <a:miter lim="800000"/>
            <a:headEnd type="none" w="sm" len="sm"/>
            <a:tailEnd type="none" w="sm" len="sm"/>
          </a:ln>
        </p:spPr>
      </p:cxnSp>
      <p:sp>
        <p:nvSpPr>
          <p:cNvPr id="311" name="Google Shape;311;p12"/>
          <p:cNvSpPr txBox="1"/>
          <p:nvPr/>
        </p:nvSpPr>
        <p:spPr>
          <a:xfrm>
            <a:off x="2172479" y="4971621"/>
            <a:ext cx="767422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0070C0"/>
                </a:solidFill>
                <a:latin typeface="Times New Roman" pitchFamily="18" charset="0"/>
                <a:cs typeface="Times New Roman" pitchFamily="18" charset="0"/>
                <a:sym typeface="Arial"/>
              </a:rPr>
              <a:t>b. Cân nặng của rô-bốt C là: </a:t>
            </a:r>
            <a:endParaRPr sz="2800">
              <a:solidFill>
                <a:srgbClr val="0070C0"/>
              </a:solidFill>
              <a:latin typeface="Times New Roman" pitchFamily="18" charset="0"/>
              <a:cs typeface="Times New Roman" pitchFamily="18" charset="0"/>
              <a:sym typeface="Arial"/>
            </a:endParaRPr>
          </a:p>
        </p:txBody>
      </p:sp>
      <p:sp>
        <p:nvSpPr>
          <p:cNvPr id="312" name="Google Shape;312;p12"/>
          <p:cNvSpPr txBox="1"/>
          <p:nvPr/>
        </p:nvSpPr>
        <p:spPr>
          <a:xfrm>
            <a:off x="3486169" y="5480762"/>
            <a:ext cx="53282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0070C0"/>
                </a:solidFill>
                <a:latin typeface="Times New Roman" pitchFamily="18" charset="0"/>
                <a:cs typeface="Times New Roman" pitchFamily="18" charset="0"/>
                <a:sym typeface="Arial"/>
              </a:rPr>
              <a:t>32 – 2 = 30 (kg)</a:t>
            </a:r>
            <a:endParaRPr sz="2800">
              <a:solidFill>
                <a:srgbClr val="0070C0"/>
              </a:solidFill>
              <a:latin typeface="Times New Roman" pitchFamily="18" charset="0"/>
              <a:cs typeface="Times New Roman" pitchFamily="18" charset="0"/>
              <a:sym typeface="Arial"/>
            </a:endParaRPr>
          </a:p>
        </p:txBody>
      </p:sp>
      <p:cxnSp>
        <p:nvCxnSpPr>
          <p:cNvPr id="313" name="Google Shape;313;p12"/>
          <p:cNvCxnSpPr/>
          <p:nvPr/>
        </p:nvCxnSpPr>
        <p:spPr>
          <a:xfrm>
            <a:off x="2100902" y="1350094"/>
            <a:ext cx="4898085" cy="6531"/>
          </a:xfrm>
          <a:prstGeom prst="straightConnector1">
            <a:avLst/>
          </a:prstGeom>
          <a:noFill/>
          <a:ln w="28575" cap="flat" cmpd="sng">
            <a:solidFill>
              <a:srgbClr val="FF0000"/>
            </a:solidFill>
            <a:prstDash val="solid"/>
            <a:miter lim="800000"/>
            <a:headEnd type="none" w="sm" len="sm"/>
            <a:tailEnd type="none" w="sm" len="sm"/>
          </a:ln>
        </p:spPr>
      </p:cxnSp>
      <p:cxnSp>
        <p:nvCxnSpPr>
          <p:cNvPr id="314" name="Google Shape;314;p12"/>
          <p:cNvCxnSpPr/>
          <p:nvPr/>
        </p:nvCxnSpPr>
        <p:spPr>
          <a:xfrm>
            <a:off x="1694208" y="1798748"/>
            <a:ext cx="1437299" cy="0"/>
          </a:xfrm>
          <a:prstGeom prst="straightConnector1">
            <a:avLst/>
          </a:prstGeom>
          <a:noFill/>
          <a:ln w="28575" cap="flat" cmpd="sng">
            <a:solidFill>
              <a:srgbClr val="FF0000"/>
            </a:solidFill>
            <a:prstDash val="solid"/>
            <a:miter lim="800000"/>
            <a:headEnd type="none" w="sm" len="sm"/>
            <a:tailEnd type="none" w="sm" len="sm"/>
          </a:ln>
        </p:spPr>
      </p:cxn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
                                        </p:tgtEl>
                                        <p:attrNameLst>
                                          <p:attrName>style.visibility</p:attrName>
                                        </p:attrNameLst>
                                      </p:cBhvr>
                                      <p:to>
                                        <p:strVal val="visible"/>
                                      </p:to>
                                    </p:set>
                                    <p:animEffect transition="in" filter="fade">
                                      <p:cBhvr>
                                        <p:cTn id="7" dur="500"/>
                                        <p:tgtEl>
                                          <p:spTgt spid="2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8"/>
                                        </p:tgtEl>
                                        <p:attrNameLst>
                                          <p:attrName>style.visibility</p:attrName>
                                        </p:attrNameLst>
                                      </p:cBhvr>
                                      <p:to>
                                        <p:strVal val="visible"/>
                                      </p:to>
                                    </p:set>
                                    <p:animEffect transition="in" filter="fade">
                                      <p:cBhvr>
                                        <p:cTn id="12" dur="1000"/>
                                        <p:tgtEl>
                                          <p:spTgt spid="2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9"/>
                                        </p:tgtEl>
                                        <p:attrNameLst>
                                          <p:attrName>style.visibility</p:attrName>
                                        </p:attrNameLst>
                                      </p:cBhvr>
                                      <p:to>
                                        <p:strVal val="visible"/>
                                      </p:to>
                                    </p:set>
                                    <p:animEffect transition="in" filter="fade">
                                      <p:cBhvr>
                                        <p:cTn id="17" dur="500"/>
                                        <p:tgtEl>
                                          <p:spTgt spid="299"/>
                                        </p:tgtEl>
                                      </p:cBhvr>
                                    </p:animEffect>
                                  </p:childTnLst>
                                </p:cTn>
                              </p:par>
                              <p:par>
                                <p:cTn id="18" presetID="10" presetClass="entr" presetSubtype="0" fill="hold" nodeType="withEffect">
                                  <p:stCondLst>
                                    <p:cond delay="0"/>
                                  </p:stCondLst>
                                  <p:childTnLst>
                                    <p:set>
                                      <p:cBhvr>
                                        <p:cTn id="19" dur="1" fill="hold">
                                          <p:stCondLst>
                                            <p:cond delay="0"/>
                                          </p:stCondLst>
                                        </p:cTn>
                                        <p:tgtEl>
                                          <p:spTgt spid="300"/>
                                        </p:tgtEl>
                                        <p:attrNameLst>
                                          <p:attrName>style.visibility</p:attrName>
                                        </p:attrNameLst>
                                      </p:cBhvr>
                                      <p:to>
                                        <p:strVal val="visible"/>
                                      </p:to>
                                    </p:set>
                                    <p:animEffect transition="in" filter="fade">
                                      <p:cBhvr>
                                        <p:cTn id="20" dur="500"/>
                                        <p:tgtEl>
                                          <p:spTgt spid="30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7"/>
                                        </p:tgtEl>
                                        <p:attrNameLst>
                                          <p:attrName>style.visibility</p:attrName>
                                        </p:attrNameLst>
                                      </p:cBhvr>
                                      <p:to>
                                        <p:strVal val="visible"/>
                                      </p:to>
                                    </p:set>
                                    <p:animEffect transition="in" filter="fade">
                                      <p:cBhvr>
                                        <p:cTn id="25" dur="500"/>
                                        <p:tgtEl>
                                          <p:spTgt spid="30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3"/>
                                        </p:tgtEl>
                                        <p:attrNameLst>
                                          <p:attrName>style.visibility</p:attrName>
                                        </p:attrNameLst>
                                      </p:cBhvr>
                                      <p:to>
                                        <p:strVal val="visible"/>
                                      </p:to>
                                    </p:set>
                                    <p:animEffect transition="in" filter="fade">
                                      <p:cBhvr>
                                        <p:cTn id="30" dur="500"/>
                                        <p:tgtEl>
                                          <p:spTgt spid="3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08"/>
                                        </p:tgtEl>
                                        <p:attrNameLst>
                                          <p:attrName>style.visibility</p:attrName>
                                        </p:attrNameLst>
                                      </p:cBhvr>
                                      <p:to>
                                        <p:strVal val="visible"/>
                                      </p:to>
                                    </p:set>
                                    <p:animEffect transition="in" filter="fade">
                                      <p:cBhvr>
                                        <p:cTn id="35" dur="500"/>
                                        <p:tgtEl>
                                          <p:spTgt spid="30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4"/>
                                        </p:tgtEl>
                                        <p:attrNameLst>
                                          <p:attrName>style.visibility</p:attrName>
                                        </p:attrNameLst>
                                      </p:cBhvr>
                                      <p:to>
                                        <p:strVal val="visible"/>
                                      </p:to>
                                    </p:set>
                                    <p:animEffect transition="in" filter="fade">
                                      <p:cBhvr>
                                        <p:cTn id="40" dur="500"/>
                                        <p:tgtEl>
                                          <p:spTgt spid="3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09"/>
                                        </p:tgtEl>
                                        <p:attrNameLst>
                                          <p:attrName>style.visibility</p:attrName>
                                        </p:attrNameLst>
                                      </p:cBhvr>
                                      <p:to>
                                        <p:strVal val="visible"/>
                                      </p:to>
                                    </p:set>
                                    <p:animEffect transition="in" filter="fade">
                                      <p:cBhvr>
                                        <p:cTn id="45" dur="500"/>
                                        <p:tgtEl>
                                          <p:spTgt spid="30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0"/>
                                        </p:tgtEl>
                                        <p:attrNameLst>
                                          <p:attrName>style.visibility</p:attrName>
                                        </p:attrNameLst>
                                      </p:cBhvr>
                                      <p:to>
                                        <p:strVal val="visible"/>
                                      </p:to>
                                    </p:set>
                                    <p:animEffect transition="in" filter="fade">
                                      <p:cBhvr>
                                        <p:cTn id="50" dur="500"/>
                                        <p:tgtEl>
                                          <p:spTgt spid="3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02"/>
                                        </p:tgtEl>
                                        <p:attrNameLst>
                                          <p:attrName>style.visibility</p:attrName>
                                        </p:attrNameLst>
                                      </p:cBhvr>
                                      <p:to>
                                        <p:strVal val="visible"/>
                                      </p:to>
                                    </p:set>
                                    <p:animEffect transition="in" filter="fade">
                                      <p:cBhvr>
                                        <p:cTn id="55" dur="500"/>
                                        <p:tgtEl>
                                          <p:spTgt spid="30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03"/>
                                        </p:tgtEl>
                                        <p:attrNameLst>
                                          <p:attrName>style.visibility</p:attrName>
                                        </p:attrNameLst>
                                      </p:cBhvr>
                                      <p:to>
                                        <p:strVal val="visible"/>
                                      </p:to>
                                    </p:set>
                                    <p:animEffect transition="in" filter="fade">
                                      <p:cBhvr>
                                        <p:cTn id="60" dur="500"/>
                                        <p:tgtEl>
                                          <p:spTgt spid="30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04"/>
                                        </p:tgtEl>
                                        <p:attrNameLst>
                                          <p:attrName>style.visibility</p:attrName>
                                        </p:attrNameLst>
                                      </p:cBhvr>
                                      <p:to>
                                        <p:strVal val="visible"/>
                                      </p:to>
                                    </p:set>
                                    <p:animEffect transition="in" filter="fade">
                                      <p:cBhvr>
                                        <p:cTn id="65" dur="500"/>
                                        <p:tgtEl>
                                          <p:spTgt spid="30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05"/>
                                        </p:tgtEl>
                                        <p:attrNameLst>
                                          <p:attrName>style.visibility</p:attrName>
                                        </p:attrNameLst>
                                      </p:cBhvr>
                                      <p:to>
                                        <p:strVal val="visible"/>
                                      </p:to>
                                    </p:set>
                                    <p:animEffect transition="in" filter="fade">
                                      <p:cBhvr>
                                        <p:cTn id="70" dur="500"/>
                                        <p:tgtEl>
                                          <p:spTgt spid="30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11"/>
                                        </p:tgtEl>
                                        <p:attrNameLst>
                                          <p:attrName>style.visibility</p:attrName>
                                        </p:attrNameLst>
                                      </p:cBhvr>
                                      <p:to>
                                        <p:strVal val="visible"/>
                                      </p:to>
                                    </p:set>
                                    <p:animEffect transition="in" filter="fade">
                                      <p:cBhvr>
                                        <p:cTn id="75" dur="500"/>
                                        <p:tgtEl>
                                          <p:spTgt spid="31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12"/>
                                        </p:tgtEl>
                                        <p:attrNameLst>
                                          <p:attrName>style.visibility</p:attrName>
                                        </p:attrNameLst>
                                      </p:cBhvr>
                                      <p:to>
                                        <p:strVal val="visible"/>
                                      </p:to>
                                    </p:set>
                                    <p:animEffect transition="in" filter="fade">
                                      <p:cBhvr>
                                        <p:cTn id="80" dur="500"/>
                                        <p:tgtEl>
                                          <p:spTgt spid="312"/>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06"/>
                                        </p:tgtEl>
                                        <p:attrNameLst>
                                          <p:attrName>style.visibility</p:attrName>
                                        </p:attrNameLst>
                                      </p:cBhvr>
                                      <p:to>
                                        <p:strVal val="visible"/>
                                      </p:to>
                                    </p:set>
                                    <p:animEffect transition="in" filter="fade">
                                      <p:cBhvr>
                                        <p:cTn id="85"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13"/>
          <p:cNvPicPr preferRelativeResize="0"/>
          <p:nvPr/>
        </p:nvPicPr>
        <p:blipFill rotWithShape="1">
          <a:blip r:embed="rId3">
            <a:alphaModFix/>
          </a:blip>
          <a:srcRect r="1773"/>
          <a:stretch/>
        </p:blipFill>
        <p:spPr>
          <a:xfrm>
            <a:off x="1590" y="3852663"/>
            <a:ext cx="12203511" cy="3004447"/>
          </a:xfrm>
          <a:prstGeom prst="rect">
            <a:avLst/>
          </a:prstGeom>
          <a:noFill/>
          <a:ln>
            <a:noFill/>
          </a:ln>
        </p:spPr>
      </p:pic>
      <p:pic>
        <p:nvPicPr>
          <p:cNvPr id="321" name="Google Shape;321;p13"/>
          <p:cNvPicPr preferRelativeResize="0"/>
          <p:nvPr/>
        </p:nvPicPr>
        <p:blipFill rotWithShape="1">
          <a:blip r:embed="rId4">
            <a:alphaModFix/>
          </a:blip>
          <a:srcRect l="1020" b="5828"/>
          <a:stretch/>
        </p:blipFill>
        <p:spPr>
          <a:xfrm>
            <a:off x="1587" y="4707952"/>
            <a:ext cx="12188826" cy="2149157"/>
          </a:xfrm>
          <a:prstGeom prst="rect">
            <a:avLst/>
          </a:prstGeom>
          <a:noFill/>
          <a:ln>
            <a:noFill/>
          </a:ln>
        </p:spPr>
      </p:pic>
      <p:pic>
        <p:nvPicPr>
          <p:cNvPr id="322" name="Google Shape;322;p13"/>
          <p:cNvPicPr preferRelativeResize="0"/>
          <p:nvPr/>
        </p:nvPicPr>
        <p:blipFill rotWithShape="1">
          <a:blip r:embed="rId5">
            <a:alphaModFix/>
          </a:blip>
          <a:srcRect/>
          <a:stretch/>
        </p:blipFill>
        <p:spPr>
          <a:xfrm>
            <a:off x="28242" y="2844922"/>
            <a:ext cx="810409" cy="956924"/>
          </a:xfrm>
          <a:prstGeom prst="rect">
            <a:avLst/>
          </a:prstGeom>
          <a:noFill/>
          <a:ln>
            <a:noFill/>
          </a:ln>
        </p:spPr>
      </p:pic>
      <p:pic>
        <p:nvPicPr>
          <p:cNvPr id="323" name="Google Shape;323;p13"/>
          <p:cNvPicPr preferRelativeResize="0"/>
          <p:nvPr/>
        </p:nvPicPr>
        <p:blipFill rotWithShape="1">
          <a:blip r:embed="rId6">
            <a:alphaModFix/>
          </a:blip>
          <a:srcRect/>
          <a:stretch/>
        </p:blipFill>
        <p:spPr>
          <a:xfrm>
            <a:off x="1118804" y="295459"/>
            <a:ext cx="1525011" cy="2729768"/>
          </a:xfrm>
          <a:prstGeom prst="rect">
            <a:avLst/>
          </a:prstGeom>
          <a:noFill/>
          <a:ln>
            <a:noFill/>
          </a:ln>
        </p:spPr>
      </p:pic>
      <p:pic>
        <p:nvPicPr>
          <p:cNvPr id="324" name="Google Shape;324;p13"/>
          <p:cNvPicPr preferRelativeResize="0"/>
          <p:nvPr/>
        </p:nvPicPr>
        <p:blipFill rotWithShape="1">
          <a:blip r:embed="rId7">
            <a:alphaModFix/>
          </a:blip>
          <a:srcRect/>
          <a:stretch/>
        </p:blipFill>
        <p:spPr>
          <a:xfrm>
            <a:off x="265926" y="4077532"/>
            <a:ext cx="11936454" cy="2786205"/>
          </a:xfrm>
          <a:prstGeom prst="rect">
            <a:avLst/>
          </a:prstGeom>
          <a:noFill/>
          <a:ln>
            <a:noFill/>
          </a:ln>
        </p:spPr>
      </p:pic>
      <p:sp>
        <p:nvSpPr>
          <p:cNvPr id="325" name="Google Shape;325;p13"/>
          <p:cNvSpPr txBox="1"/>
          <p:nvPr/>
        </p:nvSpPr>
        <p:spPr>
          <a:xfrm>
            <a:off x="2742887" y="2146495"/>
            <a:ext cx="7633147"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200">
                <a:solidFill>
                  <a:srgbClr val="FF0000"/>
                </a:solidFill>
                <a:latin typeface="Times New Roman" pitchFamily="18" charset="0"/>
                <a:cs typeface="Times New Roman" pitchFamily="18" charset="0"/>
                <a:sym typeface="Arial"/>
              </a:rPr>
              <a:t>Tạm biệt và hẹn gặp lại </a:t>
            </a:r>
            <a:endParaRPr>
              <a:latin typeface="Times New Roman" pitchFamily="18" charset="0"/>
              <a:cs typeface="Times New Roman" pitchFamily="18" charset="0"/>
            </a:endParaRPr>
          </a:p>
          <a:p>
            <a:pPr marL="0" marR="0" lvl="0" indent="0" algn="ctr" rtl="0">
              <a:lnSpc>
                <a:spcPct val="150000"/>
              </a:lnSpc>
              <a:spcBef>
                <a:spcPts val="0"/>
              </a:spcBef>
              <a:spcAft>
                <a:spcPts val="0"/>
              </a:spcAft>
              <a:buNone/>
            </a:pPr>
            <a:r>
              <a:rPr lang="en-US" sz="3200">
                <a:solidFill>
                  <a:srgbClr val="FF0000"/>
                </a:solidFill>
                <a:latin typeface="Times New Roman" pitchFamily="18" charset="0"/>
                <a:cs typeface="Times New Roman" pitchFamily="18" charset="0"/>
                <a:sym typeface="Arial"/>
              </a:rPr>
              <a:t>các con vào những tiết học sau!</a:t>
            </a:r>
            <a:endParaRPr>
              <a:latin typeface="Times New Roman" pitchFamily="18" charset="0"/>
              <a:cs typeface="Times New Roman" pitchFamily="18" charset="0"/>
            </a:endParaRPr>
          </a:p>
        </p:txBody>
      </p:sp>
    </p:spTree>
  </p:cSld>
  <p:clrMapOvr>
    <a:masterClrMapping/>
  </p:clrMapOvr>
  <mc:AlternateContent xmlns:mc="http://schemas.openxmlformats.org/markup-compatibility/2006">
    <mc:Choice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Requires="p14">
      <p:transition spd="slow" p14:dur="1400">
        <p14:doors dir="ver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fade">
                                      <p:cBhvr>
                                        <p:cTn id="7" dur="1000"/>
                                        <p:tgtEl>
                                          <p:spTgt spid="321"/>
                                        </p:tgtEl>
                                      </p:cBhvr>
                                    </p:animEffect>
                                  </p:childTnLst>
                                </p:cTn>
                              </p:par>
                              <p:par>
                                <p:cTn id="8" presetID="10" presetClass="entr" presetSubtype="0" fill="hold" nodeType="withEffect">
                                  <p:stCondLst>
                                    <p:cond delay="0"/>
                                  </p:stCondLst>
                                  <p:childTnLst>
                                    <p:set>
                                      <p:cBhvr>
                                        <p:cTn id="9" dur="1" fill="hold">
                                          <p:stCondLst>
                                            <p:cond delay="0"/>
                                          </p:stCondLst>
                                        </p:cTn>
                                        <p:tgtEl>
                                          <p:spTgt spid="320"/>
                                        </p:tgtEl>
                                        <p:attrNameLst>
                                          <p:attrName>style.visibility</p:attrName>
                                        </p:attrNameLst>
                                      </p:cBhvr>
                                      <p:to>
                                        <p:strVal val="visible"/>
                                      </p:to>
                                    </p:set>
                                    <p:animEffect transition="in" filter="fade">
                                      <p:cBhvr>
                                        <p:cTn id="10" dur="1000"/>
                                        <p:tgtEl>
                                          <p:spTgt spid="320"/>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24"/>
                                        </p:tgtEl>
                                        <p:attrNameLst>
                                          <p:attrName>style.visibility</p:attrName>
                                        </p:attrNameLst>
                                      </p:cBhvr>
                                      <p:to>
                                        <p:strVal val="visible"/>
                                      </p:to>
                                    </p:set>
                                    <p:animEffect transition="in" filter="fade">
                                      <p:cBhvr>
                                        <p:cTn id="14" dur="1000"/>
                                        <p:tgtEl>
                                          <p:spTgt spid="324"/>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323"/>
                                        </p:tgtEl>
                                        <p:attrNameLst>
                                          <p:attrName>style.visibility</p:attrName>
                                        </p:attrNameLst>
                                      </p:cBhvr>
                                      <p:to>
                                        <p:strVal val="visible"/>
                                      </p:to>
                                    </p:set>
                                    <p:animEffect transition="in" filter="fade">
                                      <p:cBhvr>
                                        <p:cTn id="18" dur="750"/>
                                        <p:tgtEl>
                                          <p:spTgt spid="323"/>
                                        </p:tgtEl>
                                      </p:cBhvr>
                                    </p:animEffect>
                                  </p:childTnLst>
                                </p:cTn>
                              </p:par>
                            </p:childTnLst>
                          </p:cTn>
                        </p:par>
                        <p:par>
                          <p:cTn id="19" fill="hold">
                            <p:stCondLst>
                              <p:cond delay="2750"/>
                            </p:stCondLst>
                            <p:childTnLst>
                              <p:par>
                                <p:cTn id="20" presetID="10" presetClass="entr" presetSubtype="0" fill="hold" nodeType="afterEffect">
                                  <p:stCondLst>
                                    <p:cond delay="0"/>
                                  </p:stCondLst>
                                  <p:childTnLst>
                                    <p:set>
                                      <p:cBhvr>
                                        <p:cTn id="21" dur="1" fill="hold">
                                          <p:stCondLst>
                                            <p:cond delay="0"/>
                                          </p:stCondLst>
                                        </p:cTn>
                                        <p:tgtEl>
                                          <p:spTgt spid="322"/>
                                        </p:tgtEl>
                                        <p:attrNameLst>
                                          <p:attrName>style.visibility</p:attrName>
                                        </p:attrNameLst>
                                      </p:cBhvr>
                                      <p:to>
                                        <p:strVal val="visible"/>
                                      </p:to>
                                    </p:set>
                                    <p:animEffect transition="in" filter="fade">
                                      <p:cBhvr>
                                        <p:cTn id="22" dur="750"/>
                                        <p:tgtEl>
                                          <p:spTgt spid="3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5"/>
                                        </p:tgtEl>
                                        <p:attrNameLst>
                                          <p:attrName>style.visibility</p:attrName>
                                        </p:attrNameLst>
                                      </p:cBhvr>
                                      <p:to>
                                        <p:strVal val="visible"/>
                                      </p:to>
                                    </p:set>
                                    <p:animEffect transition="in" filter="fade">
                                      <p:cBhvr>
                                        <p:cTn id="27" dur="20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latin typeface="+mj-lt"/>
            </a:endParaRPr>
          </a:p>
        </p:txBody>
      </p:sp>
      <p:sp>
        <p:nvSpPr>
          <p:cNvPr id="3" name="Subtitle 2"/>
          <p:cNvSpPr>
            <a:spLocks noGrp="1"/>
          </p:cNvSpPr>
          <p:nvPr>
            <p:ph type="subTitle" idx="1"/>
          </p:nvPr>
        </p:nvSpPr>
        <p:spPr/>
        <p:txBody>
          <a:bodyPr/>
          <a:lstStyle/>
          <a:p>
            <a:endParaRPr lang="vi-VN">
              <a:latin typeface="+mj-lt"/>
            </a:endParaRPr>
          </a:p>
        </p:txBody>
      </p:sp>
      <p:sp>
        <p:nvSpPr>
          <p:cNvPr id="4" name="TextBox 3"/>
          <p:cNvSpPr txBox="1"/>
          <p:nvPr/>
        </p:nvSpPr>
        <p:spPr>
          <a:xfrm>
            <a:off x="335360" y="404664"/>
            <a:ext cx="11233248" cy="4924425"/>
          </a:xfrm>
          <a:prstGeom prst="rect">
            <a:avLst/>
          </a:prstGeom>
          <a:noFill/>
        </p:spPr>
        <p:txBody>
          <a:bodyPr wrap="square" rtlCol="0">
            <a:spAutoFit/>
          </a:bodyPr>
          <a:lstStyle/>
          <a:p>
            <a:pPr algn="ctr"/>
            <a:r>
              <a:rPr lang="vi-VN" sz="2000" b="1" dirty="0" smtClean="0">
                <a:latin typeface="+mj-lt"/>
              </a:rPr>
              <a:t>YÊU CẦU CẦN ĐẠT</a:t>
            </a:r>
            <a:endParaRPr lang="vi-VN" sz="2000" dirty="0" smtClean="0">
              <a:latin typeface="+mj-lt"/>
            </a:endParaRPr>
          </a:p>
          <a:p>
            <a:r>
              <a:rPr lang="vi-VN" sz="2000" b="1" i="1" dirty="0" smtClean="0">
                <a:latin typeface="+mj-lt"/>
              </a:rPr>
              <a:t>1. Học sinh thực hiện được:</a:t>
            </a:r>
            <a:endParaRPr lang="vi-VN" sz="2000" dirty="0" smtClean="0">
              <a:latin typeface="+mj-lt"/>
            </a:endParaRPr>
          </a:p>
          <a:p>
            <a:r>
              <a:rPr lang="vi-VN" sz="2000" dirty="0" smtClean="0">
                <a:latin typeface="+mj-lt"/>
              </a:rPr>
              <a:t>- Bước đầu cảm nhận về nặng hơn, nhẹ hơn về biểu tượng đơn vị đo khối lượng ki - lô - gam (kg)</a:t>
            </a:r>
          </a:p>
          <a:p>
            <a:r>
              <a:rPr lang="vi-VN" sz="2000" dirty="0" smtClean="0">
                <a:latin typeface="+mj-lt"/>
              </a:rPr>
              <a:t>- Đọc, viết tắt kí hiệu ki - lô - gam</a:t>
            </a:r>
          </a:p>
          <a:p>
            <a:r>
              <a:rPr lang="vi-VN" sz="2000" dirty="0" smtClean="0">
                <a:latin typeface="+mj-lt"/>
              </a:rPr>
              <a:t>- Thực hiện phép tính cộng, trừ với số đo ki - lô  - gam.</a:t>
            </a:r>
          </a:p>
          <a:p>
            <a:r>
              <a:rPr lang="vi-VN" sz="2000" dirty="0" smtClean="0">
                <a:latin typeface="+mj-lt"/>
              </a:rPr>
              <a:t>- Vận dụng giải các bài toán thực tế liên quan đến nặng hơn, nhẹ hơn, liên quan đến đơn vị đo khối lượng ki - lô – gam</a:t>
            </a:r>
          </a:p>
          <a:p>
            <a:r>
              <a:rPr lang="vi-VN" sz="2000" b="1" i="1" dirty="0" smtClean="0">
                <a:latin typeface="+mj-lt"/>
              </a:rPr>
              <a:t>2. Học sinh vận dụng được:</a:t>
            </a:r>
            <a:endParaRPr lang="vi-VN" sz="2000" dirty="0" smtClean="0">
              <a:latin typeface="+mj-lt"/>
            </a:endParaRPr>
          </a:p>
          <a:p>
            <a:r>
              <a:rPr lang="vi-VN" sz="2000" dirty="0" smtClean="0">
                <a:latin typeface="+mj-lt"/>
              </a:rPr>
              <a:t>- Thông qua hoạt động khám phá (nhận biết, so sánh) về nặng hơn, nhẹ hơn, hình thành biểu tượng về đại lượng và đơn vị đo đại lượng (kg), HS phát triển năng lực tư duy, lập luận toán học. </a:t>
            </a:r>
          </a:p>
          <a:p>
            <a:r>
              <a:rPr lang="vi-VN" sz="2000" dirty="0" smtClean="0">
                <a:latin typeface="+mj-lt"/>
              </a:rPr>
              <a:t>- Thông qua trao đổi, diễn đạt (nói, viết) về giải quyết tình huống” ở các bài tập, bài toán thực tế, về tính toán, so sánh số đo đại lượng, HS phát triển năng lực giải quyết vấn đề, năng lực giao tiếp toán học.</a:t>
            </a:r>
          </a:p>
          <a:p>
            <a:r>
              <a:rPr lang="vi-VN" sz="2000" b="1" i="1" dirty="0" smtClean="0">
                <a:latin typeface="+mj-lt"/>
              </a:rPr>
              <a:t>3. Học sinh hình thành được:</a:t>
            </a:r>
            <a:r>
              <a:rPr lang="vi-VN" sz="2000" i="1" dirty="0" smtClean="0">
                <a:latin typeface="+mj-lt"/>
              </a:rPr>
              <a:t> </a:t>
            </a:r>
            <a:endParaRPr lang="vi-VN" sz="2000" dirty="0" smtClean="0">
              <a:latin typeface="+mj-lt"/>
            </a:endParaRPr>
          </a:p>
          <a:p>
            <a:r>
              <a:rPr lang="vi-VN" sz="2000" dirty="0" smtClean="0">
                <a:latin typeface="+mj-lt"/>
              </a:rPr>
              <a:t>- Yêu nước, chăm chỉ, trách nhiệm, nhân ái, có tinh thần hợp tác trong khi làm việc nhóm. </a:t>
            </a:r>
          </a:p>
          <a:p>
            <a:r>
              <a:rPr lang="vi-VN" sz="2000" dirty="0" smtClean="0">
                <a:latin typeface="+mj-lt"/>
              </a:rPr>
              <a:t>- Rèn luyện tính cẩn thận, nhanh nhẹn. </a:t>
            </a:r>
          </a:p>
          <a:p>
            <a:endParaRPr lang="vi-VN"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
          <p:cNvPicPr preferRelativeResize="0"/>
          <p:nvPr/>
        </p:nvPicPr>
        <p:blipFill rotWithShape="1">
          <a:blip r:embed="rId3">
            <a:alphaModFix/>
          </a:blip>
          <a:srcRect t="6113"/>
          <a:stretch/>
        </p:blipFill>
        <p:spPr>
          <a:xfrm>
            <a:off x="76200" y="0"/>
            <a:ext cx="12115800" cy="6857999"/>
          </a:xfrm>
          <a:prstGeom prst="rect">
            <a:avLst/>
          </a:prstGeom>
          <a:noFill/>
          <a:ln>
            <a:noFill/>
          </a:ln>
        </p:spPr>
      </p:pic>
      <p:pic>
        <p:nvPicPr>
          <p:cNvPr id="114" name="Google Shape;114;p2"/>
          <p:cNvPicPr preferRelativeResize="0"/>
          <p:nvPr/>
        </p:nvPicPr>
        <p:blipFill rotWithShape="1">
          <a:blip r:embed="rId4">
            <a:alphaModFix/>
          </a:blip>
          <a:srcRect t="38303" r="-7930"/>
          <a:stretch/>
        </p:blipFill>
        <p:spPr>
          <a:xfrm>
            <a:off x="-1" y="3037839"/>
            <a:ext cx="13186611" cy="3847869"/>
          </a:xfrm>
          <a:prstGeom prst="rect">
            <a:avLst/>
          </a:prstGeom>
          <a:noFill/>
          <a:ln>
            <a:noFill/>
          </a:ln>
        </p:spPr>
      </p:pic>
      <p:pic>
        <p:nvPicPr>
          <p:cNvPr id="115" name="Google Shape;115;p2"/>
          <p:cNvPicPr preferRelativeResize="0"/>
          <p:nvPr/>
        </p:nvPicPr>
        <p:blipFill rotWithShape="1">
          <a:blip r:embed="rId5">
            <a:alphaModFix/>
          </a:blip>
          <a:srcRect l="10040" t="44371" r="39696" b="7180"/>
          <a:stretch/>
        </p:blipFill>
        <p:spPr>
          <a:xfrm>
            <a:off x="363932" y="3992736"/>
            <a:ext cx="2927986" cy="1520261"/>
          </a:xfrm>
          <a:prstGeom prst="rect">
            <a:avLst/>
          </a:prstGeom>
          <a:noFill/>
          <a:ln>
            <a:noFill/>
          </a:ln>
        </p:spPr>
      </p:pic>
      <p:pic>
        <p:nvPicPr>
          <p:cNvPr id="116" name="Google Shape;116;p2"/>
          <p:cNvPicPr preferRelativeResize="0"/>
          <p:nvPr/>
        </p:nvPicPr>
        <p:blipFill rotWithShape="1">
          <a:blip r:embed="rId6">
            <a:alphaModFix/>
          </a:blip>
          <a:srcRect r="39226" b="-10166"/>
          <a:stretch/>
        </p:blipFill>
        <p:spPr>
          <a:xfrm>
            <a:off x="1827925" y="1"/>
            <a:ext cx="2430114" cy="2763612"/>
          </a:xfrm>
          <a:prstGeom prst="rect">
            <a:avLst/>
          </a:prstGeom>
          <a:noFill/>
          <a:ln>
            <a:noFill/>
          </a:ln>
        </p:spPr>
      </p:pic>
      <p:pic>
        <p:nvPicPr>
          <p:cNvPr id="117" name="Google Shape;117;p2"/>
          <p:cNvPicPr preferRelativeResize="0"/>
          <p:nvPr/>
        </p:nvPicPr>
        <p:blipFill rotWithShape="1">
          <a:blip r:embed="rId7">
            <a:alphaModFix/>
          </a:blip>
          <a:srcRect l="57060" b="28508"/>
          <a:stretch/>
        </p:blipFill>
        <p:spPr>
          <a:xfrm>
            <a:off x="3963275" y="512525"/>
            <a:ext cx="1810416" cy="1890967"/>
          </a:xfrm>
          <a:prstGeom prst="rect">
            <a:avLst/>
          </a:prstGeom>
          <a:noFill/>
          <a:ln>
            <a:noFill/>
          </a:ln>
        </p:spPr>
      </p:pic>
      <p:pic>
        <p:nvPicPr>
          <p:cNvPr id="118" name="Google Shape;118;p2"/>
          <p:cNvPicPr preferRelativeResize="0"/>
          <p:nvPr/>
        </p:nvPicPr>
        <p:blipFill rotWithShape="1">
          <a:blip r:embed="rId8">
            <a:alphaModFix/>
          </a:blip>
          <a:srcRect t="1" r="47556" b="-8652"/>
          <a:stretch/>
        </p:blipFill>
        <p:spPr>
          <a:xfrm>
            <a:off x="5795916" y="445342"/>
            <a:ext cx="2550869" cy="2267959"/>
          </a:xfrm>
          <a:prstGeom prst="rect">
            <a:avLst/>
          </a:prstGeom>
          <a:noFill/>
          <a:ln>
            <a:noFill/>
          </a:ln>
        </p:spPr>
      </p:pic>
      <p:sp>
        <p:nvSpPr>
          <p:cNvPr id="119" name="Google Shape;119;p2">
            <a:hlinkClick r:id="rId9" action="ppaction://hlinksldjump"/>
          </p:cNvPr>
          <p:cNvSpPr/>
          <p:nvPr/>
        </p:nvSpPr>
        <p:spPr>
          <a:xfrm>
            <a:off x="2160133" y="2059766"/>
            <a:ext cx="908685" cy="741123"/>
          </a:xfrm>
          <a:prstGeom prst="flowChartConnector">
            <a:avLst/>
          </a:prstGeom>
          <a:solidFill>
            <a:srgbClr val="FF006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lt1"/>
                </a:solidFill>
                <a:latin typeface="Times New Roman" pitchFamily="18" charset="0"/>
                <a:ea typeface="Times New Roman"/>
                <a:cs typeface="Times New Roman" pitchFamily="18" charset="0"/>
                <a:sym typeface="Times New Roman"/>
              </a:rPr>
              <a:t>1</a:t>
            </a:r>
            <a:endParaRPr>
              <a:latin typeface="Times New Roman" pitchFamily="18" charset="0"/>
              <a:cs typeface="Times New Roman" pitchFamily="18" charset="0"/>
            </a:endParaRPr>
          </a:p>
        </p:txBody>
      </p:sp>
      <p:sp>
        <p:nvSpPr>
          <p:cNvPr id="120" name="Google Shape;120;p2">
            <a:hlinkClick r:id="rId10" action="ppaction://hlinksldjump"/>
          </p:cNvPr>
          <p:cNvSpPr/>
          <p:nvPr/>
        </p:nvSpPr>
        <p:spPr>
          <a:xfrm>
            <a:off x="4398307" y="1960804"/>
            <a:ext cx="908685" cy="741123"/>
          </a:xfrm>
          <a:prstGeom prst="flowChartConnector">
            <a:avLst/>
          </a:prstGeom>
          <a:solidFill>
            <a:srgbClr val="FF006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lt1"/>
                </a:solidFill>
                <a:latin typeface="Times New Roman" pitchFamily="18" charset="0"/>
                <a:ea typeface="Times New Roman"/>
                <a:cs typeface="Times New Roman" pitchFamily="18" charset="0"/>
                <a:sym typeface="Times New Roman"/>
              </a:rPr>
              <a:t>2</a:t>
            </a:r>
            <a:endParaRPr sz="3200" b="1" i="0" u="none" strike="noStrike" cap="none">
              <a:solidFill>
                <a:schemeClr val="lt1"/>
              </a:solidFill>
              <a:latin typeface="Times New Roman" pitchFamily="18" charset="0"/>
              <a:ea typeface="Times New Roman"/>
              <a:cs typeface="Times New Roman" pitchFamily="18" charset="0"/>
              <a:sym typeface="Times New Roman"/>
            </a:endParaRPr>
          </a:p>
        </p:txBody>
      </p:sp>
      <p:sp>
        <p:nvSpPr>
          <p:cNvPr id="121" name="Google Shape;121;p2">
            <a:hlinkClick r:id="rId11" action="ppaction://hlinksldjump"/>
          </p:cNvPr>
          <p:cNvSpPr/>
          <p:nvPr/>
        </p:nvSpPr>
        <p:spPr>
          <a:xfrm>
            <a:off x="6617007" y="2015972"/>
            <a:ext cx="908685" cy="741123"/>
          </a:xfrm>
          <a:prstGeom prst="flowChartConnector">
            <a:avLst/>
          </a:prstGeom>
          <a:solidFill>
            <a:srgbClr val="FF006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lt1"/>
                </a:solidFill>
                <a:latin typeface="Times New Roman" pitchFamily="18" charset="0"/>
                <a:ea typeface="Times New Roman"/>
                <a:cs typeface="Times New Roman" pitchFamily="18" charset="0"/>
                <a:sym typeface="Times New Roman"/>
              </a:rPr>
              <a:t>3</a:t>
            </a:r>
            <a:endParaRPr>
              <a:latin typeface="Times New Roman" pitchFamily="18" charset="0"/>
              <a:cs typeface="Times New Roman" pitchFamily="18" charset="0"/>
            </a:endParaRPr>
          </a:p>
        </p:txBody>
      </p:sp>
      <p:pic>
        <p:nvPicPr>
          <p:cNvPr id="122" name="Google Shape;122;p2"/>
          <p:cNvPicPr preferRelativeResize="0"/>
          <p:nvPr/>
        </p:nvPicPr>
        <p:blipFill rotWithShape="1">
          <a:blip r:embed="rId12">
            <a:alphaModFix/>
          </a:blip>
          <a:srcRect l="62291" t="35556" r="22708" b="32406"/>
          <a:stretch/>
        </p:blipFill>
        <p:spPr>
          <a:xfrm>
            <a:off x="8369010" y="634348"/>
            <a:ext cx="1720991" cy="2067579"/>
          </a:xfrm>
          <a:prstGeom prst="rect">
            <a:avLst/>
          </a:prstGeom>
          <a:noFill/>
          <a:ln>
            <a:noFill/>
          </a:ln>
        </p:spPr>
      </p:pic>
      <p:sp>
        <p:nvSpPr>
          <p:cNvPr id="123" name="Google Shape;123;p2">
            <a:hlinkClick r:id="rId13" action="ppaction://hlinksldjump"/>
          </p:cNvPr>
          <p:cNvSpPr/>
          <p:nvPr/>
        </p:nvSpPr>
        <p:spPr>
          <a:xfrm>
            <a:off x="8835709" y="2064504"/>
            <a:ext cx="908685" cy="741123"/>
          </a:xfrm>
          <a:prstGeom prst="flowChartConnector">
            <a:avLst/>
          </a:prstGeom>
          <a:solidFill>
            <a:srgbClr val="FF006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lt1"/>
                </a:solidFill>
                <a:latin typeface="Times New Roman" pitchFamily="18" charset="0"/>
                <a:ea typeface="Times New Roman"/>
                <a:cs typeface="Times New Roman" pitchFamily="18" charset="0"/>
                <a:sym typeface="Times New Roman"/>
              </a:rPr>
              <a:t>4</a:t>
            </a:r>
            <a:endParaRPr>
              <a:latin typeface="Times New Roman" pitchFamily="18" charset="0"/>
              <a:cs typeface="Times New Roman" pitchFamily="18" charset="0"/>
            </a:endParaRPr>
          </a:p>
        </p:txBody>
      </p:sp>
      <p:sp>
        <p:nvSpPr>
          <p:cNvPr id="124" name="Google Shape;124;p2"/>
          <p:cNvSpPr/>
          <p:nvPr/>
        </p:nvSpPr>
        <p:spPr>
          <a:xfrm>
            <a:off x="10211093" y="2430327"/>
            <a:ext cx="1912219" cy="1597794"/>
          </a:xfrm>
          <a:prstGeom prst="star7">
            <a:avLst>
              <a:gd name="adj" fmla="val 34601"/>
              <a:gd name="hf" fmla="val 102572"/>
              <a:gd name="vf" fmla="val 105210"/>
            </a:avLst>
          </a:prstGeom>
          <a:solidFill>
            <a:srgbClr val="FFFF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rgbClr val="FF0000"/>
                </a:solidFill>
                <a:latin typeface="Times New Roman" pitchFamily="18" charset="0"/>
                <a:ea typeface="Calibri"/>
                <a:cs typeface="Times New Roman" pitchFamily="18" charset="0"/>
                <a:sym typeface="Calibri"/>
              </a:rPr>
              <a:t>Đích</a:t>
            </a:r>
            <a:endParaRPr sz="3200" b="1" i="0" u="none" strike="noStrike" cap="none">
              <a:solidFill>
                <a:srgbClr val="FF0000"/>
              </a:solidFill>
              <a:latin typeface="Times New Roman" pitchFamily="18" charset="0"/>
              <a:ea typeface="Calibri"/>
              <a:cs typeface="Times New Roman" pitchFamily="18" charset="0"/>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additive="base">
                                        <p:cTn id="17" dur="500"/>
                                        <p:tgtEl>
                                          <p:spTgt spid="124"/>
                                        </p:tgtEl>
                                        <p:attrNameLst>
                                          <p:attrName>ppt_w</p:attrName>
                                        </p:attrNameLst>
                                      </p:cBhvr>
                                      <p:tavLst>
                                        <p:tav tm="0">
                                          <p:val>
                                            <p:strVal val="0"/>
                                          </p:val>
                                        </p:tav>
                                        <p:tav tm="100000">
                                          <p:val>
                                            <p:strVal val="#ppt_w"/>
                                          </p:val>
                                        </p:tav>
                                      </p:tavLst>
                                    </p:anim>
                                    <p:anim calcmode="lin" valueType="num">
                                      <p:cBhvr additive="base">
                                        <p:cTn id="18" dur="500"/>
                                        <p:tgtEl>
                                          <p:spTgt spid="12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latin typeface="Times New Roman" pitchFamily="18" charset="0"/>
              <a:cs typeface="Times New Roman" pitchFamily="18" charset="0"/>
            </a:endParaRPr>
          </a:p>
        </p:txBody>
      </p:sp>
      <p:sp>
        <p:nvSpPr>
          <p:cNvPr id="130" name="Google Shape;130;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latin typeface="Times New Roman" pitchFamily="18" charset="0"/>
              <a:cs typeface="Times New Roman" pitchFamily="18" charset="0"/>
            </a:endParaRPr>
          </a:p>
        </p:txBody>
      </p:sp>
      <p:pic>
        <p:nvPicPr>
          <p:cNvPr id="131" name="Google Shape;131;p3"/>
          <p:cNvPicPr preferRelativeResize="0"/>
          <p:nvPr/>
        </p:nvPicPr>
        <p:blipFill rotWithShape="1">
          <a:blip r:embed="rId3">
            <a:alphaModFix/>
          </a:blip>
          <a:srcRect r="2036" b="11313"/>
          <a:stretch/>
        </p:blipFill>
        <p:spPr>
          <a:xfrm>
            <a:off x="0" y="1"/>
            <a:ext cx="12192000" cy="6903027"/>
          </a:xfrm>
          <a:prstGeom prst="rect">
            <a:avLst/>
          </a:prstGeom>
          <a:noFill/>
          <a:ln>
            <a:noFill/>
          </a:ln>
        </p:spPr>
      </p:pic>
      <p:pic>
        <p:nvPicPr>
          <p:cNvPr id="132" name="Google Shape;132;p3"/>
          <p:cNvPicPr preferRelativeResize="0"/>
          <p:nvPr/>
        </p:nvPicPr>
        <p:blipFill rotWithShape="1">
          <a:blip r:embed="rId4">
            <a:alphaModFix/>
          </a:blip>
          <a:srcRect/>
          <a:stretch/>
        </p:blipFill>
        <p:spPr>
          <a:xfrm>
            <a:off x="2590800" y="457201"/>
            <a:ext cx="7162800" cy="1978724"/>
          </a:xfrm>
          <a:prstGeom prst="rect">
            <a:avLst/>
          </a:prstGeom>
          <a:noFill/>
          <a:ln>
            <a:noFill/>
          </a:ln>
        </p:spPr>
      </p:pic>
      <p:pic>
        <p:nvPicPr>
          <p:cNvPr id="133" name="Google Shape;133;p3"/>
          <p:cNvPicPr preferRelativeResize="0"/>
          <p:nvPr/>
        </p:nvPicPr>
        <p:blipFill rotWithShape="1">
          <a:blip r:embed="rId5">
            <a:alphaModFix/>
          </a:blip>
          <a:srcRect b="7748"/>
          <a:stretch/>
        </p:blipFill>
        <p:spPr>
          <a:xfrm>
            <a:off x="7620000" y="3535195"/>
            <a:ext cx="3048000" cy="2744308"/>
          </a:xfrm>
          <a:prstGeom prst="rect">
            <a:avLst/>
          </a:prstGeom>
          <a:noFill/>
          <a:ln>
            <a:noFill/>
          </a:ln>
        </p:spPr>
      </p:pic>
      <p:sp>
        <p:nvSpPr>
          <p:cNvPr id="134" name="Google Shape;134;p3"/>
          <p:cNvSpPr/>
          <p:nvPr/>
        </p:nvSpPr>
        <p:spPr>
          <a:xfrm>
            <a:off x="2358775" y="1044357"/>
            <a:ext cx="762684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FFFFFF"/>
                </a:solidFill>
                <a:latin typeface="Times New Roman" pitchFamily="18" charset="0"/>
                <a:ea typeface="Times New Roman"/>
                <a:cs typeface="Times New Roman" pitchFamily="18" charset="0"/>
                <a:sym typeface="Times New Roman"/>
              </a:rPr>
              <a:t>“kg” là viết tắt của đơn vị đo nào?</a:t>
            </a:r>
            <a:endParaRPr sz="1800" b="1" i="0" u="none" strike="noStrike" cap="none">
              <a:solidFill>
                <a:srgbClr val="FFFFFF"/>
              </a:solidFill>
              <a:latin typeface="Times New Roman" pitchFamily="18" charset="0"/>
              <a:ea typeface="Calibri"/>
              <a:cs typeface="Times New Roman" pitchFamily="18" charset="0"/>
              <a:sym typeface="Calibri"/>
            </a:endParaRPr>
          </a:p>
        </p:txBody>
      </p:sp>
      <p:sp>
        <p:nvSpPr>
          <p:cNvPr id="135" name="Google Shape;135;p3"/>
          <p:cNvSpPr/>
          <p:nvPr/>
        </p:nvSpPr>
        <p:spPr>
          <a:xfrm>
            <a:off x="3200400" y="3535196"/>
            <a:ext cx="3733800" cy="2758163"/>
          </a:xfrm>
          <a:prstGeom prst="cloudCallout">
            <a:avLst>
              <a:gd name="adj1" fmla="val 95494"/>
              <a:gd name="adj2" fmla="val -13353"/>
            </a:avLst>
          </a:prstGeom>
          <a:solidFill>
            <a:srgbClr val="DDEAF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i="0" u="none" strike="noStrike" cap="none">
                <a:solidFill>
                  <a:schemeClr val="dk1"/>
                </a:solidFill>
                <a:latin typeface="Times New Roman" pitchFamily="18" charset="0"/>
                <a:ea typeface="Times New Roman"/>
                <a:cs typeface="Times New Roman" pitchFamily="18" charset="0"/>
                <a:sym typeface="Times New Roman"/>
              </a:rPr>
              <a:t>Ki-lô-gam</a:t>
            </a:r>
            <a:endParaRPr sz="4000" b="1" i="0" u="none" strike="noStrike" cap="none">
              <a:solidFill>
                <a:schemeClr val="dk1"/>
              </a:solidFill>
              <a:latin typeface="Times New Roman" pitchFamily="18" charset="0"/>
              <a:ea typeface="Times New Roman"/>
              <a:cs typeface="Times New Roman" pitchFamily="18" charset="0"/>
              <a:sym typeface="Times New Roman"/>
            </a:endParaRPr>
          </a:p>
        </p:txBody>
      </p:sp>
      <p:sp>
        <p:nvSpPr>
          <p:cNvPr id="136" name="Google Shape;136;p3">
            <a:hlinkClick r:id="rId6" action="ppaction://hlinksldjump"/>
          </p:cNvPr>
          <p:cNvSpPr/>
          <p:nvPr/>
        </p:nvSpPr>
        <p:spPr>
          <a:xfrm>
            <a:off x="9240985" y="5864302"/>
            <a:ext cx="1043351" cy="858113"/>
          </a:xfrm>
          <a:prstGeom prst="rightArrow">
            <a:avLst>
              <a:gd name="adj1" fmla="val 50000"/>
              <a:gd name="adj2" fmla="val 50000"/>
            </a:avLst>
          </a:prstGeom>
          <a:solidFill>
            <a:srgbClr val="FFC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FFFFFF"/>
                </a:solidFill>
                <a:latin typeface="Times New Roman" pitchFamily="18" charset="0"/>
                <a:ea typeface="Times New Roman"/>
                <a:cs typeface="Times New Roman" pitchFamily="18" charset="0"/>
                <a:sym typeface="Times New Roman"/>
              </a:rPr>
              <a:t>Trở về</a:t>
            </a:r>
            <a:endParaRPr sz="1800" b="1" i="0" u="none" strike="noStrike" cap="none">
              <a:solidFill>
                <a:srgbClr val="FFFFFF"/>
              </a:solidFill>
              <a:latin typeface="Times New Roman" pitchFamily="18" charset="0"/>
              <a:ea typeface="Times New Roman"/>
              <a:cs typeface="Times New Roman" pitchFamily="18" charset="0"/>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500"/>
                                        <p:tgtEl>
                                          <p:spTgt spid="135"/>
                                        </p:tgtEl>
                                        <p:attrNameLst>
                                          <p:attrName>ppt_w</p:attrName>
                                        </p:attrNameLst>
                                      </p:cBhvr>
                                      <p:tavLst>
                                        <p:tav tm="0">
                                          <p:val>
                                            <p:strVal val="0"/>
                                          </p:val>
                                        </p:tav>
                                        <p:tav tm="100000">
                                          <p:val>
                                            <p:strVal val="#ppt_w"/>
                                          </p:val>
                                        </p:tav>
                                      </p:tavLst>
                                    </p:anim>
                                    <p:anim calcmode="lin" valueType="num">
                                      <p:cBhvr additive="base">
                                        <p:cTn id="8" dur="500"/>
                                        <p:tgtEl>
                                          <p:spTgt spid="13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latin typeface="Times New Roman" pitchFamily="18" charset="0"/>
              <a:cs typeface="Times New Roman" pitchFamily="18" charset="0"/>
            </a:endParaRPr>
          </a:p>
        </p:txBody>
      </p:sp>
      <p:sp>
        <p:nvSpPr>
          <p:cNvPr id="143" name="Google Shape;14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latin typeface="Times New Roman" pitchFamily="18" charset="0"/>
              <a:cs typeface="Times New Roman" pitchFamily="18" charset="0"/>
            </a:endParaRPr>
          </a:p>
        </p:txBody>
      </p:sp>
      <p:pic>
        <p:nvPicPr>
          <p:cNvPr id="144" name="Google Shape;144;p4"/>
          <p:cNvPicPr preferRelativeResize="0"/>
          <p:nvPr/>
        </p:nvPicPr>
        <p:blipFill rotWithShape="1">
          <a:blip r:embed="rId3">
            <a:alphaModFix/>
          </a:blip>
          <a:srcRect r="2036" b="11313"/>
          <a:stretch/>
        </p:blipFill>
        <p:spPr>
          <a:xfrm>
            <a:off x="0" y="1"/>
            <a:ext cx="12192000" cy="6903027"/>
          </a:xfrm>
          <a:prstGeom prst="rect">
            <a:avLst/>
          </a:prstGeom>
          <a:noFill/>
          <a:ln>
            <a:noFill/>
          </a:ln>
        </p:spPr>
      </p:pic>
      <p:pic>
        <p:nvPicPr>
          <p:cNvPr id="145" name="Google Shape;145;p4"/>
          <p:cNvPicPr preferRelativeResize="0"/>
          <p:nvPr/>
        </p:nvPicPr>
        <p:blipFill rotWithShape="1">
          <a:blip r:embed="rId4">
            <a:alphaModFix/>
          </a:blip>
          <a:srcRect/>
          <a:stretch/>
        </p:blipFill>
        <p:spPr>
          <a:xfrm>
            <a:off x="2590800" y="457201"/>
            <a:ext cx="7162800" cy="1978724"/>
          </a:xfrm>
          <a:prstGeom prst="rect">
            <a:avLst/>
          </a:prstGeom>
          <a:noFill/>
          <a:ln>
            <a:noFill/>
          </a:ln>
        </p:spPr>
      </p:pic>
      <p:pic>
        <p:nvPicPr>
          <p:cNvPr id="146" name="Google Shape;146;p4"/>
          <p:cNvPicPr preferRelativeResize="0"/>
          <p:nvPr/>
        </p:nvPicPr>
        <p:blipFill rotWithShape="1">
          <a:blip r:embed="rId5">
            <a:alphaModFix/>
          </a:blip>
          <a:srcRect b="7748"/>
          <a:stretch/>
        </p:blipFill>
        <p:spPr>
          <a:xfrm>
            <a:off x="7620000" y="3535195"/>
            <a:ext cx="3048000" cy="2744308"/>
          </a:xfrm>
          <a:prstGeom prst="rect">
            <a:avLst/>
          </a:prstGeom>
          <a:noFill/>
          <a:ln>
            <a:noFill/>
          </a:ln>
        </p:spPr>
      </p:pic>
      <p:sp>
        <p:nvSpPr>
          <p:cNvPr id="147" name="Google Shape;147;p4"/>
          <p:cNvSpPr/>
          <p:nvPr/>
        </p:nvSpPr>
        <p:spPr>
          <a:xfrm>
            <a:off x="2895600" y="846399"/>
            <a:ext cx="63246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FFFFFF"/>
                </a:solidFill>
                <a:latin typeface="Times New Roman" pitchFamily="18" charset="0"/>
                <a:ea typeface="Times New Roman"/>
                <a:cs typeface="Times New Roman" pitchFamily="18" charset="0"/>
                <a:sym typeface="Times New Roman"/>
              </a:rPr>
              <a:t>Đọc số đo sau:</a:t>
            </a:r>
            <a:endParaRPr>
              <a:latin typeface="Times New Roman" pitchFamily="18" charset="0"/>
              <a:cs typeface="Times New Roman" pitchFamily="18" charset="0"/>
            </a:endParaRPr>
          </a:p>
          <a:p>
            <a:pPr marL="0" marR="0" lvl="0" indent="0" algn="ctr" rtl="0">
              <a:spcBef>
                <a:spcPts val="0"/>
              </a:spcBef>
              <a:spcAft>
                <a:spcPts val="0"/>
              </a:spcAft>
              <a:buNone/>
            </a:pPr>
            <a:r>
              <a:rPr lang="en-US" sz="3600" b="1" i="0" u="none" strike="noStrike" cap="none">
                <a:solidFill>
                  <a:srgbClr val="FFFFFF"/>
                </a:solidFill>
                <a:latin typeface="Times New Roman" pitchFamily="18" charset="0"/>
                <a:ea typeface="Times New Roman"/>
                <a:cs typeface="Times New Roman" pitchFamily="18" charset="0"/>
                <a:sym typeface="Times New Roman"/>
              </a:rPr>
              <a:t>14kg</a:t>
            </a:r>
            <a:endParaRPr sz="1800" b="1" i="0" u="none" strike="noStrike" cap="none">
              <a:solidFill>
                <a:srgbClr val="FFFFFF"/>
              </a:solidFill>
              <a:latin typeface="Times New Roman" pitchFamily="18" charset="0"/>
              <a:ea typeface="Calibri"/>
              <a:cs typeface="Times New Roman" pitchFamily="18" charset="0"/>
              <a:sym typeface="Calibri"/>
            </a:endParaRPr>
          </a:p>
        </p:txBody>
      </p:sp>
      <p:sp>
        <p:nvSpPr>
          <p:cNvPr id="148" name="Google Shape;148;p4"/>
          <p:cNvSpPr/>
          <p:nvPr/>
        </p:nvSpPr>
        <p:spPr>
          <a:xfrm>
            <a:off x="3200400" y="3535196"/>
            <a:ext cx="3733800" cy="2758163"/>
          </a:xfrm>
          <a:prstGeom prst="cloudCallout">
            <a:avLst>
              <a:gd name="adj1" fmla="val 95494"/>
              <a:gd name="adj2" fmla="val -13353"/>
            </a:avLst>
          </a:prstGeom>
          <a:solidFill>
            <a:srgbClr val="DDEAF6"/>
          </a:soli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chemeClr val="dk1"/>
                </a:solidFill>
                <a:latin typeface="Times New Roman" pitchFamily="18" charset="0"/>
                <a:ea typeface="Times New Roman"/>
                <a:cs typeface="Times New Roman" pitchFamily="18" charset="0"/>
                <a:sym typeface="Times New Roman"/>
              </a:rPr>
              <a:t>Mười bốn ki-lô-gam</a:t>
            </a:r>
            <a:endParaRPr sz="4000" b="0" i="0" u="none" strike="noStrike" cap="none">
              <a:solidFill>
                <a:schemeClr val="dk1"/>
              </a:solidFill>
              <a:latin typeface="Times New Roman" pitchFamily="18" charset="0"/>
              <a:ea typeface="Times New Roman"/>
              <a:cs typeface="Times New Roman" pitchFamily="18" charset="0"/>
              <a:sym typeface="Times New Roman"/>
            </a:endParaRPr>
          </a:p>
        </p:txBody>
      </p:sp>
      <p:sp>
        <p:nvSpPr>
          <p:cNvPr id="149" name="Google Shape;149;p4">
            <a:hlinkClick r:id="rId6" action="ppaction://hlinksldjump"/>
          </p:cNvPr>
          <p:cNvSpPr/>
          <p:nvPr/>
        </p:nvSpPr>
        <p:spPr>
          <a:xfrm>
            <a:off x="10550773" y="5867805"/>
            <a:ext cx="1043351" cy="858113"/>
          </a:xfrm>
          <a:prstGeom prst="rightArrow">
            <a:avLst>
              <a:gd name="adj1" fmla="val 50000"/>
              <a:gd name="adj2" fmla="val 50000"/>
            </a:avLst>
          </a:prstGeom>
          <a:solidFill>
            <a:srgbClr val="FFC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FFFFFF"/>
                </a:solidFill>
                <a:latin typeface="Times New Roman" pitchFamily="18" charset="0"/>
                <a:ea typeface="Times New Roman"/>
                <a:cs typeface="Times New Roman" pitchFamily="18" charset="0"/>
                <a:sym typeface="Times New Roman"/>
              </a:rPr>
              <a:t>Trở về</a:t>
            </a:r>
            <a:endParaRPr sz="1800" b="1" i="0" u="none" strike="noStrike" cap="none">
              <a:solidFill>
                <a:srgbClr val="FFFFFF"/>
              </a:solidFill>
              <a:latin typeface="Times New Roman" pitchFamily="18" charset="0"/>
              <a:ea typeface="Times New Roman"/>
              <a:cs typeface="Times New Roman" pitchFamily="18" charset="0"/>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additive="base">
                                        <p:cTn id="7" dur="500"/>
                                        <p:tgtEl>
                                          <p:spTgt spid="148"/>
                                        </p:tgtEl>
                                        <p:attrNameLst>
                                          <p:attrName>ppt_w</p:attrName>
                                        </p:attrNameLst>
                                      </p:cBhvr>
                                      <p:tavLst>
                                        <p:tav tm="0">
                                          <p:val>
                                            <p:strVal val="0"/>
                                          </p:val>
                                        </p:tav>
                                        <p:tav tm="100000">
                                          <p:val>
                                            <p:strVal val="#ppt_w"/>
                                          </p:val>
                                        </p:tav>
                                      </p:tavLst>
                                    </p:anim>
                                    <p:anim calcmode="lin" valueType="num">
                                      <p:cBhvr additive="base">
                                        <p:cTn id="8" dur="500"/>
                                        <p:tgtEl>
                                          <p:spTgt spid="14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latin typeface="Times New Roman" pitchFamily="18" charset="0"/>
              <a:cs typeface="Times New Roman" pitchFamily="18" charset="0"/>
            </a:endParaRPr>
          </a:p>
        </p:txBody>
      </p:sp>
      <p:sp>
        <p:nvSpPr>
          <p:cNvPr id="155" name="Google Shape;155;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latin typeface="Times New Roman" pitchFamily="18" charset="0"/>
              <a:cs typeface="Times New Roman" pitchFamily="18" charset="0"/>
            </a:endParaRPr>
          </a:p>
        </p:txBody>
      </p:sp>
      <p:pic>
        <p:nvPicPr>
          <p:cNvPr id="156" name="Google Shape;156;p5"/>
          <p:cNvPicPr preferRelativeResize="0"/>
          <p:nvPr/>
        </p:nvPicPr>
        <p:blipFill rotWithShape="1">
          <a:blip r:embed="rId3">
            <a:alphaModFix/>
          </a:blip>
          <a:srcRect r="2036" b="11313"/>
          <a:stretch/>
        </p:blipFill>
        <p:spPr>
          <a:xfrm>
            <a:off x="0" y="1"/>
            <a:ext cx="12192000" cy="6903027"/>
          </a:xfrm>
          <a:prstGeom prst="rect">
            <a:avLst/>
          </a:prstGeom>
          <a:noFill/>
          <a:ln>
            <a:noFill/>
          </a:ln>
        </p:spPr>
      </p:pic>
      <p:pic>
        <p:nvPicPr>
          <p:cNvPr id="157" name="Google Shape;157;p5"/>
          <p:cNvPicPr preferRelativeResize="0"/>
          <p:nvPr/>
        </p:nvPicPr>
        <p:blipFill rotWithShape="1">
          <a:blip r:embed="rId4">
            <a:alphaModFix/>
          </a:blip>
          <a:srcRect/>
          <a:stretch/>
        </p:blipFill>
        <p:spPr>
          <a:xfrm>
            <a:off x="2590800" y="457201"/>
            <a:ext cx="7162800" cy="1978724"/>
          </a:xfrm>
          <a:prstGeom prst="rect">
            <a:avLst/>
          </a:prstGeom>
          <a:noFill/>
          <a:ln>
            <a:noFill/>
          </a:ln>
        </p:spPr>
      </p:pic>
      <p:pic>
        <p:nvPicPr>
          <p:cNvPr id="158" name="Google Shape;158;p5"/>
          <p:cNvPicPr preferRelativeResize="0"/>
          <p:nvPr/>
        </p:nvPicPr>
        <p:blipFill rotWithShape="1">
          <a:blip r:embed="rId5">
            <a:alphaModFix/>
          </a:blip>
          <a:srcRect b="7748"/>
          <a:stretch/>
        </p:blipFill>
        <p:spPr>
          <a:xfrm>
            <a:off x="8425962" y="3549051"/>
            <a:ext cx="3048000" cy="2744308"/>
          </a:xfrm>
          <a:prstGeom prst="rect">
            <a:avLst/>
          </a:prstGeom>
          <a:noFill/>
          <a:ln>
            <a:noFill/>
          </a:ln>
        </p:spPr>
      </p:pic>
      <p:sp>
        <p:nvSpPr>
          <p:cNvPr id="159" name="Google Shape;159;p5"/>
          <p:cNvSpPr/>
          <p:nvPr/>
        </p:nvSpPr>
        <p:spPr>
          <a:xfrm>
            <a:off x="2895600" y="846399"/>
            <a:ext cx="63246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FFFFFF"/>
                </a:solidFill>
                <a:latin typeface="Times New Roman" pitchFamily="18" charset="0"/>
                <a:ea typeface="Times New Roman"/>
                <a:cs typeface="Times New Roman" pitchFamily="18" charset="0"/>
                <a:sym typeface="Times New Roman"/>
              </a:rPr>
              <a:t>Thực hiện tính phép tính sau:</a:t>
            </a:r>
            <a:endParaRPr>
              <a:latin typeface="Times New Roman" pitchFamily="18" charset="0"/>
              <a:cs typeface="Times New Roman" pitchFamily="18" charset="0"/>
            </a:endParaRPr>
          </a:p>
          <a:p>
            <a:pPr marL="0" marR="0" lvl="0" indent="0" algn="ctr" rtl="0">
              <a:spcBef>
                <a:spcPts val="0"/>
              </a:spcBef>
              <a:spcAft>
                <a:spcPts val="0"/>
              </a:spcAft>
              <a:buNone/>
            </a:pPr>
            <a:r>
              <a:rPr lang="en-US" sz="3600" b="1" i="0" u="none" strike="noStrike" cap="none">
                <a:solidFill>
                  <a:srgbClr val="FFFFFF"/>
                </a:solidFill>
                <a:latin typeface="Times New Roman" pitchFamily="18" charset="0"/>
                <a:ea typeface="Times New Roman"/>
                <a:cs typeface="Times New Roman" pitchFamily="18" charset="0"/>
                <a:sym typeface="Times New Roman"/>
              </a:rPr>
              <a:t>5kg + 7kg = ?</a:t>
            </a:r>
            <a:endParaRPr sz="1800" b="1" i="0" u="none" strike="noStrike" cap="none">
              <a:solidFill>
                <a:srgbClr val="FFFFFF"/>
              </a:solidFill>
              <a:latin typeface="Times New Roman" pitchFamily="18" charset="0"/>
              <a:ea typeface="Calibri"/>
              <a:cs typeface="Times New Roman" pitchFamily="18" charset="0"/>
              <a:sym typeface="Calibri"/>
            </a:endParaRPr>
          </a:p>
        </p:txBody>
      </p:sp>
      <p:sp>
        <p:nvSpPr>
          <p:cNvPr id="160" name="Google Shape;160;p5"/>
          <p:cNvSpPr/>
          <p:nvPr/>
        </p:nvSpPr>
        <p:spPr>
          <a:xfrm>
            <a:off x="3200400" y="3535196"/>
            <a:ext cx="3733800" cy="2758163"/>
          </a:xfrm>
          <a:prstGeom prst="cloudCallout">
            <a:avLst>
              <a:gd name="adj1" fmla="val 95494"/>
              <a:gd name="adj2" fmla="val -13353"/>
            </a:avLst>
          </a:prstGeom>
          <a:solidFill>
            <a:srgbClr val="DDEAF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i="0" u="none" strike="noStrike" cap="none">
                <a:solidFill>
                  <a:schemeClr val="dk1"/>
                </a:solidFill>
                <a:latin typeface="Times New Roman" pitchFamily="18" charset="0"/>
                <a:ea typeface="Times New Roman"/>
                <a:cs typeface="Times New Roman" pitchFamily="18" charset="0"/>
                <a:sym typeface="Times New Roman"/>
              </a:rPr>
              <a:t>12</a:t>
            </a:r>
            <a:r>
              <a:rPr lang="en-US" sz="4800" b="1" i="0" u="none" strike="noStrike" cap="none">
                <a:solidFill>
                  <a:srgbClr val="FF0000"/>
                </a:solidFill>
                <a:latin typeface="Times New Roman" pitchFamily="18" charset="0"/>
                <a:ea typeface="Times New Roman"/>
                <a:cs typeface="Times New Roman" pitchFamily="18" charset="0"/>
                <a:sym typeface="Times New Roman"/>
              </a:rPr>
              <a:t>kg</a:t>
            </a:r>
            <a:endParaRPr sz="4800" b="1" i="0" u="none" strike="noStrike" cap="none">
              <a:solidFill>
                <a:srgbClr val="FF0000"/>
              </a:solidFill>
              <a:latin typeface="Times New Roman" pitchFamily="18" charset="0"/>
              <a:ea typeface="Times New Roman"/>
              <a:cs typeface="Times New Roman" pitchFamily="18" charset="0"/>
              <a:sym typeface="Times New Roman"/>
            </a:endParaRPr>
          </a:p>
        </p:txBody>
      </p:sp>
      <p:sp>
        <p:nvSpPr>
          <p:cNvPr id="161" name="Google Shape;161;p5">
            <a:hlinkClick r:id="rId6" action="ppaction://hlinksldjump"/>
          </p:cNvPr>
          <p:cNvSpPr/>
          <p:nvPr/>
        </p:nvSpPr>
        <p:spPr>
          <a:xfrm>
            <a:off x="10550773" y="5882841"/>
            <a:ext cx="1043351" cy="858113"/>
          </a:xfrm>
          <a:prstGeom prst="rightArrow">
            <a:avLst>
              <a:gd name="adj1" fmla="val 50000"/>
              <a:gd name="adj2" fmla="val 50000"/>
            </a:avLst>
          </a:prstGeom>
          <a:solidFill>
            <a:srgbClr val="FFC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FFFFFF"/>
                </a:solidFill>
                <a:latin typeface="Times New Roman" pitchFamily="18" charset="0"/>
                <a:ea typeface="Times New Roman"/>
                <a:cs typeface="Times New Roman" pitchFamily="18" charset="0"/>
                <a:sym typeface="Times New Roman"/>
              </a:rPr>
              <a:t>Trở về</a:t>
            </a:r>
            <a:endParaRPr sz="1800" b="1" i="0" u="none" strike="noStrike" cap="none">
              <a:solidFill>
                <a:srgbClr val="FFFFFF"/>
              </a:solidFill>
              <a:latin typeface="Times New Roman" pitchFamily="18" charset="0"/>
              <a:ea typeface="Times New Roman"/>
              <a:cs typeface="Times New Roman" pitchFamily="18" charset="0"/>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additive="base">
                                        <p:cTn id="7" dur="500"/>
                                        <p:tgtEl>
                                          <p:spTgt spid="160"/>
                                        </p:tgtEl>
                                        <p:attrNameLst>
                                          <p:attrName>ppt_w</p:attrName>
                                        </p:attrNameLst>
                                      </p:cBhvr>
                                      <p:tavLst>
                                        <p:tav tm="0">
                                          <p:val>
                                            <p:strVal val="0"/>
                                          </p:val>
                                        </p:tav>
                                        <p:tav tm="100000">
                                          <p:val>
                                            <p:strVal val="#ppt_w"/>
                                          </p:val>
                                        </p:tav>
                                      </p:tavLst>
                                    </p:anim>
                                    <p:anim calcmode="lin" valueType="num">
                                      <p:cBhvr additive="base">
                                        <p:cTn id="8" dur="500"/>
                                        <p:tgtEl>
                                          <p:spTgt spid="16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latin typeface="Times New Roman" pitchFamily="18" charset="0"/>
              <a:cs typeface="Times New Roman" pitchFamily="18" charset="0"/>
            </a:endParaRPr>
          </a:p>
        </p:txBody>
      </p:sp>
      <p:sp>
        <p:nvSpPr>
          <p:cNvPr id="167" name="Google Shape;16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latin typeface="Times New Roman" pitchFamily="18" charset="0"/>
              <a:cs typeface="Times New Roman" pitchFamily="18" charset="0"/>
            </a:endParaRPr>
          </a:p>
        </p:txBody>
      </p:sp>
      <p:pic>
        <p:nvPicPr>
          <p:cNvPr id="168" name="Google Shape;168;p6"/>
          <p:cNvPicPr preferRelativeResize="0"/>
          <p:nvPr/>
        </p:nvPicPr>
        <p:blipFill rotWithShape="1">
          <a:blip r:embed="rId3">
            <a:alphaModFix/>
          </a:blip>
          <a:srcRect r="2036" b="11313"/>
          <a:stretch/>
        </p:blipFill>
        <p:spPr>
          <a:xfrm>
            <a:off x="0" y="0"/>
            <a:ext cx="12192000" cy="6903027"/>
          </a:xfrm>
          <a:prstGeom prst="rect">
            <a:avLst/>
          </a:prstGeom>
          <a:noFill/>
          <a:ln>
            <a:noFill/>
          </a:ln>
        </p:spPr>
      </p:pic>
      <p:pic>
        <p:nvPicPr>
          <p:cNvPr id="169" name="Google Shape;169;p6"/>
          <p:cNvPicPr preferRelativeResize="0"/>
          <p:nvPr/>
        </p:nvPicPr>
        <p:blipFill rotWithShape="1">
          <a:blip r:embed="rId4">
            <a:alphaModFix/>
          </a:blip>
          <a:srcRect/>
          <a:stretch/>
        </p:blipFill>
        <p:spPr>
          <a:xfrm>
            <a:off x="2590800" y="457201"/>
            <a:ext cx="7162800" cy="1978724"/>
          </a:xfrm>
          <a:prstGeom prst="rect">
            <a:avLst/>
          </a:prstGeom>
          <a:noFill/>
          <a:ln>
            <a:noFill/>
          </a:ln>
        </p:spPr>
      </p:pic>
      <p:pic>
        <p:nvPicPr>
          <p:cNvPr id="170" name="Google Shape;170;p6"/>
          <p:cNvPicPr preferRelativeResize="0"/>
          <p:nvPr/>
        </p:nvPicPr>
        <p:blipFill rotWithShape="1">
          <a:blip r:embed="rId5">
            <a:alphaModFix/>
          </a:blip>
          <a:srcRect b="7748"/>
          <a:stretch/>
        </p:blipFill>
        <p:spPr>
          <a:xfrm>
            <a:off x="8610600" y="3252167"/>
            <a:ext cx="3048000" cy="2744308"/>
          </a:xfrm>
          <a:prstGeom prst="rect">
            <a:avLst/>
          </a:prstGeom>
          <a:noFill/>
          <a:ln>
            <a:noFill/>
          </a:ln>
        </p:spPr>
      </p:pic>
      <p:sp>
        <p:nvSpPr>
          <p:cNvPr id="171" name="Google Shape;171;p6"/>
          <p:cNvSpPr/>
          <p:nvPr/>
        </p:nvSpPr>
        <p:spPr>
          <a:xfrm>
            <a:off x="3239729" y="730672"/>
            <a:ext cx="5864942" cy="138499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i="0" u="none" strike="noStrike" cap="none">
                <a:solidFill>
                  <a:srgbClr val="FFFFFF"/>
                </a:solidFill>
                <a:latin typeface="Times New Roman" pitchFamily="18" charset="0"/>
                <a:ea typeface="Calibri"/>
                <a:cs typeface="Times New Roman" pitchFamily="18" charset="0"/>
                <a:sym typeface="Calibri"/>
              </a:rPr>
              <a:t>Một quả xoài nặng bằng 3 quả quýt, vậy 4 quả xoài nặng bằng bao nhiêu quả quýt ?</a:t>
            </a:r>
            <a:endParaRPr sz="2800" b="1" i="0" u="none" strike="noStrike" cap="none">
              <a:solidFill>
                <a:srgbClr val="FFFFFF"/>
              </a:solidFill>
              <a:latin typeface="Times New Roman" pitchFamily="18" charset="0"/>
              <a:ea typeface="Calibri"/>
              <a:cs typeface="Times New Roman" pitchFamily="18" charset="0"/>
              <a:sym typeface="Calibri"/>
            </a:endParaRPr>
          </a:p>
        </p:txBody>
      </p:sp>
      <p:sp>
        <p:nvSpPr>
          <p:cNvPr id="172" name="Google Shape;172;p6"/>
          <p:cNvSpPr/>
          <p:nvPr/>
        </p:nvSpPr>
        <p:spPr>
          <a:xfrm>
            <a:off x="2998839" y="3535196"/>
            <a:ext cx="4434347" cy="2758163"/>
          </a:xfrm>
          <a:prstGeom prst="cloudCallout">
            <a:avLst>
              <a:gd name="adj1" fmla="val 95494"/>
              <a:gd name="adj2" fmla="val -13353"/>
            </a:avLst>
          </a:prstGeom>
          <a:solidFill>
            <a:srgbClr val="DDEAF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i="0" u="none" strike="noStrike" cap="none">
                <a:solidFill>
                  <a:schemeClr val="dk1"/>
                </a:solidFill>
                <a:latin typeface="Times New Roman" pitchFamily="18" charset="0"/>
                <a:ea typeface="Times New Roman"/>
                <a:cs typeface="Times New Roman" pitchFamily="18" charset="0"/>
                <a:sym typeface="Times New Roman"/>
              </a:rPr>
              <a:t> 12 quả quýt</a:t>
            </a:r>
            <a:endParaRPr sz="4000" b="1" i="0" u="none" strike="noStrike" cap="none">
              <a:solidFill>
                <a:schemeClr val="dk1"/>
              </a:solidFill>
              <a:latin typeface="Times New Roman" pitchFamily="18" charset="0"/>
              <a:ea typeface="Times New Roman"/>
              <a:cs typeface="Times New Roman" pitchFamily="18" charset="0"/>
              <a:sym typeface="Times New Roman"/>
            </a:endParaRPr>
          </a:p>
        </p:txBody>
      </p:sp>
      <p:sp>
        <p:nvSpPr>
          <p:cNvPr id="173" name="Google Shape;173;p6">
            <a:hlinkClick r:id="rId6" action="ppaction://hlinksldjump"/>
          </p:cNvPr>
          <p:cNvSpPr/>
          <p:nvPr/>
        </p:nvSpPr>
        <p:spPr>
          <a:xfrm>
            <a:off x="10881949" y="5882841"/>
            <a:ext cx="1043351" cy="858113"/>
          </a:xfrm>
          <a:prstGeom prst="rightArrow">
            <a:avLst>
              <a:gd name="adj1" fmla="val 50000"/>
              <a:gd name="adj2" fmla="val 50000"/>
            </a:avLst>
          </a:prstGeom>
          <a:solidFill>
            <a:srgbClr val="FFC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FFFFFF"/>
                </a:solidFill>
                <a:latin typeface="Times New Roman" pitchFamily="18" charset="0"/>
                <a:ea typeface="Times New Roman"/>
                <a:cs typeface="Times New Roman" pitchFamily="18" charset="0"/>
                <a:sym typeface="Times New Roman"/>
              </a:rPr>
              <a:t>Trở về</a:t>
            </a:r>
            <a:endParaRPr sz="1800" b="1" i="0" u="none" strike="noStrike" cap="none">
              <a:solidFill>
                <a:srgbClr val="FFFFFF"/>
              </a:solidFill>
              <a:latin typeface="Times New Roman" pitchFamily="18" charset="0"/>
              <a:ea typeface="Times New Roman"/>
              <a:cs typeface="Times New Roman" pitchFamily="18" charset="0"/>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 calcmode="lin" valueType="num">
                                      <p:cBhvr additive="base">
                                        <p:cTn id="7" dur="500"/>
                                        <p:tgtEl>
                                          <p:spTgt spid="172"/>
                                        </p:tgtEl>
                                        <p:attrNameLst>
                                          <p:attrName>ppt_w</p:attrName>
                                        </p:attrNameLst>
                                      </p:cBhvr>
                                      <p:tavLst>
                                        <p:tav tm="0">
                                          <p:val>
                                            <p:strVal val="0"/>
                                          </p:val>
                                        </p:tav>
                                        <p:tav tm="100000">
                                          <p:val>
                                            <p:strVal val="#ppt_w"/>
                                          </p:val>
                                        </p:tav>
                                      </p:tavLst>
                                    </p:anim>
                                    <p:anim calcmode="lin" valueType="num">
                                      <p:cBhvr additive="base">
                                        <p:cTn id="8" dur="500"/>
                                        <p:tgtEl>
                                          <p:spTgt spid="17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Shape 213"/>
        <p:cNvGrpSpPr/>
        <p:nvPr/>
      </p:nvGrpSpPr>
      <p:grpSpPr>
        <a:xfrm>
          <a:off x="0" y="0"/>
          <a:ext cx="0" cy="0"/>
          <a:chOff x="0" y="0"/>
          <a:chExt cx="0" cy="0"/>
        </a:xfrm>
      </p:grpSpPr>
      <p:grpSp>
        <p:nvGrpSpPr>
          <p:cNvPr id="214" name="Google Shape;214;p9"/>
          <p:cNvGrpSpPr/>
          <p:nvPr/>
        </p:nvGrpSpPr>
        <p:grpSpPr>
          <a:xfrm>
            <a:off x="-132302" y="0"/>
            <a:ext cx="12420440" cy="6858000"/>
            <a:chOff x="-228440" y="0"/>
            <a:chExt cx="12420440" cy="6858000"/>
          </a:xfrm>
        </p:grpSpPr>
        <p:sp>
          <p:nvSpPr>
            <p:cNvPr id="215" name="Google Shape;215;p9"/>
            <p:cNvSpPr/>
            <p:nvPr/>
          </p:nvSpPr>
          <p:spPr>
            <a:xfrm>
              <a:off x="318053" y="304801"/>
              <a:ext cx="11449878" cy="6294782"/>
            </a:xfrm>
            <a:prstGeom prst="roundRect">
              <a:avLst>
                <a:gd name="adj" fmla="val 16667"/>
              </a:avLst>
            </a:prstGeom>
            <a:solidFill>
              <a:schemeClr val="lt1"/>
            </a:solidFill>
            <a:ln w="38100" cap="flat" cmpd="sng">
              <a:solidFill>
                <a:srgbClr val="99FF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pitchFamily="18" charset="0"/>
                <a:ea typeface="Calibri"/>
                <a:cs typeface="Times New Roman" pitchFamily="18" charset="0"/>
                <a:sym typeface="Calibri"/>
              </a:endParaRPr>
            </a:p>
          </p:txBody>
        </p:sp>
        <p:pic>
          <p:nvPicPr>
            <p:cNvPr id="216" name="Google Shape;216;p9"/>
            <p:cNvPicPr preferRelativeResize="0"/>
            <p:nvPr/>
          </p:nvPicPr>
          <p:blipFill rotWithShape="1">
            <a:blip r:embed="rId3">
              <a:alphaModFix/>
            </a:blip>
            <a:srcRect r="83500" b="67837"/>
            <a:stretch/>
          </p:blipFill>
          <p:spPr>
            <a:xfrm>
              <a:off x="0" y="0"/>
              <a:ext cx="1121664" cy="1228881"/>
            </a:xfrm>
            <a:prstGeom prst="rect">
              <a:avLst/>
            </a:prstGeom>
            <a:noFill/>
            <a:ln>
              <a:noFill/>
            </a:ln>
          </p:spPr>
        </p:pic>
        <p:pic>
          <p:nvPicPr>
            <p:cNvPr id="217" name="Google Shape;217;p9"/>
            <p:cNvPicPr preferRelativeResize="0"/>
            <p:nvPr/>
          </p:nvPicPr>
          <p:blipFill rotWithShape="1">
            <a:blip r:embed="rId4">
              <a:alphaModFix/>
            </a:blip>
            <a:srcRect l="81842" t="-10451" b="9412"/>
            <a:stretch/>
          </p:blipFill>
          <p:spPr>
            <a:xfrm>
              <a:off x="10880397" y="5972384"/>
              <a:ext cx="1311603" cy="885616"/>
            </a:xfrm>
            <a:prstGeom prst="rect">
              <a:avLst/>
            </a:prstGeom>
            <a:noFill/>
            <a:ln>
              <a:noFill/>
            </a:ln>
          </p:spPr>
        </p:pic>
        <p:pic>
          <p:nvPicPr>
            <p:cNvPr id="218" name="Google Shape;218;p9"/>
            <p:cNvPicPr preferRelativeResize="0"/>
            <p:nvPr/>
          </p:nvPicPr>
          <p:blipFill rotWithShape="1">
            <a:blip r:embed="rId5">
              <a:alphaModFix/>
            </a:blip>
            <a:srcRect l="24896" r="20119" b="33390"/>
            <a:stretch/>
          </p:blipFill>
          <p:spPr>
            <a:xfrm flipH="1">
              <a:off x="-228440" y="6356813"/>
              <a:ext cx="2276695" cy="501187"/>
            </a:xfrm>
            <a:prstGeom prst="rect">
              <a:avLst/>
            </a:prstGeom>
            <a:noFill/>
            <a:ln>
              <a:noFill/>
            </a:ln>
          </p:spPr>
        </p:pic>
        <p:pic>
          <p:nvPicPr>
            <p:cNvPr id="219" name="Google Shape;219;p9"/>
            <p:cNvPicPr preferRelativeResize="0"/>
            <p:nvPr/>
          </p:nvPicPr>
          <p:blipFill rotWithShape="1">
            <a:blip r:embed="rId6">
              <a:alphaModFix/>
            </a:blip>
            <a:srcRect l="73099" r="2958" b="67481"/>
            <a:stretch/>
          </p:blipFill>
          <p:spPr>
            <a:xfrm>
              <a:off x="10343036" y="0"/>
              <a:ext cx="1848964" cy="1411491"/>
            </a:xfrm>
            <a:prstGeom prst="rect">
              <a:avLst/>
            </a:prstGeom>
            <a:noFill/>
            <a:ln>
              <a:noFill/>
            </a:ln>
          </p:spPr>
        </p:pic>
      </p:grpSp>
      <p:pic>
        <p:nvPicPr>
          <p:cNvPr id="220" name="Google Shape;220;p9"/>
          <p:cNvPicPr preferRelativeResize="0"/>
          <p:nvPr/>
        </p:nvPicPr>
        <p:blipFill rotWithShape="1">
          <a:blip r:embed="rId7">
            <a:alphaModFix/>
          </a:blip>
          <a:srcRect/>
          <a:stretch/>
        </p:blipFill>
        <p:spPr>
          <a:xfrm>
            <a:off x="4945337" y="9040"/>
            <a:ext cx="2566876" cy="1149125"/>
          </a:xfrm>
          <a:prstGeom prst="rect">
            <a:avLst/>
          </a:prstGeom>
          <a:noFill/>
          <a:ln>
            <a:noFill/>
          </a:ln>
        </p:spPr>
      </p:pic>
      <p:sp>
        <p:nvSpPr>
          <p:cNvPr id="221" name="Google Shape;221;p9"/>
          <p:cNvSpPr/>
          <p:nvPr/>
        </p:nvSpPr>
        <p:spPr>
          <a:xfrm>
            <a:off x="632522" y="1289517"/>
            <a:ext cx="614755" cy="614828"/>
          </a:xfrm>
          <a:prstGeom prst="ellipse">
            <a:avLst/>
          </a:prstGeom>
          <a:solidFill>
            <a:srgbClr val="00B05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200" b="1">
                <a:solidFill>
                  <a:srgbClr val="FFFFFF"/>
                </a:solidFill>
                <a:latin typeface="Times New Roman" pitchFamily="18" charset="0"/>
                <a:cs typeface="Times New Roman" pitchFamily="18" charset="0"/>
                <a:sym typeface="Arial"/>
              </a:rPr>
              <a:t>1</a:t>
            </a:r>
            <a:endParaRPr sz="3200" b="1">
              <a:solidFill>
                <a:srgbClr val="FFFFFF"/>
              </a:solidFill>
              <a:latin typeface="Times New Roman" pitchFamily="18" charset="0"/>
              <a:cs typeface="Times New Roman" pitchFamily="18" charset="0"/>
              <a:sym typeface="Arial"/>
            </a:endParaRPr>
          </a:p>
        </p:txBody>
      </p:sp>
      <p:sp>
        <p:nvSpPr>
          <p:cNvPr id="222" name="Google Shape;222;p9"/>
          <p:cNvSpPr txBox="1"/>
          <p:nvPr/>
        </p:nvSpPr>
        <p:spPr>
          <a:xfrm>
            <a:off x="1434323" y="1335321"/>
            <a:ext cx="315092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Times New Roman" pitchFamily="18" charset="0"/>
                <a:cs typeface="Times New Roman" pitchFamily="18" charset="0"/>
                <a:sym typeface="Arial"/>
              </a:rPr>
              <a:t>Tính (theo mẫu): </a:t>
            </a:r>
            <a:endParaRPr sz="2800">
              <a:solidFill>
                <a:schemeClr val="dk1"/>
              </a:solidFill>
              <a:latin typeface="Times New Roman" pitchFamily="18" charset="0"/>
              <a:cs typeface="Times New Roman" pitchFamily="18" charset="0"/>
              <a:sym typeface="Arial"/>
            </a:endParaRPr>
          </a:p>
        </p:txBody>
      </p:sp>
      <p:sp>
        <p:nvSpPr>
          <p:cNvPr id="223" name="Google Shape;223;p9"/>
          <p:cNvSpPr/>
          <p:nvPr/>
        </p:nvSpPr>
        <p:spPr>
          <a:xfrm>
            <a:off x="2624717" y="1964891"/>
            <a:ext cx="7447722" cy="795130"/>
          </a:xfrm>
          <a:prstGeom prst="roundRect">
            <a:avLst>
              <a:gd name="adj" fmla="val 16667"/>
            </a:avLst>
          </a:prstGeom>
          <a:solidFill>
            <a:srgbClr val="DDEAF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Times New Roman" pitchFamily="18" charset="0"/>
                <a:ea typeface="Calibri"/>
                <a:cs typeface="Times New Roman" pitchFamily="18" charset="0"/>
                <a:sym typeface="Calibri"/>
              </a:rPr>
              <a:t>Mẫu: 5kg + 4kg = 9kg;	10kg – 3kg = 7kg</a:t>
            </a:r>
            <a:endParaRPr sz="2800">
              <a:solidFill>
                <a:schemeClr val="dk1"/>
              </a:solidFill>
              <a:latin typeface="Times New Roman" pitchFamily="18" charset="0"/>
              <a:ea typeface="Calibri"/>
              <a:cs typeface="Times New Roman" pitchFamily="18" charset="0"/>
              <a:sym typeface="Calibri"/>
            </a:endParaRPr>
          </a:p>
        </p:txBody>
      </p:sp>
      <p:grpSp>
        <p:nvGrpSpPr>
          <p:cNvPr id="224" name="Google Shape;224;p9"/>
          <p:cNvGrpSpPr/>
          <p:nvPr/>
        </p:nvGrpSpPr>
        <p:grpSpPr>
          <a:xfrm>
            <a:off x="-132302" y="1905932"/>
            <a:ext cx="5907518" cy="4816937"/>
            <a:chOff x="322335" y="1964891"/>
            <a:chExt cx="5907518" cy="4618154"/>
          </a:xfrm>
        </p:grpSpPr>
        <p:pic>
          <p:nvPicPr>
            <p:cNvPr id="225" name="Google Shape;225;p9"/>
            <p:cNvPicPr preferRelativeResize="0"/>
            <p:nvPr/>
          </p:nvPicPr>
          <p:blipFill rotWithShape="1">
            <a:blip r:embed="rId8">
              <a:alphaModFix/>
            </a:blip>
            <a:srcRect t="23064" b="22197"/>
            <a:stretch/>
          </p:blipFill>
          <p:spPr>
            <a:xfrm>
              <a:off x="322335" y="1964891"/>
              <a:ext cx="5907518" cy="4618154"/>
            </a:xfrm>
            <a:prstGeom prst="rect">
              <a:avLst/>
            </a:prstGeom>
            <a:noFill/>
            <a:ln>
              <a:noFill/>
            </a:ln>
          </p:spPr>
        </p:pic>
        <p:sp>
          <p:nvSpPr>
            <p:cNvPr id="226" name="Google Shape;226;p9"/>
            <p:cNvSpPr txBox="1"/>
            <p:nvPr/>
          </p:nvSpPr>
          <p:spPr>
            <a:xfrm>
              <a:off x="1121664" y="3692271"/>
              <a:ext cx="3150929" cy="5015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548135"/>
                  </a:solidFill>
                  <a:latin typeface="Times New Roman" pitchFamily="18" charset="0"/>
                  <a:cs typeface="Times New Roman" pitchFamily="18" charset="0"/>
                  <a:sym typeface="Arial"/>
                </a:rPr>
                <a:t>12kg + 23kg</a:t>
              </a:r>
              <a:endParaRPr sz="2800" b="1">
                <a:solidFill>
                  <a:srgbClr val="548135"/>
                </a:solidFill>
                <a:latin typeface="Times New Roman" pitchFamily="18" charset="0"/>
                <a:cs typeface="Times New Roman" pitchFamily="18" charset="0"/>
                <a:sym typeface="Arial"/>
              </a:endParaRPr>
            </a:p>
          </p:txBody>
        </p:sp>
        <p:sp>
          <p:nvSpPr>
            <p:cNvPr id="227" name="Google Shape;227;p9"/>
            <p:cNvSpPr txBox="1"/>
            <p:nvPr/>
          </p:nvSpPr>
          <p:spPr>
            <a:xfrm>
              <a:off x="1121663" y="4321841"/>
              <a:ext cx="3150929" cy="5015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548135"/>
                  </a:solidFill>
                  <a:latin typeface="Times New Roman" pitchFamily="18" charset="0"/>
                  <a:cs typeface="Times New Roman" pitchFamily="18" charset="0"/>
                  <a:sym typeface="Arial"/>
                </a:rPr>
                <a:t>45kg + 20kg</a:t>
              </a:r>
              <a:endParaRPr sz="2800" b="1">
                <a:solidFill>
                  <a:srgbClr val="548135"/>
                </a:solidFill>
                <a:latin typeface="Times New Roman" pitchFamily="18" charset="0"/>
                <a:cs typeface="Times New Roman" pitchFamily="18" charset="0"/>
                <a:sym typeface="Arial"/>
              </a:endParaRPr>
            </a:p>
          </p:txBody>
        </p:sp>
        <p:sp>
          <p:nvSpPr>
            <p:cNvPr id="228" name="Google Shape;228;p9"/>
            <p:cNvSpPr txBox="1"/>
            <p:nvPr/>
          </p:nvSpPr>
          <p:spPr>
            <a:xfrm>
              <a:off x="1178047" y="4960664"/>
              <a:ext cx="3150929" cy="5015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548135"/>
                  </a:solidFill>
                  <a:latin typeface="Times New Roman" pitchFamily="18" charset="0"/>
                  <a:cs typeface="Times New Roman" pitchFamily="18" charset="0"/>
                  <a:sym typeface="Arial"/>
                </a:rPr>
                <a:t>9kg + 7kg</a:t>
              </a:r>
              <a:endParaRPr sz="2800" b="1">
                <a:solidFill>
                  <a:srgbClr val="548135"/>
                </a:solidFill>
                <a:latin typeface="Times New Roman" pitchFamily="18" charset="0"/>
                <a:cs typeface="Times New Roman" pitchFamily="18" charset="0"/>
                <a:sym typeface="Arial"/>
              </a:endParaRPr>
            </a:p>
          </p:txBody>
        </p:sp>
      </p:grpSp>
      <p:grpSp>
        <p:nvGrpSpPr>
          <p:cNvPr id="229" name="Google Shape;229;p9"/>
          <p:cNvGrpSpPr/>
          <p:nvPr/>
        </p:nvGrpSpPr>
        <p:grpSpPr>
          <a:xfrm>
            <a:off x="5901539" y="1789044"/>
            <a:ext cx="5655182" cy="4926496"/>
            <a:chOff x="6033235" y="2069758"/>
            <a:chExt cx="5502963" cy="4301897"/>
          </a:xfrm>
        </p:grpSpPr>
        <p:pic>
          <p:nvPicPr>
            <p:cNvPr id="230" name="Google Shape;230;p9"/>
            <p:cNvPicPr preferRelativeResize="0"/>
            <p:nvPr/>
          </p:nvPicPr>
          <p:blipFill rotWithShape="1">
            <a:blip r:embed="rId8">
              <a:alphaModFix/>
            </a:blip>
            <a:srcRect t="23064" b="22197"/>
            <a:stretch/>
          </p:blipFill>
          <p:spPr>
            <a:xfrm>
              <a:off x="6033235" y="2069758"/>
              <a:ext cx="5502963" cy="4301897"/>
            </a:xfrm>
            <a:prstGeom prst="rect">
              <a:avLst/>
            </a:prstGeom>
            <a:noFill/>
            <a:ln>
              <a:noFill/>
            </a:ln>
          </p:spPr>
        </p:pic>
        <p:sp>
          <p:nvSpPr>
            <p:cNvPr id="231" name="Google Shape;231;p9"/>
            <p:cNvSpPr txBox="1"/>
            <p:nvPr/>
          </p:nvSpPr>
          <p:spPr>
            <a:xfrm>
              <a:off x="6921510" y="3738719"/>
              <a:ext cx="3150929" cy="4568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548135"/>
                  </a:solidFill>
                  <a:latin typeface="Times New Roman" pitchFamily="18" charset="0"/>
                  <a:cs typeface="Times New Roman" pitchFamily="18" charset="0"/>
                  <a:sym typeface="Arial"/>
                </a:rPr>
                <a:t>42kg - 30kg</a:t>
              </a:r>
              <a:endParaRPr sz="2800" b="1">
                <a:solidFill>
                  <a:srgbClr val="548135"/>
                </a:solidFill>
                <a:latin typeface="Times New Roman" pitchFamily="18" charset="0"/>
                <a:cs typeface="Times New Roman" pitchFamily="18" charset="0"/>
                <a:sym typeface="Arial"/>
              </a:endParaRPr>
            </a:p>
          </p:txBody>
        </p:sp>
        <p:sp>
          <p:nvSpPr>
            <p:cNvPr id="232" name="Google Shape;232;p9"/>
            <p:cNvSpPr txBox="1"/>
            <p:nvPr/>
          </p:nvSpPr>
          <p:spPr>
            <a:xfrm>
              <a:off x="6921510" y="4311170"/>
              <a:ext cx="2079048" cy="4568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548135"/>
                  </a:solidFill>
                  <a:latin typeface="Times New Roman" pitchFamily="18" charset="0"/>
                  <a:cs typeface="Times New Roman" pitchFamily="18" charset="0"/>
                  <a:sym typeface="Arial"/>
                </a:rPr>
                <a:t>13kg - 9kg</a:t>
              </a:r>
              <a:endParaRPr sz="2800" b="1">
                <a:solidFill>
                  <a:srgbClr val="548135"/>
                </a:solidFill>
                <a:latin typeface="Times New Roman" pitchFamily="18" charset="0"/>
                <a:cs typeface="Times New Roman" pitchFamily="18" charset="0"/>
                <a:sym typeface="Arial"/>
              </a:endParaRPr>
            </a:p>
          </p:txBody>
        </p:sp>
        <p:sp>
          <p:nvSpPr>
            <p:cNvPr id="233" name="Google Shape;233;p9"/>
            <p:cNvSpPr txBox="1"/>
            <p:nvPr/>
          </p:nvSpPr>
          <p:spPr>
            <a:xfrm>
              <a:off x="6977893" y="4866407"/>
              <a:ext cx="3150929" cy="4568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548135"/>
                  </a:solidFill>
                  <a:latin typeface="Times New Roman" pitchFamily="18" charset="0"/>
                  <a:cs typeface="Times New Roman" pitchFamily="18" charset="0"/>
                  <a:sym typeface="Arial"/>
                </a:rPr>
                <a:t>60kg - 40kg</a:t>
              </a:r>
              <a:endParaRPr sz="2800" b="1">
                <a:solidFill>
                  <a:srgbClr val="548135"/>
                </a:solidFill>
                <a:latin typeface="Times New Roman" pitchFamily="18" charset="0"/>
                <a:cs typeface="Times New Roman" pitchFamily="18" charset="0"/>
                <a:sym typeface="Arial"/>
              </a:endParaRPr>
            </a:p>
          </p:txBody>
        </p:sp>
      </p:grpSp>
      <p:sp>
        <p:nvSpPr>
          <p:cNvPr id="234" name="Google Shape;234;p9"/>
          <p:cNvSpPr txBox="1"/>
          <p:nvPr/>
        </p:nvSpPr>
        <p:spPr>
          <a:xfrm>
            <a:off x="2831632" y="3664807"/>
            <a:ext cx="66502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Times New Roman" pitchFamily="18" charset="0"/>
                <a:cs typeface="Times New Roman" pitchFamily="18" charset="0"/>
                <a:sym typeface="Arial"/>
              </a:rPr>
              <a:t>=</a:t>
            </a:r>
            <a:endParaRPr sz="2800" b="1">
              <a:solidFill>
                <a:schemeClr val="dk1"/>
              </a:solidFill>
              <a:latin typeface="Times New Roman" pitchFamily="18" charset="0"/>
              <a:cs typeface="Times New Roman" pitchFamily="18" charset="0"/>
              <a:sym typeface="Arial"/>
            </a:endParaRPr>
          </a:p>
        </p:txBody>
      </p:sp>
      <p:sp>
        <p:nvSpPr>
          <p:cNvPr id="235" name="Google Shape;235;p9"/>
          <p:cNvSpPr txBox="1"/>
          <p:nvPr/>
        </p:nvSpPr>
        <p:spPr>
          <a:xfrm>
            <a:off x="2821911" y="4472488"/>
            <a:ext cx="66502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Times New Roman" pitchFamily="18" charset="0"/>
                <a:cs typeface="Times New Roman" pitchFamily="18" charset="0"/>
                <a:sym typeface="Arial"/>
              </a:rPr>
              <a:t>=</a:t>
            </a:r>
            <a:endParaRPr sz="2800" b="1">
              <a:solidFill>
                <a:schemeClr val="dk1"/>
              </a:solidFill>
              <a:latin typeface="Times New Roman" pitchFamily="18" charset="0"/>
              <a:cs typeface="Times New Roman" pitchFamily="18" charset="0"/>
              <a:sym typeface="Arial"/>
            </a:endParaRPr>
          </a:p>
        </p:txBody>
      </p:sp>
      <p:sp>
        <p:nvSpPr>
          <p:cNvPr id="236" name="Google Shape;236;p9"/>
          <p:cNvSpPr txBox="1"/>
          <p:nvPr/>
        </p:nvSpPr>
        <p:spPr>
          <a:xfrm>
            <a:off x="2802660" y="5135671"/>
            <a:ext cx="66502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Times New Roman" pitchFamily="18" charset="0"/>
                <a:cs typeface="Times New Roman" pitchFamily="18" charset="0"/>
                <a:sym typeface="Arial"/>
              </a:rPr>
              <a:t>=</a:t>
            </a:r>
            <a:endParaRPr sz="2800" b="1">
              <a:solidFill>
                <a:schemeClr val="dk1"/>
              </a:solidFill>
              <a:latin typeface="Times New Roman" pitchFamily="18" charset="0"/>
              <a:cs typeface="Times New Roman" pitchFamily="18" charset="0"/>
              <a:sym typeface="Arial"/>
            </a:endParaRPr>
          </a:p>
        </p:txBody>
      </p:sp>
      <p:sp>
        <p:nvSpPr>
          <p:cNvPr id="237" name="Google Shape;237;p9"/>
          <p:cNvSpPr txBox="1"/>
          <p:nvPr/>
        </p:nvSpPr>
        <p:spPr>
          <a:xfrm>
            <a:off x="9077728" y="3737482"/>
            <a:ext cx="66502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Times New Roman" pitchFamily="18" charset="0"/>
                <a:cs typeface="Times New Roman" pitchFamily="18" charset="0"/>
                <a:sym typeface="Arial"/>
              </a:rPr>
              <a:t>=</a:t>
            </a:r>
            <a:endParaRPr sz="2800" b="1">
              <a:solidFill>
                <a:schemeClr val="dk1"/>
              </a:solidFill>
              <a:latin typeface="Times New Roman" pitchFamily="18" charset="0"/>
              <a:cs typeface="Times New Roman" pitchFamily="18" charset="0"/>
              <a:sym typeface="Arial"/>
            </a:endParaRPr>
          </a:p>
        </p:txBody>
      </p:sp>
      <p:sp>
        <p:nvSpPr>
          <p:cNvPr id="238" name="Google Shape;238;p9"/>
          <p:cNvSpPr txBox="1"/>
          <p:nvPr/>
        </p:nvSpPr>
        <p:spPr>
          <a:xfrm>
            <a:off x="9077265" y="4387253"/>
            <a:ext cx="66502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Times New Roman" pitchFamily="18" charset="0"/>
                <a:cs typeface="Times New Roman" pitchFamily="18" charset="0"/>
                <a:sym typeface="Arial"/>
              </a:rPr>
              <a:t>=</a:t>
            </a:r>
            <a:endParaRPr sz="2800" b="1">
              <a:solidFill>
                <a:schemeClr val="dk1"/>
              </a:solidFill>
              <a:latin typeface="Times New Roman" pitchFamily="18" charset="0"/>
              <a:cs typeface="Times New Roman" pitchFamily="18" charset="0"/>
              <a:sym typeface="Arial"/>
            </a:endParaRPr>
          </a:p>
        </p:txBody>
      </p:sp>
      <p:sp>
        <p:nvSpPr>
          <p:cNvPr id="239" name="Google Shape;239;p9"/>
          <p:cNvSpPr txBox="1"/>
          <p:nvPr/>
        </p:nvSpPr>
        <p:spPr>
          <a:xfrm>
            <a:off x="9109539" y="5102303"/>
            <a:ext cx="66502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Times New Roman" pitchFamily="18" charset="0"/>
                <a:cs typeface="Times New Roman" pitchFamily="18" charset="0"/>
                <a:sym typeface="Arial"/>
              </a:rPr>
              <a:t>=</a:t>
            </a:r>
            <a:endParaRPr sz="2800" b="1">
              <a:solidFill>
                <a:schemeClr val="dk1"/>
              </a:solidFill>
              <a:latin typeface="Times New Roman" pitchFamily="18" charset="0"/>
              <a:cs typeface="Times New Roman" pitchFamily="18" charset="0"/>
              <a:sym typeface="Arial"/>
            </a:endParaRPr>
          </a:p>
        </p:txBody>
      </p:sp>
      <p:sp>
        <p:nvSpPr>
          <p:cNvPr id="240" name="Google Shape;240;p9"/>
          <p:cNvSpPr/>
          <p:nvPr/>
        </p:nvSpPr>
        <p:spPr>
          <a:xfrm>
            <a:off x="3655890" y="4317635"/>
            <a:ext cx="1289400" cy="637800"/>
          </a:xfrm>
          <a:prstGeom prst="flowChartAlternateProcess">
            <a:avLst/>
          </a:prstGeom>
          <a:solidFill>
            <a:srgbClr val="FEE599"/>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C00000"/>
                </a:solidFill>
                <a:latin typeface="Times New Roman" pitchFamily="18" charset="0"/>
                <a:ea typeface="Calibri"/>
                <a:cs typeface="Times New Roman" pitchFamily="18" charset="0"/>
                <a:sym typeface="Calibri"/>
              </a:rPr>
              <a:t>35 kg</a:t>
            </a:r>
            <a:endParaRPr sz="2800" b="1">
              <a:solidFill>
                <a:srgbClr val="C00000"/>
              </a:solidFill>
              <a:latin typeface="Times New Roman" pitchFamily="18" charset="0"/>
              <a:ea typeface="Calibri"/>
              <a:cs typeface="Times New Roman" pitchFamily="18" charset="0"/>
              <a:sym typeface="Calibri"/>
            </a:endParaRPr>
          </a:p>
        </p:txBody>
      </p:sp>
      <p:sp>
        <p:nvSpPr>
          <p:cNvPr id="241" name="Google Shape;241;p9"/>
          <p:cNvSpPr/>
          <p:nvPr/>
        </p:nvSpPr>
        <p:spPr>
          <a:xfrm>
            <a:off x="3328331" y="4332444"/>
            <a:ext cx="1289435" cy="637921"/>
          </a:xfrm>
          <a:prstGeom prst="flowChartAlternateProcess">
            <a:avLst/>
          </a:prstGeom>
          <a:solidFill>
            <a:srgbClr val="FEE599"/>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C00000"/>
                </a:solidFill>
                <a:latin typeface="Times New Roman" pitchFamily="18" charset="0"/>
                <a:ea typeface="Calibri"/>
                <a:cs typeface="Times New Roman" pitchFamily="18" charset="0"/>
                <a:sym typeface="Calibri"/>
              </a:rPr>
              <a:t>65 kg</a:t>
            </a:r>
            <a:endParaRPr sz="2800" b="1">
              <a:solidFill>
                <a:srgbClr val="C00000"/>
              </a:solidFill>
              <a:latin typeface="Times New Roman" pitchFamily="18" charset="0"/>
              <a:ea typeface="Calibri"/>
              <a:cs typeface="Times New Roman" pitchFamily="18" charset="0"/>
              <a:sym typeface="Calibri"/>
            </a:endParaRPr>
          </a:p>
        </p:txBody>
      </p:sp>
      <p:sp>
        <p:nvSpPr>
          <p:cNvPr id="242" name="Google Shape;242;p9"/>
          <p:cNvSpPr/>
          <p:nvPr/>
        </p:nvSpPr>
        <p:spPr>
          <a:xfrm>
            <a:off x="3308056" y="5055633"/>
            <a:ext cx="1289435" cy="637921"/>
          </a:xfrm>
          <a:prstGeom prst="flowChartAlternateProcess">
            <a:avLst/>
          </a:prstGeom>
          <a:solidFill>
            <a:srgbClr val="FEE599"/>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C00000"/>
                </a:solidFill>
                <a:latin typeface="Times New Roman" pitchFamily="18" charset="0"/>
                <a:ea typeface="Calibri"/>
                <a:cs typeface="Times New Roman" pitchFamily="18" charset="0"/>
                <a:sym typeface="Calibri"/>
              </a:rPr>
              <a:t>16 kg</a:t>
            </a:r>
            <a:endParaRPr sz="2800" b="1">
              <a:solidFill>
                <a:srgbClr val="C00000"/>
              </a:solidFill>
              <a:latin typeface="Times New Roman" pitchFamily="18" charset="0"/>
              <a:ea typeface="Calibri"/>
              <a:cs typeface="Times New Roman" pitchFamily="18" charset="0"/>
              <a:sym typeface="Calibri"/>
            </a:endParaRPr>
          </a:p>
        </p:txBody>
      </p:sp>
      <p:sp>
        <p:nvSpPr>
          <p:cNvPr id="243" name="Google Shape;243;p9"/>
          <p:cNvSpPr/>
          <p:nvPr/>
        </p:nvSpPr>
        <p:spPr>
          <a:xfrm>
            <a:off x="9532367" y="3600675"/>
            <a:ext cx="1289435" cy="637921"/>
          </a:xfrm>
          <a:prstGeom prst="flowChartAlternateProcess">
            <a:avLst/>
          </a:prstGeom>
          <a:solidFill>
            <a:srgbClr val="FEE599"/>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C00000"/>
                </a:solidFill>
                <a:latin typeface="Times New Roman" pitchFamily="18" charset="0"/>
                <a:ea typeface="Calibri"/>
                <a:cs typeface="Times New Roman" pitchFamily="18" charset="0"/>
                <a:sym typeface="Calibri"/>
              </a:rPr>
              <a:t>12 kg</a:t>
            </a:r>
            <a:endParaRPr sz="2800" b="1">
              <a:solidFill>
                <a:srgbClr val="C00000"/>
              </a:solidFill>
              <a:latin typeface="Times New Roman" pitchFamily="18" charset="0"/>
              <a:ea typeface="Calibri"/>
              <a:cs typeface="Times New Roman" pitchFamily="18" charset="0"/>
              <a:sym typeface="Calibri"/>
            </a:endParaRPr>
          </a:p>
        </p:txBody>
      </p:sp>
      <p:sp>
        <p:nvSpPr>
          <p:cNvPr id="244" name="Google Shape;244;p9"/>
          <p:cNvSpPr/>
          <p:nvPr/>
        </p:nvSpPr>
        <p:spPr>
          <a:xfrm>
            <a:off x="9526808" y="4317634"/>
            <a:ext cx="1289435" cy="637921"/>
          </a:xfrm>
          <a:prstGeom prst="flowChartAlternateProcess">
            <a:avLst/>
          </a:prstGeom>
          <a:solidFill>
            <a:srgbClr val="FEE599"/>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C00000"/>
                </a:solidFill>
                <a:latin typeface="Times New Roman" pitchFamily="18" charset="0"/>
                <a:ea typeface="Calibri"/>
                <a:cs typeface="Times New Roman" pitchFamily="18" charset="0"/>
                <a:sym typeface="Calibri"/>
              </a:rPr>
              <a:t>4 kg</a:t>
            </a:r>
            <a:endParaRPr sz="2800" b="1">
              <a:solidFill>
                <a:srgbClr val="C00000"/>
              </a:solidFill>
              <a:latin typeface="Times New Roman" pitchFamily="18" charset="0"/>
              <a:ea typeface="Calibri"/>
              <a:cs typeface="Times New Roman" pitchFamily="18" charset="0"/>
              <a:sym typeface="Calibri"/>
            </a:endParaRPr>
          </a:p>
        </p:txBody>
      </p:sp>
      <p:sp>
        <p:nvSpPr>
          <p:cNvPr id="245" name="Google Shape;245;p9"/>
          <p:cNvSpPr/>
          <p:nvPr/>
        </p:nvSpPr>
        <p:spPr>
          <a:xfrm>
            <a:off x="9506533" y="5040823"/>
            <a:ext cx="1289435" cy="637921"/>
          </a:xfrm>
          <a:prstGeom prst="flowChartAlternateProcess">
            <a:avLst/>
          </a:prstGeom>
          <a:solidFill>
            <a:srgbClr val="FEE599"/>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C00000"/>
                </a:solidFill>
                <a:latin typeface="Times New Roman" pitchFamily="18" charset="0"/>
                <a:ea typeface="Calibri"/>
                <a:cs typeface="Times New Roman" pitchFamily="18" charset="0"/>
                <a:sym typeface="Calibri"/>
              </a:rPr>
              <a:t>20 kg</a:t>
            </a:r>
            <a:endParaRPr sz="2800" b="1">
              <a:solidFill>
                <a:srgbClr val="C00000"/>
              </a:solidFill>
              <a:latin typeface="Times New Roman" pitchFamily="18" charset="0"/>
              <a:ea typeface="Calibri"/>
              <a:cs typeface="Times New Roman" pitchFamily="18" charset="0"/>
              <a:sym typeface="Calibri"/>
            </a:endParaRPr>
          </a:p>
        </p:txBody>
      </p:sp>
      <p:sp>
        <p:nvSpPr>
          <p:cNvPr id="246" name="Google Shape;246;p9"/>
          <p:cNvSpPr txBox="1"/>
          <p:nvPr/>
        </p:nvSpPr>
        <p:spPr>
          <a:xfrm>
            <a:off x="4556435" y="6564117"/>
            <a:ext cx="783602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70C0"/>
                </a:solidFill>
                <a:latin typeface="Times New Roman" pitchFamily="18" charset="0"/>
                <a:ea typeface="Calibri"/>
                <a:cs typeface="Times New Roman" pitchFamily="18" charset="0"/>
                <a:sym typeface="Calibri"/>
              </a:rPr>
              <a:t>Bản quyền : FB Đặng Nhật Linh- https://www.facebook.com/nhat.linh.3557440</a:t>
            </a:r>
            <a:endParaRPr>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500"/>
                                        <p:tgtEl>
                                          <p:spTgt spid="2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2"/>
                                        </p:tgtEl>
                                        <p:attrNameLst>
                                          <p:attrName>style.visibility</p:attrName>
                                        </p:attrNameLst>
                                      </p:cBhvr>
                                      <p:to>
                                        <p:strVal val="visible"/>
                                      </p:to>
                                    </p:set>
                                    <p:animEffect transition="in" filter="fade">
                                      <p:cBhvr>
                                        <p:cTn id="12" dur="500"/>
                                        <p:tgtEl>
                                          <p:spTgt spid="2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3"/>
                                        </p:tgtEl>
                                        <p:attrNameLst>
                                          <p:attrName>style.visibility</p:attrName>
                                        </p:attrNameLst>
                                      </p:cBhvr>
                                      <p:to>
                                        <p:strVal val="visible"/>
                                      </p:to>
                                    </p:set>
                                    <p:animEffect transition="in" filter="fade">
                                      <p:cBhvr>
                                        <p:cTn id="17" dur="500"/>
                                        <p:tgtEl>
                                          <p:spTgt spid="2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4"/>
                                        </p:tgtEl>
                                        <p:attrNameLst>
                                          <p:attrName>style.visibility</p:attrName>
                                        </p:attrNameLst>
                                      </p:cBhvr>
                                      <p:to>
                                        <p:strVal val="visible"/>
                                      </p:to>
                                    </p:set>
                                    <p:animEffect transition="in" filter="fade">
                                      <p:cBhvr>
                                        <p:cTn id="22" dur="1000"/>
                                        <p:tgtEl>
                                          <p:spTgt spid="224"/>
                                        </p:tgtEl>
                                      </p:cBhvr>
                                    </p:animEffect>
                                  </p:childTnLst>
                                </p:cTn>
                              </p:par>
                              <p:par>
                                <p:cTn id="23" presetID="10" presetClass="entr" presetSubtype="0" fill="hold" nodeType="withEffect">
                                  <p:stCondLst>
                                    <p:cond delay="0"/>
                                  </p:stCondLst>
                                  <p:childTnLst>
                                    <p:set>
                                      <p:cBhvr>
                                        <p:cTn id="24" dur="1" fill="hold">
                                          <p:stCondLst>
                                            <p:cond delay="0"/>
                                          </p:stCondLst>
                                        </p:cTn>
                                        <p:tgtEl>
                                          <p:spTgt spid="229"/>
                                        </p:tgtEl>
                                        <p:attrNameLst>
                                          <p:attrName>style.visibility</p:attrName>
                                        </p:attrNameLst>
                                      </p:cBhvr>
                                      <p:to>
                                        <p:strVal val="visible"/>
                                      </p:to>
                                    </p:set>
                                    <p:animEffect transition="in" filter="fade">
                                      <p:cBhvr>
                                        <p:cTn id="25" dur="1000"/>
                                        <p:tgtEl>
                                          <p:spTgt spid="2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4"/>
                                        </p:tgtEl>
                                        <p:attrNameLst>
                                          <p:attrName>style.visibility</p:attrName>
                                        </p:attrNameLst>
                                      </p:cBhvr>
                                      <p:to>
                                        <p:strVal val="visible"/>
                                      </p:to>
                                    </p:set>
                                    <p:animEffect transition="in" filter="fade">
                                      <p:cBhvr>
                                        <p:cTn id="30" dur="500"/>
                                        <p:tgtEl>
                                          <p:spTgt spid="23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40"/>
                                        </p:tgtEl>
                                        <p:attrNameLst>
                                          <p:attrName>style.visibility</p:attrName>
                                        </p:attrNameLst>
                                      </p:cBhvr>
                                      <p:to>
                                        <p:strVal val="visible"/>
                                      </p:to>
                                    </p:set>
                                    <p:animEffect transition="in" filter="fade">
                                      <p:cBhvr>
                                        <p:cTn id="35" dur="500"/>
                                        <p:tgtEl>
                                          <p:spTgt spid="24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5"/>
                                        </p:tgtEl>
                                        <p:attrNameLst>
                                          <p:attrName>style.visibility</p:attrName>
                                        </p:attrNameLst>
                                      </p:cBhvr>
                                      <p:to>
                                        <p:strVal val="visible"/>
                                      </p:to>
                                    </p:set>
                                    <p:animEffect transition="in" filter="fade">
                                      <p:cBhvr>
                                        <p:cTn id="40" dur="500"/>
                                        <p:tgtEl>
                                          <p:spTgt spid="23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41"/>
                                        </p:tgtEl>
                                        <p:attrNameLst>
                                          <p:attrName>style.visibility</p:attrName>
                                        </p:attrNameLst>
                                      </p:cBhvr>
                                      <p:to>
                                        <p:strVal val="visible"/>
                                      </p:to>
                                    </p:set>
                                    <p:animEffect transition="in" filter="fade">
                                      <p:cBhvr>
                                        <p:cTn id="45" dur="500"/>
                                        <p:tgtEl>
                                          <p:spTgt spid="24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36"/>
                                        </p:tgtEl>
                                        <p:attrNameLst>
                                          <p:attrName>style.visibility</p:attrName>
                                        </p:attrNameLst>
                                      </p:cBhvr>
                                      <p:to>
                                        <p:strVal val="visible"/>
                                      </p:to>
                                    </p:set>
                                    <p:animEffect transition="in" filter="fade">
                                      <p:cBhvr>
                                        <p:cTn id="50" dur="500"/>
                                        <p:tgtEl>
                                          <p:spTgt spid="23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42"/>
                                        </p:tgtEl>
                                        <p:attrNameLst>
                                          <p:attrName>style.visibility</p:attrName>
                                        </p:attrNameLst>
                                      </p:cBhvr>
                                      <p:to>
                                        <p:strVal val="visible"/>
                                      </p:to>
                                    </p:set>
                                    <p:animEffect transition="in" filter="fade">
                                      <p:cBhvr>
                                        <p:cTn id="55" dur="500"/>
                                        <p:tgtEl>
                                          <p:spTgt spid="24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37"/>
                                        </p:tgtEl>
                                        <p:attrNameLst>
                                          <p:attrName>style.visibility</p:attrName>
                                        </p:attrNameLst>
                                      </p:cBhvr>
                                      <p:to>
                                        <p:strVal val="visible"/>
                                      </p:to>
                                    </p:set>
                                    <p:animEffect transition="in" filter="fade">
                                      <p:cBhvr>
                                        <p:cTn id="60" dur="500"/>
                                        <p:tgtEl>
                                          <p:spTgt spid="23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43"/>
                                        </p:tgtEl>
                                        <p:attrNameLst>
                                          <p:attrName>style.visibility</p:attrName>
                                        </p:attrNameLst>
                                      </p:cBhvr>
                                      <p:to>
                                        <p:strVal val="visible"/>
                                      </p:to>
                                    </p:set>
                                    <p:animEffect transition="in" filter="fade">
                                      <p:cBhvr>
                                        <p:cTn id="65" dur="500"/>
                                        <p:tgtEl>
                                          <p:spTgt spid="24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38"/>
                                        </p:tgtEl>
                                        <p:attrNameLst>
                                          <p:attrName>style.visibility</p:attrName>
                                        </p:attrNameLst>
                                      </p:cBhvr>
                                      <p:to>
                                        <p:strVal val="visible"/>
                                      </p:to>
                                    </p:set>
                                    <p:animEffect transition="in" filter="fade">
                                      <p:cBhvr>
                                        <p:cTn id="70" dur="500"/>
                                        <p:tgtEl>
                                          <p:spTgt spid="23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44"/>
                                        </p:tgtEl>
                                        <p:attrNameLst>
                                          <p:attrName>style.visibility</p:attrName>
                                        </p:attrNameLst>
                                      </p:cBhvr>
                                      <p:to>
                                        <p:strVal val="visible"/>
                                      </p:to>
                                    </p:set>
                                    <p:animEffect transition="in" filter="fade">
                                      <p:cBhvr>
                                        <p:cTn id="75" dur="500"/>
                                        <p:tgtEl>
                                          <p:spTgt spid="24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39"/>
                                        </p:tgtEl>
                                        <p:attrNameLst>
                                          <p:attrName>style.visibility</p:attrName>
                                        </p:attrNameLst>
                                      </p:cBhvr>
                                      <p:to>
                                        <p:strVal val="visible"/>
                                      </p:to>
                                    </p:set>
                                    <p:animEffect transition="in" filter="fade">
                                      <p:cBhvr>
                                        <p:cTn id="80" dur="500"/>
                                        <p:tgtEl>
                                          <p:spTgt spid="23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45"/>
                                        </p:tgtEl>
                                        <p:attrNameLst>
                                          <p:attrName>style.visibility</p:attrName>
                                        </p:attrNameLst>
                                      </p:cBhvr>
                                      <p:to>
                                        <p:strVal val="visible"/>
                                      </p:to>
                                    </p:set>
                                    <p:animEffect transition="in" filter="fade">
                                      <p:cBhvr>
                                        <p:cTn id="85" dur="5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Shape 250"/>
        <p:cNvGrpSpPr/>
        <p:nvPr/>
      </p:nvGrpSpPr>
      <p:grpSpPr>
        <a:xfrm>
          <a:off x="0" y="0"/>
          <a:ext cx="0" cy="0"/>
          <a:chOff x="0" y="0"/>
          <a:chExt cx="0" cy="0"/>
        </a:xfrm>
      </p:grpSpPr>
      <p:grpSp>
        <p:nvGrpSpPr>
          <p:cNvPr id="251" name="Google Shape;251;p10"/>
          <p:cNvGrpSpPr/>
          <p:nvPr/>
        </p:nvGrpSpPr>
        <p:grpSpPr>
          <a:xfrm>
            <a:off x="-132302" y="0"/>
            <a:ext cx="12420440" cy="6858000"/>
            <a:chOff x="-228440" y="0"/>
            <a:chExt cx="12420440" cy="6858000"/>
          </a:xfrm>
        </p:grpSpPr>
        <p:sp>
          <p:nvSpPr>
            <p:cNvPr id="252" name="Google Shape;252;p10"/>
            <p:cNvSpPr/>
            <p:nvPr/>
          </p:nvSpPr>
          <p:spPr>
            <a:xfrm>
              <a:off x="318053" y="304801"/>
              <a:ext cx="11449878" cy="6294782"/>
            </a:xfrm>
            <a:prstGeom prst="roundRect">
              <a:avLst>
                <a:gd name="adj" fmla="val 16667"/>
              </a:avLst>
            </a:prstGeom>
            <a:solidFill>
              <a:schemeClr val="lt1"/>
            </a:solidFill>
            <a:ln w="38100" cap="flat" cmpd="sng">
              <a:solidFill>
                <a:srgbClr val="99FF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pitchFamily="18" charset="0"/>
                <a:ea typeface="Calibri"/>
                <a:cs typeface="Times New Roman" pitchFamily="18" charset="0"/>
                <a:sym typeface="Calibri"/>
              </a:endParaRPr>
            </a:p>
          </p:txBody>
        </p:sp>
        <p:pic>
          <p:nvPicPr>
            <p:cNvPr id="253" name="Google Shape;253;p10"/>
            <p:cNvPicPr preferRelativeResize="0"/>
            <p:nvPr/>
          </p:nvPicPr>
          <p:blipFill rotWithShape="1">
            <a:blip r:embed="rId3">
              <a:alphaModFix/>
            </a:blip>
            <a:srcRect r="83500" b="67837"/>
            <a:stretch/>
          </p:blipFill>
          <p:spPr>
            <a:xfrm>
              <a:off x="0" y="0"/>
              <a:ext cx="1121664" cy="1228881"/>
            </a:xfrm>
            <a:prstGeom prst="rect">
              <a:avLst/>
            </a:prstGeom>
            <a:noFill/>
            <a:ln>
              <a:noFill/>
            </a:ln>
          </p:spPr>
        </p:pic>
        <p:pic>
          <p:nvPicPr>
            <p:cNvPr id="254" name="Google Shape;254;p10"/>
            <p:cNvPicPr preferRelativeResize="0"/>
            <p:nvPr/>
          </p:nvPicPr>
          <p:blipFill rotWithShape="1">
            <a:blip r:embed="rId4">
              <a:alphaModFix/>
            </a:blip>
            <a:srcRect l="81842" t="-10451" b="9412"/>
            <a:stretch/>
          </p:blipFill>
          <p:spPr>
            <a:xfrm>
              <a:off x="10880397" y="5972384"/>
              <a:ext cx="1311603" cy="885616"/>
            </a:xfrm>
            <a:prstGeom prst="rect">
              <a:avLst/>
            </a:prstGeom>
            <a:noFill/>
            <a:ln>
              <a:noFill/>
            </a:ln>
          </p:spPr>
        </p:pic>
        <p:pic>
          <p:nvPicPr>
            <p:cNvPr id="255" name="Google Shape;255;p10"/>
            <p:cNvPicPr preferRelativeResize="0"/>
            <p:nvPr/>
          </p:nvPicPr>
          <p:blipFill rotWithShape="1">
            <a:blip r:embed="rId5">
              <a:alphaModFix/>
            </a:blip>
            <a:srcRect l="24896" r="20119" b="33390"/>
            <a:stretch/>
          </p:blipFill>
          <p:spPr>
            <a:xfrm flipH="1">
              <a:off x="-228440" y="6356813"/>
              <a:ext cx="2276695" cy="501187"/>
            </a:xfrm>
            <a:prstGeom prst="rect">
              <a:avLst/>
            </a:prstGeom>
            <a:noFill/>
            <a:ln>
              <a:noFill/>
            </a:ln>
          </p:spPr>
        </p:pic>
        <p:pic>
          <p:nvPicPr>
            <p:cNvPr id="256" name="Google Shape;256;p10"/>
            <p:cNvPicPr preferRelativeResize="0"/>
            <p:nvPr/>
          </p:nvPicPr>
          <p:blipFill rotWithShape="1">
            <a:blip r:embed="rId6">
              <a:alphaModFix/>
            </a:blip>
            <a:srcRect l="73099" r="2958" b="67481"/>
            <a:stretch/>
          </p:blipFill>
          <p:spPr>
            <a:xfrm>
              <a:off x="10343036" y="0"/>
              <a:ext cx="1848964" cy="1411491"/>
            </a:xfrm>
            <a:prstGeom prst="rect">
              <a:avLst/>
            </a:prstGeom>
            <a:noFill/>
            <a:ln>
              <a:noFill/>
            </a:ln>
          </p:spPr>
        </p:pic>
      </p:grpSp>
      <p:sp>
        <p:nvSpPr>
          <p:cNvPr id="257" name="Google Shape;257;p10"/>
          <p:cNvSpPr/>
          <p:nvPr/>
        </p:nvSpPr>
        <p:spPr>
          <a:xfrm>
            <a:off x="1360356" y="446791"/>
            <a:ext cx="614755" cy="614828"/>
          </a:xfrm>
          <a:prstGeom prst="ellipse">
            <a:avLst/>
          </a:prstGeom>
          <a:solidFill>
            <a:srgbClr val="00B05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200" b="1">
                <a:solidFill>
                  <a:srgbClr val="FFFFFF"/>
                </a:solidFill>
                <a:latin typeface="Times New Roman" pitchFamily="18" charset="0"/>
                <a:cs typeface="Times New Roman" pitchFamily="18" charset="0"/>
                <a:sym typeface="Arial"/>
              </a:rPr>
              <a:t>2</a:t>
            </a:r>
            <a:endParaRPr sz="3200" b="1">
              <a:solidFill>
                <a:srgbClr val="FFFFFF"/>
              </a:solidFill>
              <a:latin typeface="Times New Roman" pitchFamily="18" charset="0"/>
              <a:cs typeface="Times New Roman" pitchFamily="18" charset="0"/>
              <a:sym typeface="Arial"/>
            </a:endParaRPr>
          </a:p>
        </p:txBody>
      </p:sp>
      <p:sp>
        <p:nvSpPr>
          <p:cNvPr id="258" name="Google Shape;258;p10"/>
          <p:cNvSpPr/>
          <p:nvPr/>
        </p:nvSpPr>
        <p:spPr>
          <a:xfrm>
            <a:off x="2117665" y="543712"/>
            <a:ext cx="1164657" cy="517907"/>
          </a:xfrm>
          <a:prstGeom prst="roundRect">
            <a:avLst>
              <a:gd name="adj" fmla="val 16667"/>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Times New Roman" pitchFamily="18" charset="0"/>
                <a:cs typeface="Times New Roman" pitchFamily="18" charset="0"/>
                <a:sym typeface="Arial"/>
              </a:rPr>
              <a:t>Số ?</a:t>
            </a:r>
            <a:endParaRPr sz="2400">
              <a:solidFill>
                <a:schemeClr val="dk1"/>
              </a:solidFill>
              <a:latin typeface="Times New Roman" pitchFamily="18" charset="0"/>
              <a:cs typeface="Times New Roman" pitchFamily="18" charset="0"/>
              <a:sym typeface="Arial"/>
            </a:endParaRPr>
          </a:p>
        </p:txBody>
      </p:sp>
      <p:pic>
        <p:nvPicPr>
          <p:cNvPr id="259" name="Google Shape;259;p10"/>
          <p:cNvPicPr preferRelativeResize="0"/>
          <p:nvPr/>
        </p:nvPicPr>
        <p:blipFill rotWithShape="1">
          <a:blip r:embed="rId7">
            <a:alphaModFix/>
          </a:blip>
          <a:srcRect l="29808" t="30716" r="50508" b="46837"/>
          <a:stretch/>
        </p:blipFill>
        <p:spPr>
          <a:xfrm>
            <a:off x="1923895" y="1320700"/>
            <a:ext cx="4163709" cy="2670983"/>
          </a:xfrm>
          <a:prstGeom prst="rect">
            <a:avLst/>
          </a:prstGeom>
          <a:noFill/>
          <a:ln>
            <a:noFill/>
          </a:ln>
        </p:spPr>
      </p:pic>
      <p:pic>
        <p:nvPicPr>
          <p:cNvPr id="260" name="Google Shape;260;p10"/>
          <p:cNvPicPr preferRelativeResize="0"/>
          <p:nvPr/>
        </p:nvPicPr>
        <p:blipFill rotWithShape="1">
          <a:blip r:embed="rId8">
            <a:alphaModFix/>
          </a:blip>
          <a:srcRect l="51128" t="30716" r="31224" b="45800"/>
          <a:stretch/>
        </p:blipFill>
        <p:spPr>
          <a:xfrm>
            <a:off x="6511673" y="868680"/>
            <a:ext cx="4255382" cy="3185160"/>
          </a:xfrm>
          <a:prstGeom prst="rect">
            <a:avLst/>
          </a:prstGeom>
          <a:noFill/>
          <a:ln>
            <a:noFill/>
          </a:ln>
        </p:spPr>
      </p:pic>
      <p:grpSp>
        <p:nvGrpSpPr>
          <p:cNvPr id="261" name="Google Shape;261;p10"/>
          <p:cNvGrpSpPr/>
          <p:nvPr/>
        </p:nvGrpSpPr>
        <p:grpSpPr>
          <a:xfrm>
            <a:off x="3661255" y="4069080"/>
            <a:ext cx="5939945" cy="1815882"/>
            <a:chOff x="3661255" y="4069080"/>
            <a:chExt cx="5939945" cy="1815882"/>
          </a:xfrm>
        </p:grpSpPr>
        <p:sp>
          <p:nvSpPr>
            <p:cNvPr id="262" name="Google Shape;262;p10"/>
            <p:cNvSpPr txBox="1"/>
            <p:nvPr/>
          </p:nvSpPr>
          <p:spPr>
            <a:xfrm>
              <a:off x="3661255" y="4069080"/>
              <a:ext cx="5939945" cy="1815882"/>
            </a:xfrm>
            <a:prstGeom prst="rect">
              <a:avLst/>
            </a:prstGeom>
            <a:solidFill>
              <a:srgbClr val="FBE4D4"/>
            </a:solid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2800">
                  <a:solidFill>
                    <a:schemeClr val="dk1"/>
                  </a:solidFill>
                  <a:latin typeface="Times New Roman" pitchFamily="18" charset="0"/>
                  <a:cs typeface="Times New Roman" pitchFamily="18" charset="0"/>
                  <a:sym typeface="Arial"/>
                </a:rPr>
                <a:t>a) Con ngỗng cân nặng            kg.</a:t>
              </a:r>
              <a:endParaRPr>
                <a:latin typeface="Times New Roman" pitchFamily="18" charset="0"/>
                <a:cs typeface="Times New Roman" pitchFamily="18" charset="0"/>
              </a:endParaRPr>
            </a:p>
            <a:p>
              <a:pPr marL="0" marR="0" lvl="0" indent="0" algn="l" rtl="0">
                <a:lnSpc>
                  <a:spcPct val="200000"/>
                </a:lnSpc>
                <a:spcBef>
                  <a:spcPts val="0"/>
                </a:spcBef>
                <a:spcAft>
                  <a:spcPts val="0"/>
                </a:spcAft>
                <a:buNone/>
              </a:pPr>
              <a:r>
                <a:rPr lang="en-US" sz="2800">
                  <a:solidFill>
                    <a:schemeClr val="dk1"/>
                  </a:solidFill>
                  <a:latin typeface="Times New Roman" pitchFamily="18" charset="0"/>
                  <a:cs typeface="Times New Roman" pitchFamily="18" charset="0"/>
                  <a:sym typeface="Arial"/>
                </a:rPr>
                <a:t>b) Con gà cân nặng           kg.</a:t>
              </a:r>
              <a:endParaRPr sz="2800">
                <a:solidFill>
                  <a:schemeClr val="dk1"/>
                </a:solidFill>
                <a:latin typeface="Times New Roman" pitchFamily="18" charset="0"/>
                <a:cs typeface="Times New Roman" pitchFamily="18" charset="0"/>
                <a:sym typeface="Arial"/>
              </a:endParaRPr>
            </a:p>
          </p:txBody>
        </p:sp>
        <p:sp>
          <p:nvSpPr>
            <p:cNvPr id="263" name="Google Shape;263;p10"/>
            <p:cNvSpPr/>
            <p:nvPr/>
          </p:nvSpPr>
          <p:spPr>
            <a:xfrm>
              <a:off x="7650020" y="4357376"/>
              <a:ext cx="610896" cy="577515"/>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Times New Roman" pitchFamily="18" charset="0"/>
                  <a:cs typeface="Times New Roman" pitchFamily="18" charset="0"/>
                  <a:sym typeface="Arial"/>
                </a:rPr>
                <a:t>?</a:t>
              </a:r>
              <a:endParaRPr>
                <a:latin typeface="Times New Roman" pitchFamily="18" charset="0"/>
                <a:cs typeface="Times New Roman" pitchFamily="18" charset="0"/>
              </a:endParaRPr>
            </a:p>
          </p:txBody>
        </p:sp>
        <p:sp>
          <p:nvSpPr>
            <p:cNvPr id="264" name="Google Shape;264;p10"/>
            <p:cNvSpPr/>
            <p:nvPr/>
          </p:nvSpPr>
          <p:spPr>
            <a:xfrm>
              <a:off x="7155103" y="5128472"/>
              <a:ext cx="610896" cy="577515"/>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Times New Roman" pitchFamily="18" charset="0"/>
                  <a:cs typeface="Times New Roman" pitchFamily="18" charset="0"/>
                  <a:sym typeface="Arial"/>
                </a:rPr>
                <a:t>?</a:t>
              </a:r>
              <a:endParaRPr>
                <a:latin typeface="Times New Roman" pitchFamily="18" charset="0"/>
                <a:cs typeface="Times New Roman" pitchFamily="18" charset="0"/>
              </a:endParaRPr>
            </a:p>
          </p:txBody>
        </p:sp>
      </p:grpSp>
      <p:sp>
        <p:nvSpPr>
          <p:cNvPr id="265" name="Google Shape;265;p10"/>
          <p:cNvSpPr/>
          <p:nvPr/>
        </p:nvSpPr>
        <p:spPr>
          <a:xfrm>
            <a:off x="7594165" y="4342136"/>
            <a:ext cx="666751" cy="577515"/>
          </a:xfrm>
          <a:prstGeom prst="roundRect">
            <a:avLst>
              <a:gd name="adj" fmla="val 16667"/>
            </a:avLst>
          </a:prstGeom>
          <a:solidFill>
            <a:srgbClr val="FEE599"/>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Times New Roman" pitchFamily="18" charset="0"/>
                <a:cs typeface="Times New Roman" pitchFamily="18" charset="0"/>
                <a:sym typeface="Arial"/>
              </a:rPr>
              <a:t>7</a:t>
            </a:r>
            <a:endParaRPr sz="3200">
              <a:solidFill>
                <a:schemeClr val="dk1"/>
              </a:solidFill>
              <a:latin typeface="Times New Roman" pitchFamily="18" charset="0"/>
              <a:cs typeface="Times New Roman" pitchFamily="18" charset="0"/>
              <a:sym typeface="Arial"/>
            </a:endParaRPr>
          </a:p>
        </p:txBody>
      </p:sp>
      <p:sp>
        <p:nvSpPr>
          <p:cNvPr id="266" name="Google Shape;266;p10"/>
          <p:cNvSpPr/>
          <p:nvPr/>
        </p:nvSpPr>
        <p:spPr>
          <a:xfrm>
            <a:off x="7155103" y="5128471"/>
            <a:ext cx="666751" cy="577515"/>
          </a:xfrm>
          <a:prstGeom prst="roundRect">
            <a:avLst>
              <a:gd name="adj" fmla="val 16667"/>
            </a:avLst>
          </a:prstGeom>
          <a:solidFill>
            <a:srgbClr val="FEE599"/>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Times New Roman" pitchFamily="18" charset="0"/>
                <a:cs typeface="Times New Roman" pitchFamily="18" charset="0"/>
                <a:sym typeface="Arial"/>
              </a:rPr>
              <a:t>3</a:t>
            </a:r>
            <a:endParaRPr sz="3200">
              <a:solidFill>
                <a:schemeClr val="dk1"/>
              </a:solidFill>
              <a:latin typeface="Times New Roman" pitchFamily="18" charset="0"/>
              <a:cs typeface="Times New Roman" pitchFamily="18" charset="0"/>
              <a:sym typeface="Arial"/>
            </a:endParaRPr>
          </a:p>
        </p:txBody>
      </p:sp>
      <p:sp>
        <p:nvSpPr>
          <p:cNvPr id="267" name="Google Shape;267;p10"/>
          <p:cNvSpPr txBox="1"/>
          <p:nvPr/>
        </p:nvSpPr>
        <p:spPr>
          <a:xfrm>
            <a:off x="4556435" y="6564117"/>
            <a:ext cx="783602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70C0"/>
                </a:solidFill>
                <a:latin typeface="Times New Roman" pitchFamily="18" charset="0"/>
                <a:ea typeface="Calibri"/>
                <a:cs typeface="Times New Roman" pitchFamily="18" charset="0"/>
                <a:sym typeface="Calibri"/>
              </a:rPr>
              <a:t>Bản quyền : FB Đặng Nhật Linh- https://www.facebook.com/nhat.linh.3557440</a:t>
            </a:r>
            <a:endParaRPr>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500"/>
                                        <p:tgtEl>
                                          <p:spTgt spid="257"/>
                                        </p:tgtEl>
                                      </p:cBhvr>
                                    </p:animEffect>
                                  </p:childTnLst>
                                </p:cTn>
                              </p:par>
                              <p:par>
                                <p:cTn id="8" presetID="10" presetClass="entr" presetSubtype="0" fill="hold" nodeType="withEffect">
                                  <p:stCondLst>
                                    <p:cond delay="0"/>
                                  </p:stCondLst>
                                  <p:childTnLst>
                                    <p:set>
                                      <p:cBhvr>
                                        <p:cTn id="9" dur="1" fill="hold">
                                          <p:stCondLst>
                                            <p:cond delay="0"/>
                                          </p:stCondLst>
                                        </p:cTn>
                                        <p:tgtEl>
                                          <p:spTgt spid="258"/>
                                        </p:tgtEl>
                                        <p:attrNameLst>
                                          <p:attrName>style.visibility</p:attrName>
                                        </p:attrNameLst>
                                      </p:cBhvr>
                                      <p:to>
                                        <p:strVal val="visible"/>
                                      </p:to>
                                    </p:set>
                                    <p:animEffect transition="in" filter="fade">
                                      <p:cBhvr>
                                        <p:cTn id="10" dur="2000"/>
                                        <p:tgtEl>
                                          <p:spTgt spid="2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9"/>
                                        </p:tgtEl>
                                        <p:attrNameLst>
                                          <p:attrName>style.visibility</p:attrName>
                                        </p:attrNameLst>
                                      </p:cBhvr>
                                      <p:to>
                                        <p:strVal val="visible"/>
                                      </p:to>
                                    </p:set>
                                    <p:animEffect transition="in" filter="fade">
                                      <p:cBhvr>
                                        <p:cTn id="15" dur="1000"/>
                                        <p:tgtEl>
                                          <p:spTgt spid="259"/>
                                        </p:tgtEl>
                                      </p:cBhvr>
                                    </p:animEffect>
                                  </p:childTnLst>
                                </p:cTn>
                              </p:par>
                              <p:par>
                                <p:cTn id="16" presetID="10" presetClass="entr" presetSubtype="0" fill="hold" nodeType="withEffect">
                                  <p:stCondLst>
                                    <p:cond delay="0"/>
                                  </p:stCondLst>
                                  <p:childTnLst>
                                    <p:set>
                                      <p:cBhvr>
                                        <p:cTn id="17" dur="1" fill="hold">
                                          <p:stCondLst>
                                            <p:cond delay="0"/>
                                          </p:stCondLst>
                                        </p:cTn>
                                        <p:tgtEl>
                                          <p:spTgt spid="260"/>
                                        </p:tgtEl>
                                        <p:attrNameLst>
                                          <p:attrName>style.visibility</p:attrName>
                                        </p:attrNameLst>
                                      </p:cBhvr>
                                      <p:to>
                                        <p:strVal val="visible"/>
                                      </p:to>
                                    </p:set>
                                    <p:animEffect transition="in" filter="fade">
                                      <p:cBhvr>
                                        <p:cTn id="18" dur="1000"/>
                                        <p:tgtEl>
                                          <p:spTgt spid="26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1"/>
                                        </p:tgtEl>
                                        <p:attrNameLst>
                                          <p:attrName>style.visibility</p:attrName>
                                        </p:attrNameLst>
                                      </p:cBhvr>
                                      <p:to>
                                        <p:strVal val="visible"/>
                                      </p:to>
                                    </p:set>
                                    <p:animEffect transition="in" filter="fade">
                                      <p:cBhvr>
                                        <p:cTn id="23" dur="1000"/>
                                        <p:tgtEl>
                                          <p:spTgt spid="26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65"/>
                                        </p:tgtEl>
                                        <p:attrNameLst>
                                          <p:attrName>style.visibility</p:attrName>
                                        </p:attrNameLst>
                                      </p:cBhvr>
                                      <p:to>
                                        <p:strVal val="visible"/>
                                      </p:to>
                                    </p:set>
                                    <p:animEffect transition="in" filter="fade">
                                      <p:cBhvr>
                                        <p:cTn id="28" dur="1000"/>
                                        <p:tgtEl>
                                          <p:spTgt spid="26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6"/>
                                        </p:tgtEl>
                                        <p:attrNameLst>
                                          <p:attrName>style.visibility</p:attrName>
                                        </p:attrNameLst>
                                      </p:cBhvr>
                                      <p:to>
                                        <p:strVal val="visible"/>
                                      </p:to>
                                    </p:set>
                                    <p:animEffect transition="in" filter="fade">
                                      <p:cBhvr>
                                        <p:cTn id="33" dur="1000"/>
                                        <p:tgtEl>
                                          <p:spTgt spid="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670</Words>
  <Application>Microsoft Office PowerPoint</Application>
  <PresentationFormat>Custom</PresentationFormat>
  <Paragraphs>90</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Times New Roman</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Windows 7</cp:lastModifiedBy>
  <cp:revision>1</cp:revision>
  <dcterms:created xsi:type="dcterms:W3CDTF">2021-06-04T10:17:52Z</dcterms:created>
  <dcterms:modified xsi:type="dcterms:W3CDTF">2022-10-29T08:20:32Z</dcterms:modified>
</cp:coreProperties>
</file>