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70" r:id="rId3"/>
    <p:sldId id="256" r:id="rId4"/>
    <p:sldId id="269" r:id="rId5"/>
    <p:sldId id="259" r:id="rId6"/>
    <p:sldId id="267" r:id="rId7"/>
    <p:sldId id="268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7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26225-0D52-4CB4-92BB-DAC6E97B8AC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C456D-BF78-4A2F-AB6E-3183A06A9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33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C456D-BF78-4A2F-AB6E-3183A06A903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879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282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345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085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11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714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134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29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96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79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125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358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F8D8-471C-46A5-9A58-AD138F5C4710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F4DDE-D5B3-4DA2-9E56-265B9A0D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068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emf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2882946" y="1068933"/>
            <a:ext cx="8298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14: LUYỆN TẬP CHUNG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6600" y="2250319"/>
            <a:ext cx="463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xmlns="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2112" y="2958205"/>
            <a:ext cx="4849360" cy="377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87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Thực hiện được phép cộng, phép trừ qua 10 trong phạm vi 20.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Thực hiện được việc tính trong trường hợp có hai dấu phép tính cộng, trừ.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Giải được bài toán có lời văn liên quan đến cộng, trừ (qua 10) trong phạm vi 20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Qua thực hành, luyện tập sẽ phát triển năng lực tư duy và lập luận, năng lực giao tiếp toán học.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Qua giải bài toán thực tiễn sẽ phát triển năng lực giải quyết vấn đề. 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Qua thực hiện trò chơi sẽ phát triển năng lực giao tiếp và hợp tác.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Yêu thích môn học, có niềm hứng thú, say mê các con số để giải quyết bài toán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Rèn phẩm chất chăm chỉ, trách nhiệm.</a:t>
            </a: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245726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1431914"/>
              </p:ext>
            </p:extLst>
          </p:nvPr>
        </p:nvGraphicFramePr>
        <p:xfrm>
          <a:off x="258228" y="1538977"/>
          <a:ext cx="11651672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2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29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129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129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</a:t>
                      </a:r>
                    </a:p>
                    <a:p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+ 4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+ 8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+ 7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13 - 7</a:t>
                      </a:r>
                    </a:p>
                    <a:p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16 - 9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16 - 7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59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59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59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15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15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15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71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71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71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32717" y="1537717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32717" y="2590501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32717" y="3676010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1970" y="5117492"/>
            <a:ext cx="919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39529" y1="20000" x2="62118" y2="28941"/>
                        <a14:foregroundMark x1="62588" y1="34118" x2="48941" y2="52000"/>
                        <a14:foregroundMark x1="50353" y1="18824" x2="63529" y2="24706"/>
                        <a14:foregroundMark x1="67059" y1="29882" x2="56000" y2="44235"/>
                        <a14:foregroundMark x1="49647" y1="64706" x2="54588" y2="56706"/>
                        <a14:foregroundMark x1="64000" y1="43765" x2="71529" y2="33412"/>
                        <a14:foregroundMark x1="69647" y1="26353" x2="44235" y2="12235"/>
                        <a14:foregroundMark x1="34118" y1="13647" x2="41412" y2="33412"/>
                        <a14:foregroundMark x1="26353" y1="30824" x2="48471" y2="21176"/>
                        <a14:foregroundMark x1="27059" y1="23765" x2="37412" y2="36235"/>
                        <a14:foregroundMark x1="40235" y1="32235" x2="51765" y2="23294"/>
                        <a14:foregroundMark x1="49882" y1="13412" x2="62588" y2="14118"/>
                        <a14:foregroundMark x1="64706" y1="15529" x2="72235" y2="26588"/>
                        <a14:foregroundMark x1="56471" y1="30118" x2="45176" y2="45647"/>
                        <a14:foregroundMark x1="49882" y1="40471" x2="45882" y2="60706"/>
                        <a14:foregroundMark x1="44235" y1="49176" x2="44471" y2="60235"/>
                        <a14:foregroundMark x1="55294" y1="54588" x2="62824" y2="43059"/>
                        <a14:foregroundMark x1="48235" y1="69882" x2="54588" y2="69882"/>
                        <a14:foregroundMark x1="55294" y1="70353" x2="58824" y2="76000"/>
                        <a14:foregroundMark x1="58824" y1="77176" x2="56706" y2="83529"/>
                        <a14:foregroundMark x1="56706" y1="83529" x2="43529" y2="82824"/>
                        <a14:foregroundMark x1="42118" y1="82118" x2="41647" y2="73647"/>
                        <a14:foregroundMark x1="44235" y1="72941" x2="52000" y2="78118"/>
                        <a14:foregroundMark x1="6824" y1="30118" x2="21882" y2="10824"/>
                        <a14:foregroundMark x1="25176" y1="8706" x2="57412" y2="2588"/>
                        <a14:foregroundMark x1="62824" y1="4471" x2="88706" y2="21176"/>
                        <a14:foregroundMark x1="90824" y1="23765" x2="97176" y2="38353"/>
                        <a14:foregroundMark x1="84235" y1="16941" x2="67529" y2="4471"/>
                        <a14:foregroundMark x1="32000" y1="4471" x2="51294" y2="1882"/>
                        <a14:foregroundMark x1="5412" y1="29412" x2="1412" y2="51059"/>
                        <a14:foregroundMark x1="1412" y1="51059" x2="8706" y2="75294"/>
                        <a14:foregroundMark x1="9882" y1="76471" x2="25882" y2="91059"/>
                        <a14:foregroundMark x1="28706" y1="93176" x2="43765" y2="97882"/>
                        <a14:foregroundMark x1="44941" y1="97882" x2="62588" y2="96941"/>
                        <a14:foregroundMark x1="63529" y1="96235" x2="81882" y2="87529"/>
                        <a14:foregroundMark x1="82588" y1="86118" x2="94353" y2="68941"/>
                        <a14:foregroundMark x1="94824" y1="67765" x2="98353" y2="48000"/>
                        <a14:foregroundMark x1="98353" y1="48000" x2="97647" y2="39059"/>
                        <a14:foregroundMark x1="47765" y1="80706" x2="54118" y2="73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724" y="4904394"/>
            <a:ext cx="964385" cy="9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716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/>
          <a:srcRect r="607" b="4510"/>
          <a:stretch/>
        </p:blipFill>
        <p:spPr>
          <a:xfrm>
            <a:off x="20050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828" y="1812602"/>
            <a:ext cx="296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9 + 7 - 8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3888" y="1812603"/>
            <a:ext cx="2862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6 + 5 + 4</a:t>
            </a:r>
          </a:p>
        </p:txBody>
      </p:sp>
      <p:pic>
        <p:nvPicPr>
          <p:cNvPr id="11" name="PA_库_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557881" y="3194604"/>
            <a:ext cx="3199362" cy="3663396"/>
          </a:xfrm>
          <a:prstGeom prst="rect">
            <a:avLst/>
          </a:prstGeom>
        </p:spPr>
      </p:pic>
      <p:sp>
        <p:nvSpPr>
          <p:cNvPr id="12" name="PA_库_云形 6"/>
          <p:cNvSpPr/>
          <p:nvPr>
            <p:custDataLst>
              <p:tags r:id="rId2"/>
            </p:custDataLst>
          </p:nvPr>
        </p:nvSpPr>
        <p:spPr>
          <a:xfrm>
            <a:off x="7409127" y="1173030"/>
            <a:ext cx="4343400" cy="312821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A_库_云形 6"/>
          <p:cNvSpPr/>
          <p:nvPr>
            <p:custDataLst>
              <p:tags r:id="rId3"/>
            </p:custDataLst>
          </p:nvPr>
        </p:nvSpPr>
        <p:spPr>
          <a:xfrm>
            <a:off x="214481" y="1173030"/>
            <a:ext cx="4343400" cy="312821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8670" y="2472146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16  -   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8670" y="3102511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    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33919" y="2472146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11  +   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3919" y="3102511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     15</a:t>
            </a:r>
          </a:p>
        </p:txBody>
      </p:sp>
    </p:spTree>
    <p:extLst>
      <p:ext uri="{BB962C8B-B14F-4D97-AF65-F5344CB8AC3E}">
        <p14:creationId xmlns:p14="http://schemas.microsoft.com/office/powerpoint/2010/main" xmlns="" val="294058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2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8501" t="42579" r="30534" b="19775"/>
          <a:stretch/>
        </p:blipFill>
        <p:spPr>
          <a:xfrm>
            <a:off x="7686134" y="1444765"/>
            <a:ext cx="4231340" cy="2613666"/>
          </a:xfrm>
          <a:prstGeom prst="round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4364" y="21781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00328" y="53347"/>
            <a:ext cx="11091651" cy="1844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đợt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Mai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18658" y="1987478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5183" y="2547896"/>
            <a:ext cx="7649731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Nam	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		: 11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b="1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63" lvl="1"/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Nam	: 3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b="1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63" lvl="1"/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		: …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83605" y="4267108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37698" y="4842906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11 - 3 = 8 (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57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6788" y="99928"/>
            <a:ext cx="2720542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6187" y="2002931"/>
            <a:ext cx="11779624" cy="2591747"/>
            <a:chOff x="206187" y="2002931"/>
            <a:chExt cx="11779624" cy="2591747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206187" y="2002931"/>
              <a:ext cx="11779624" cy="2591747"/>
            </a:xfrm>
            <a:prstGeom prst="round2DiagRect">
              <a:avLst/>
            </a:prstGeom>
            <a:solidFill>
              <a:schemeClr val="accent6">
                <a:lumMod val="40000"/>
                <a:lumOff val="60000"/>
                <a:alpha val="65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5608" y="2376768"/>
              <a:ext cx="9607432" cy="184407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đợt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trại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hè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Nam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ít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mai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Mai 3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414952" y="1533280"/>
            <a:ext cx="3191699" cy="319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79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Đ, S ?</a:t>
            </a:r>
          </a:p>
        </p:txBody>
      </p:sp>
      <p:sp>
        <p:nvSpPr>
          <p:cNvPr id="7" name="Oval 6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6627658"/>
              </p:ext>
            </p:extLst>
          </p:nvPr>
        </p:nvGraphicFramePr>
        <p:xfrm>
          <a:off x="1190476" y="2425532"/>
          <a:ext cx="1055077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3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5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9 </a:t>
                      </a:r>
                      <a:r>
                        <a:rPr lang="en-US" sz="3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+ 6 = 14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8 + 4 = 4 + 8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15 - 8 &gt; 6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13 - 4 &lt; 17 - 9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Rectangle: Rounded Corners 19">
            <a:extLst>
              <a:ext uri="{FF2B5EF4-FFF2-40B4-BE49-F238E27FC236}">
                <a16:creationId xmlns:a16="http://schemas.microsoft.com/office/drawing/2014/main" xmlns="" id="{B1B8A7A6-0F5E-43B6-8513-B55AF95950A9}"/>
              </a:ext>
            </a:extLst>
          </p:cNvPr>
          <p:cNvSpPr/>
          <p:nvPr/>
        </p:nvSpPr>
        <p:spPr>
          <a:xfrm>
            <a:off x="4184166" y="2364749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: Rounded Corners 20">
            <a:extLst>
              <a:ext uri="{FF2B5EF4-FFF2-40B4-BE49-F238E27FC236}">
                <a16:creationId xmlns:a16="http://schemas.microsoft.com/office/drawing/2014/main" xmlns="" id="{B7B8CFEC-3777-4BD6-AC7D-503A510A0B8F}"/>
              </a:ext>
            </a:extLst>
          </p:cNvPr>
          <p:cNvSpPr/>
          <p:nvPr/>
        </p:nvSpPr>
        <p:spPr>
          <a:xfrm>
            <a:off x="4184166" y="3615120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: Rounded Corners 24">
            <a:extLst>
              <a:ext uri="{FF2B5EF4-FFF2-40B4-BE49-F238E27FC236}">
                <a16:creationId xmlns:a16="http://schemas.microsoft.com/office/drawing/2014/main" xmlns="" id="{4FF3F4EB-080E-4468-8A95-71F8214075B8}"/>
              </a:ext>
            </a:extLst>
          </p:cNvPr>
          <p:cNvSpPr/>
          <p:nvPr/>
        </p:nvSpPr>
        <p:spPr>
          <a:xfrm>
            <a:off x="4214261" y="2393628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1" name="Rectangle: Rounded Corners 25">
            <a:extLst>
              <a:ext uri="{FF2B5EF4-FFF2-40B4-BE49-F238E27FC236}">
                <a16:creationId xmlns:a16="http://schemas.microsoft.com/office/drawing/2014/main" xmlns="" id="{69F5DCBE-3AA9-4E4D-B048-EE3844F748DA}"/>
              </a:ext>
            </a:extLst>
          </p:cNvPr>
          <p:cNvSpPr/>
          <p:nvPr/>
        </p:nvSpPr>
        <p:spPr>
          <a:xfrm>
            <a:off x="4184166" y="358446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2" name="Rectangle: Rounded Corners 18">
            <a:extLst>
              <a:ext uri="{FF2B5EF4-FFF2-40B4-BE49-F238E27FC236}">
                <a16:creationId xmlns:a16="http://schemas.microsoft.com/office/drawing/2014/main" xmlns="" id="{4C11BF38-3CB7-4799-BA41-97635AB606C9}"/>
              </a:ext>
            </a:extLst>
          </p:cNvPr>
          <p:cNvSpPr/>
          <p:nvPr/>
        </p:nvSpPr>
        <p:spPr>
          <a:xfrm>
            <a:off x="10261409" y="2412848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xmlns="" id="{B1B8A7A6-0F5E-43B6-8513-B55AF95950A9}"/>
              </a:ext>
            </a:extLst>
          </p:cNvPr>
          <p:cNvSpPr/>
          <p:nvPr/>
        </p:nvSpPr>
        <p:spPr>
          <a:xfrm>
            <a:off x="10317679" y="3571771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: Rounded Corners 23">
            <a:extLst>
              <a:ext uri="{FF2B5EF4-FFF2-40B4-BE49-F238E27FC236}">
                <a16:creationId xmlns:a16="http://schemas.microsoft.com/office/drawing/2014/main" xmlns="" id="{F08FA886-E82D-4A5B-9056-49FA9CAE4154}"/>
              </a:ext>
            </a:extLst>
          </p:cNvPr>
          <p:cNvSpPr/>
          <p:nvPr/>
        </p:nvSpPr>
        <p:spPr>
          <a:xfrm>
            <a:off x="10261409" y="2465308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5" name="Rectangle: Rounded Corners 24">
            <a:extLst>
              <a:ext uri="{FF2B5EF4-FFF2-40B4-BE49-F238E27FC236}">
                <a16:creationId xmlns:a16="http://schemas.microsoft.com/office/drawing/2014/main" xmlns="" id="{4FF3F4EB-080E-4468-8A95-71F8214075B8}"/>
              </a:ext>
            </a:extLst>
          </p:cNvPr>
          <p:cNvSpPr/>
          <p:nvPr/>
        </p:nvSpPr>
        <p:spPr>
          <a:xfrm>
            <a:off x="10317679" y="357177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xmlns="" val="361465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8142" y="3106792"/>
            <a:ext cx="987462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10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55”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3378516" y="139617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xmlns="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2946" y="2906414"/>
            <a:ext cx="4849360" cy="3773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1037" y="973558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19513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448</Words>
  <Application>Microsoft Office PowerPoint</Application>
  <PresentationFormat>Custom</PresentationFormat>
  <Paragraphs>78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7</cp:lastModifiedBy>
  <cp:revision>45</cp:revision>
  <dcterms:created xsi:type="dcterms:W3CDTF">2021-06-02T14:09:39Z</dcterms:created>
  <dcterms:modified xsi:type="dcterms:W3CDTF">2022-10-23T08:45:08Z</dcterms:modified>
</cp:coreProperties>
</file>