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10"/>
  </p:notesMasterIdLst>
  <p:sldIdLst>
    <p:sldId id="338" r:id="rId2"/>
    <p:sldId id="300" r:id="rId3"/>
    <p:sldId id="340" r:id="rId4"/>
    <p:sldId id="347" r:id="rId5"/>
    <p:sldId id="348" r:id="rId6"/>
    <p:sldId id="349" r:id="rId7"/>
    <p:sldId id="350" r:id="rId8"/>
    <p:sldId id="339" r:id="rId9"/>
  </p:sldIdLst>
  <p:sldSz cx="9144000" cy="6858000" type="screen4x3"/>
  <p:notesSz cx="6858000" cy="9144000"/>
  <p:defaultTextStyle>
    <a:defPPr>
      <a:defRPr lang="vi-VN"/>
    </a:defPPr>
    <a:lvl1pPr algn="l" rtl="0" fontAlgn="base">
      <a:spcBef>
        <a:spcPct val="0"/>
      </a:spcBef>
      <a:spcAft>
        <a:spcPct val="0"/>
      </a:spcAft>
      <a:defRPr sz="3200" b="1" i="1" kern="1200">
        <a:solidFill>
          <a:schemeClr val="tx1"/>
        </a:solidFill>
        <a:latin typeface="Times New Roman" pitchFamily="18" charset="0"/>
        <a:ea typeface="+mn-ea"/>
        <a:cs typeface="Arial" charset="0"/>
      </a:defRPr>
    </a:lvl1pPr>
    <a:lvl2pPr marL="457200" algn="l" rtl="0" fontAlgn="base">
      <a:spcBef>
        <a:spcPct val="0"/>
      </a:spcBef>
      <a:spcAft>
        <a:spcPct val="0"/>
      </a:spcAft>
      <a:defRPr sz="3200" b="1" i="1" kern="1200">
        <a:solidFill>
          <a:schemeClr val="tx1"/>
        </a:solidFill>
        <a:latin typeface="Times New Roman" pitchFamily="18" charset="0"/>
        <a:ea typeface="+mn-ea"/>
        <a:cs typeface="Arial" charset="0"/>
      </a:defRPr>
    </a:lvl2pPr>
    <a:lvl3pPr marL="914400" algn="l" rtl="0" fontAlgn="base">
      <a:spcBef>
        <a:spcPct val="0"/>
      </a:spcBef>
      <a:spcAft>
        <a:spcPct val="0"/>
      </a:spcAft>
      <a:defRPr sz="3200" b="1" i="1" kern="1200">
        <a:solidFill>
          <a:schemeClr val="tx1"/>
        </a:solidFill>
        <a:latin typeface="Times New Roman" pitchFamily="18" charset="0"/>
        <a:ea typeface="+mn-ea"/>
        <a:cs typeface="Arial" charset="0"/>
      </a:defRPr>
    </a:lvl3pPr>
    <a:lvl4pPr marL="1371600" algn="l" rtl="0" fontAlgn="base">
      <a:spcBef>
        <a:spcPct val="0"/>
      </a:spcBef>
      <a:spcAft>
        <a:spcPct val="0"/>
      </a:spcAft>
      <a:defRPr sz="3200" b="1" i="1" kern="1200">
        <a:solidFill>
          <a:schemeClr val="tx1"/>
        </a:solidFill>
        <a:latin typeface="Times New Roman" pitchFamily="18" charset="0"/>
        <a:ea typeface="+mn-ea"/>
        <a:cs typeface="Arial" charset="0"/>
      </a:defRPr>
    </a:lvl4pPr>
    <a:lvl5pPr marL="1828800" algn="l" rtl="0" fontAlgn="base">
      <a:spcBef>
        <a:spcPct val="0"/>
      </a:spcBef>
      <a:spcAft>
        <a:spcPct val="0"/>
      </a:spcAft>
      <a:defRPr sz="3200" b="1" i="1" kern="1200">
        <a:solidFill>
          <a:schemeClr val="tx1"/>
        </a:solidFill>
        <a:latin typeface="Times New Roman" pitchFamily="18" charset="0"/>
        <a:ea typeface="+mn-ea"/>
        <a:cs typeface="Arial" charset="0"/>
      </a:defRPr>
    </a:lvl5pPr>
    <a:lvl6pPr marL="2286000" algn="l" defTabSz="914400" rtl="0" eaLnBrk="1" latinLnBrk="0" hangingPunct="1">
      <a:defRPr sz="3200" b="1" i="1" kern="1200">
        <a:solidFill>
          <a:schemeClr val="tx1"/>
        </a:solidFill>
        <a:latin typeface="Times New Roman" pitchFamily="18" charset="0"/>
        <a:ea typeface="+mn-ea"/>
        <a:cs typeface="Arial" charset="0"/>
      </a:defRPr>
    </a:lvl6pPr>
    <a:lvl7pPr marL="2743200" algn="l" defTabSz="914400" rtl="0" eaLnBrk="1" latinLnBrk="0" hangingPunct="1">
      <a:defRPr sz="3200" b="1" i="1" kern="1200">
        <a:solidFill>
          <a:schemeClr val="tx1"/>
        </a:solidFill>
        <a:latin typeface="Times New Roman" pitchFamily="18" charset="0"/>
        <a:ea typeface="+mn-ea"/>
        <a:cs typeface="Arial" charset="0"/>
      </a:defRPr>
    </a:lvl7pPr>
    <a:lvl8pPr marL="3200400" algn="l" defTabSz="914400" rtl="0" eaLnBrk="1" latinLnBrk="0" hangingPunct="1">
      <a:defRPr sz="3200" b="1" i="1" kern="1200">
        <a:solidFill>
          <a:schemeClr val="tx1"/>
        </a:solidFill>
        <a:latin typeface="Times New Roman" pitchFamily="18" charset="0"/>
        <a:ea typeface="+mn-ea"/>
        <a:cs typeface="Arial" charset="0"/>
      </a:defRPr>
    </a:lvl8pPr>
    <a:lvl9pPr marL="3657600" algn="l" defTabSz="914400" rtl="0" eaLnBrk="1" latinLnBrk="0" hangingPunct="1">
      <a:defRPr sz="3200" b="1" i="1"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00"/>
    <a:srgbClr val="FF3300"/>
    <a:srgbClr val="A50021"/>
    <a:srgbClr val="FF9933"/>
    <a:srgbClr val="FFC000"/>
    <a:srgbClr val="990099"/>
    <a:srgbClr val="CC0099"/>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322" autoAdjust="0"/>
    <p:restoredTop sz="94654" autoAdjust="0"/>
  </p:normalViewPr>
  <p:slideViewPr>
    <p:cSldViewPr>
      <p:cViewPr>
        <p:scale>
          <a:sx n="66" d="100"/>
          <a:sy n="66" d="100"/>
        </p:scale>
        <p:origin x="-7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43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0">
                <a:latin typeface="Arial" charset="0"/>
                <a:cs typeface="Arial" charset="0"/>
              </a:defRPr>
            </a:lvl1pPr>
          </a:lstStyle>
          <a:p>
            <a:pPr>
              <a:defRPr/>
            </a:pPr>
            <a:endParaRPr lang="vi-VN"/>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0">
                <a:latin typeface="Arial" charset="0"/>
                <a:cs typeface="Arial" charset="0"/>
              </a:defRPr>
            </a:lvl1pPr>
          </a:lstStyle>
          <a:p>
            <a:pPr>
              <a:defRPr/>
            </a:pPr>
            <a:endParaRPr lang="vi-VN"/>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vi-VN" noProof="0" smtClean="0"/>
              <a:t>Click to edit Master text styles</a:t>
            </a:r>
          </a:p>
          <a:p>
            <a:pPr lvl="1"/>
            <a:r>
              <a:rPr lang="vi-VN" noProof="0" smtClean="0"/>
              <a:t>Second level</a:t>
            </a:r>
          </a:p>
          <a:p>
            <a:pPr lvl="2"/>
            <a:r>
              <a:rPr lang="vi-VN" noProof="0" smtClean="0"/>
              <a:t>Third level</a:t>
            </a:r>
          </a:p>
          <a:p>
            <a:pPr lvl="3"/>
            <a:r>
              <a:rPr lang="vi-VN" noProof="0" smtClean="0"/>
              <a:t>Fourth level</a:t>
            </a:r>
          </a:p>
          <a:p>
            <a:pPr lvl="4"/>
            <a:r>
              <a:rPr lang="vi-VN" noProof="0"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0">
                <a:latin typeface="Arial" charset="0"/>
                <a:cs typeface="Arial" charset="0"/>
              </a:defRPr>
            </a:lvl1pPr>
          </a:lstStyle>
          <a:p>
            <a:pPr>
              <a:defRPr/>
            </a:pPr>
            <a:endParaRPr lang="vi-VN"/>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0">
                <a:latin typeface="Arial" charset="0"/>
                <a:cs typeface="Arial" charset="0"/>
              </a:defRPr>
            </a:lvl1pPr>
          </a:lstStyle>
          <a:p>
            <a:pPr>
              <a:defRPr/>
            </a:pPr>
            <a:fld id="{79382C41-2CB6-45F5-BF1C-865893E2248E}" type="slidenum">
              <a:rPr lang="vi-VN"/>
              <a:pPr>
                <a:defRPr/>
              </a:pPr>
              <a:t>‹#›</a:t>
            </a:fld>
            <a:endParaRPr lang="vi-V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eaLnBrk="1" hangingPunct="1"/>
            <a:endParaRPr lang="en-US" smtClean="0"/>
          </a:p>
        </p:txBody>
      </p:sp>
      <p:sp>
        <p:nvSpPr>
          <p:cNvPr id="2150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39035F6-45EF-4F1B-A40E-C4A7E70339C4}" type="slidenum">
              <a:rPr lang="vi-VN" sz="1200" b="0" i="0">
                <a:latin typeface="Arial" charset="0"/>
              </a:rPr>
              <a:pPr algn="r"/>
              <a:t>1</a:t>
            </a:fld>
            <a:endParaRPr lang="vi-VN" sz="1200" b="0" i="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b="0" i="0">
                  <a:latin typeface="Garamond" pitchFamily="18"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b="0" i="0">
                  <a:latin typeface="Garamond" pitchFamily="18"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b="0" i="0">
                  <a:latin typeface="Garamond" pitchFamily="18" charset="0"/>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b="0" i="0">
                  <a:latin typeface="Garamond" pitchFamily="18"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b="0" i="0">
                <a:latin typeface="Garamond" pitchFamily="18" charset="0"/>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6247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6247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fld id="{18468F6C-4C21-429E-A9B8-8694CF8AFD78}" type="datetimeFigureOut">
              <a:rPr lang="en-US"/>
              <a:pPr>
                <a:defRPr/>
              </a:pPr>
              <a:t>6/30/2016</a:t>
            </a:fld>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81EC9CD8-1882-43B7-BFDB-E96663B2AA0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DB5DF5-1B0B-427F-93A4-CD1ADE643F6B}" type="datetimeFigureOut">
              <a:rPr lang="en-US"/>
              <a:pPr>
                <a:defRPr/>
              </a:pPr>
              <a:t>6/30/2016</a:t>
            </a:fld>
            <a:endParaRPr lang="en-US"/>
          </a:p>
        </p:txBody>
      </p:sp>
      <p:sp>
        <p:nvSpPr>
          <p:cNvPr id="5" name="Slide Number Placeholder 4"/>
          <p:cNvSpPr>
            <a:spLocks noGrp="1"/>
          </p:cNvSpPr>
          <p:nvPr>
            <p:ph type="sldNum" sz="quarter" idx="11"/>
          </p:nvPr>
        </p:nvSpPr>
        <p:spPr/>
        <p:txBody>
          <a:bodyPr/>
          <a:lstStyle>
            <a:lvl1pPr>
              <a:defRPr/>
            </a:lvl1pPr>
          </a:lstStyle>
          <a:p>
            <a:pPr>
              <a:defRPr/>
            </a:pPr>
            <a:fld id="{FF0331E3-C3DA-4DA2-94B0-758C9F7600D8}" type="slidenum">
              <a:rPr lang="en-US"/>
              <a:pPr>
                <a:defRPr/>
              </a:pPr>
              <a:t>‹#›</a:t>
            </a:fld>
            <a:endParaRPr lang="en-US"/>
          </a:p>
        </p:txBody>
      </p:sp>
      <p:sp>
        <p:nvSpPr>
          <p:cNvPr id="6" name="Footer Placeholder 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4812984-57E4-49E7-B18E-92B9568958D0}" type="datetimeFigureOut">
              <a:rPr lang="en-US"/>
              <a:pPr>
                <a:defRPr/>
              </a:pPr>
              <a:t>6/30/2016</a:t>
            </a:fld>
            <a:endParaRPr lang="en-US"/>
          </a:p>
        </p:txBody>
      </p:sp>
      <p:sp>
        <p:nvSpPr>
          <p:cNvPr id="5" name="Slide Number Placeholder 4"/>
          <p:cNvSpPr>
            <a:spLocks noGrp="1"/>
          </p:cNvSpPr>
          <p:nvPr>
            <p:ph type="sldNum" sz="quarter" idx="11"/>
          </p:nvPr>
        </p:nvSpPr>
        <p:spPr/>
        <p:txBody>
          <a:bodyPr/>
          <a:lstStyle>
            <a:lvl1pPr>
              <a:defRPr/>
            </a:lvl1pPr>
          </a:lstStyle>
          <a:p>
            <a:pPr>
              <a:defRPr/>
            </a:pPr>
            <a:fld id="{0831DDBC-EF4A-4A89-A86F-50EE471590C0}" type="slidenum">
              <a:rPr lang="en-US"/>
              <a:pPr>
                <a:defRPr/>
              </a:pPr>
              <a:t>‹#›</a:t>
            </a:fld>
            <a:endParaRPr lang="en-US"/>
          </a:p>
        </p:txBody>
      </p:sp>
      <p:sp>
        <p:nvSpPr>
          <p:cNvPr id="6" name="Footer Placeholder 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0527C130-17A3-4751-A31B-861328CFD1EA}" type="datetimeFigureOut">
              <a:rPr lang="en-US"/>
              <a:pPr>
                <a:defRPr/>
              </a:pPr>
              <a:t>6/30/2016</a:t>
            </a:fld>
            <a:endParaRPr lang="en-US"/>
          </a:p>
        </p:txBody>
      </p:sp>
      <p:sp>
        <p:nvSpPr>
          <p:cNvPr id="6" name="Slide Number Placeholder 5"/>
          <p:cNvSpPr>
            <a:spLocks noGrp="1"/>
          </p:cNvSpPr>
          <p:nvPr>
            <p:ph type="sldNum" sz="quarter" idx="11"/>
          </p:nvPr>
        </p:nvSpPr>
        <p:spPr/>
        <p:txBody>
          <a:bodyPr/>
          <a:lstStyle>
            <a:lvl1pPr>
              <a:defRPr/>
            </a:lvl1pPr>
          </a:lstStyle>
          <a:p>
            <a:pPr>
              <a:defRPr/>
            </a:pPr>
            <a:fld id="{574F6AE7-9B85-491F-A227-22A64EDE1262}" type="slidenum">
              <a:rPr lang="en-US"/>
              <a:pPr>
                <a:defRPr/>
              </a:pPr>
              <a:t>‹#›</a:t>
            </a:fld>
            <a:endParaRPr lang="en-US"/>
          </a:p>
        </p:txBody>
      </p:sp>
      <p:sp>
        <p:nvSpPr>
          <p:cNvPr id="7" name="Footer Placeholder 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25C8C682-6E87-492F-AB61-6657D2BE6706}" type="datetimeFigureOut">
              <a:rPr lang="en-US"/>
              <a:pPr>
                <a:defRPr/>
              </a:pPr>
              <a:t>6/30/2016</a:t>
            </a:fld>
            <a:endParaRPr lang="en-US"/>
          </a:p>
        </p:txBody>
      </p:sp>
      <p:sp>
        <p:nvSpPr>
          <p:cNvPr id="8" name="Slide Number Placeholder 7"/>
          <p:cNvSpPr>
            <a:spLocks noGrp="1"/>
          </p:cNvSpPr>
          <p:nvPr>
            <p:ph type="sldNum" sz="quarter" idx="11"/>
          </p:nvPr>
        </p:nvSpPr>
        <p:spPr/>
        <p:txBody>
          <a:bodyPr/>
          <a:lstStyle>
            <a:lvl1pPr>
              <a:defRPr/>
            </a:lvl1pPr>
          </a:lstStyle>
          <a:p>
            <a:pPr>
              <a:defRPr/>
            </a:pPr>
            <a:fld id="{5C2F69FD-0935-497C-8AB8-ABFBBFBCEBC3}" type="slidenum">
              <a:rPr lang="en-US"/>
              <a:pPr>
                <a:defRPr/>
              </a:pPr>
              <a:t>‹#›</a:t>
            </a:fld>
            <a:endParaRPr lang="en-US"/>
          </a:p>
        </p:txBody>
      </p:sp>
      <p:sp>
        <p:nvSpPr>
          <p:cNvPr id="9" name="Footer Placeholder 8"/>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F45EC50F-AED1-4475-879A-858569F2C6F5}" type="datetimeFigureOut">
              <a:rPr lang="en-US"/>
              <a:pPr>
                <a:defRPr/>
              </a:pPr>
              <a:t>6/30/2016</a:t>
            </a:fld>
            <a:endParaRPr lang="en-US"/>
          </a:p>
        </p:txBody>
      </p:sp>
      <p:sp>
        <p:nvSpPr>
          <p:cNvPr id="4" name="Slide Number Placeholder 3"/>
          <p:cNvSpPr>
            <a:spLocks noGrp="1"/>
          </p:cNvSpPr>
          <p:nvPr>
            <p:ph type="sldNum" sz="quarter" idx="11"/>
          </p:nvPr>
        </p:nvSpPr>
        <p:spPr/>
        <p:txBody>
          <a:bodyPr/>
          <a:lstStyle>
            <a:lvl1pPr>
              <a:defRPr/>
            </a:lvl1pPr>
          </a:lstStyle>
          <a:p>
            <a:pPr>
              <a:defRPr/>
            </a:pPr>
            <a:fld id="{34916F87-DECD-4D43-9513-03EB1E31A4B2}" type="slidenum">
              <a:rPr lang="en-US"/>
              <a:pPr>
                <a:defRPr/>
              </a:pPr>
              <a:t>‹#›</a:t>
            </a:fld>
            <a:endParaRPr lang="en-US"/>
          </a:p>
        </p:txBody>
      </p:sp>
      <p:sp>
        <p:nvSpPr>
          <p:cNvPr id="5"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2AE4647-038A-4ECF-87DB-676ACB33A65C}" type="datetimeFigureOut">
              <a:rPr lang="en-US"/>
              <a:pPr>
                <a:defRPr/>
              </a:pPr>
              <a:t>6/30/2016</a:t>
            </a:fld>
            <a:endParaRPr lang="en-US"/>
          </a:p>
        </p:txBody>
      </p:sp>
      <p:sp>
        <p:nvSpPr>
          <p:cNvPr id="3" name="Slide Number Placeholder 2"/>
          <p:cNvSpPr>
            <a:spLocks noGrp="1"/>
          </p:cNvSpPr>
          <p:nvPr>
            <p:ph type="sldNum" sz="quarter" idx="11"/>
          </p:nvPr>
        </p:nvSpPr>
        <p:spPr/>
        <p:txBody>
          <a:bodyPr/>
          <a:lstStyle>
            <a:lvl1pPr>
              <a:defRPr/>
            </a:lvl1pPr>
          </a:lstStyle>
          <a:p>
            <a:pPr>
              <a:defRPr/>
            </a:pPr>
            <a:fld id="{764C1A13-4A47-4219-9075-D55B3D4167BE}" type="slidenum">
              <a:rPr lang="en-US"/>
              <a:pPr>
                <a:defRPr/>
              </a:pPr>
              <a:t>‹#›</a:t>
            </a:fld>
            <a:endParaRPr lang="en-US"/>
          </a:p>
        </p:txBody>
      </p:sp>
      <p:sp>
        <p:nvSpPr>
          <p:cNvPr id="4" name="Footer Placeholder 3"/>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7F6E6DBC-E600-47A4-B170-847F2D64048E}" type="datetimeFigureOut">
              <a:rPr lang="en-US"/>
              <a:pPr>
                <a:defRPr/>
              </a:pPr>
              <a:t>6/30/2016</a:t>
            </a:fld>
            <a:endParaRPr lang="en-US"/>
          </a:p>
        </p:txBody>
      </p:sp>
      <p:sp>
        <p:nvSpPr>
          <p:cNvPr id="6" name="Slide Number Placeholder 5"/>
          <p:cNvSpPr>
            <a:spLocks noGrp="1"/>
          </p:cNvSpPr>
          <p:nvPr>
            <p:ph type="sldNum" sz="quarter" idx="11"/>
          </p:nvPr>
        </p:nvSpPr>
        <p:spPr/>
        <p:txBody>
          <a:bodyPr/>
          <a:lstStyle>
            <a:lvl1pPr>
              <a:defRPr/>
            </a:lvl1pPr>
          </a:lstStyle>
          <a:p>
            <a:pPr>
              <a:defRPr/>
            </a:pPr>
            <a:fld id="{2F80A14A-1053-42B7-B9C0-5BFA57FF1051}" type="slidenum">
              <a:rPr lang="en-US"/>
              <a:pPr>
                <a:defRPr/>
              </a:pPr>
              <a:t>‹#›</a:t>
            </a:fld>
            <a:endParaRPr lang="en-US"/>
          </a:p>
        </p:txBody>
      </p:sp>
      <p:sp>
        <p:nvSpPr>
          <p:cNvPr id="7" name="Footer Placeholder 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C3F86E25-4341-49F1-A856-BC9BB9D63074}" type="datetimeFigureOut">
              <a:rPr lang="en-US"/>
              <a:pPr>
                <a:defRPr/>
              </a:pPr>
              <a:t>6/30/2016</a:t>
            </a:fld>
            <a:endParaRPr lang="en-US"/>
          </a:p>
        </p:txBody>
      </p:sp>
      <p:sp>
        <p:nvSpPr>
          <p:cNvPr id="6" name="Slide Number Placeholder 5"/>
          <p:cNvSpPr>
            <a:spLocks noGrp="1"/>
          </p:cNvSpPr>
          <p:nvPr>
            <p:ph type="sldNum" sz="quarter" idx="11"/>
          </p:nvPr>
        </p:nvSpPr>
        <p:spPr/>
        <p:txBody>
          <a:bodyPr/>
          <a:lstStyle>
            <a:lvl1pPr>
              <a:defRPr/>
            </a:lvl1pPr>
          </a:lstStyle>
          <a:p>
            <a:pPr>
              <a:defRPr/>
            </a:pPr>
            <a:fld id="{23463B9E-CB7D-4797-B04F-9FACA659681A}" type="slidenum">
              <a:rPr lang="en-US"/>
              <a:pPr>
                <a:defRPr/>
              </a:pPr>
              <a:t>‹#›</a:t>
            </a:fld>
            <a:endParaRPr lang="en-US"/>
          </a:p>
        </p:txBody>
      </p:sp>
      <p:sp>
        <p:nvSpPr>
          <p:cNvPr id="7" name="Footer Placeholder 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FA6D876-B42F-4BB6-AA18-F9DBCEB43F95}" type="datetimeFigureOut">
              <a:rPr lang="en-US"/>
              <a:pPr>
                <a:defRPr/>
              </a:pPr>
              <a:t>6/30/2016</a:t>
            </a:fld>
            <a:endParaRPr lang="en-US"/>
          </a:p>
        </p:txBody>
      </p:sp>
      <p:sp>
        <p:nvSpPr>
          <p:cNvPr id="5" name="Slide Number Placeholder 4"/>
          <p:cNvSpPr>
            <a:spLocks noGrp="1"/>
          </p:cNvSpPr>
          <p:nvPr>
            <p:ph type="sldNum" sz="quarter" idx="11"/>
          </p:nvPr>
        </p:nvSpPr>
        <p:spPr/>
        <p:txBody>
          <a:bodyPr/>
          <a:lstStyle>
            <a:lvl1pPr>
              <a:defRPr/>
            </a:lvl1pPr>
          </a:lstStyle>
          <a:p>
            <a:pPr>
              <a:defRPr/>
            </a:pPr>
            <a:fld id="{2AB2A8F6-2998-4FD8-9FAC-E948FDBBFEF6}" type="slidenum">
              <a:rPr lang="en-US"/>
              <a:pPr>
                <a:defRPr/>
              </a:pPr>
              <a:t>‹#›</a:t>
            </a:fld>
            <a:endParaRPr lang="en-US"/>
          </a:p>
        </p:txBody>
      </p:sp>
      <p:sp>
        <p:nvSpPr>
          <p:cNvPr id="6" name="Footer Placeholder 5"/>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2D050"/>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0">
                <a:latin typeface="Arial" charset="0"/>
                <a:cs typeface="Arial" charset="0"/>
              </a:defRPr>
            </a:lvl1pPr>
          </a:lstStyle>
          <a:p>
            <a:pPr>
              <a:defRPr/>
            </a:pPr>
            <a:fld id="{4CEEF33B-CEF8-47D2-B8D6-7793381ACBE1}" type="datetimeFigureOut">
              <a:rPr lang="en-US"/>
              <a:pPr>
                <a:defRPr/>
              </a:pPr>
              <a:t>6/30/2016</a:t>
            </a:fld>
            <a:endParaRPr lang="en-US"/>
          </a:p>
        </p:txBody>
      </p:sp>
      <p:sp>
        <p:nvSpPr>
          <p:cNvPr id="6144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0">
                <a:latin typeface="Arial" charset="0"/>
                <a:cs typeface="Arial" charset="0"/>
              </a:defRPr>
            </a:lvl1pPr>
          </a:lstStyle>
          <a:p>
            <a:pPr>
              <a:defRPr/>
            </a:pPr>
            <a:fld id="{6E4B248D-4396-4127-8FBC-04A519A3ED7B}"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144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b="0" i="0">
                  <a:latin typeface="Garamond" pitchFamily="18" charset="0"/>
                </a:endParaRPr>
              </a:p>
            </p:txBody>
          </p:sp>
          <p:sp>
            <p:nvSpPr>
              <p:cNvPr id="6144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b="0" i="0">
                  <a:latin typeface="Garamond" pitchFamily="18" charset="0"/>
                </a:endParaRPr>
              </a:p>
            </p:txBody>
          </p:sp>
          <p:sp>
            <p:nvSpPr>
              <p:cNvPr id="6144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b="0" i="0">
                  <a:latin typeface="Garamond" pitchFamily="18" charset="0"/>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en-US"/>
              </a:p>
            </p:txBody>
          </p:sp>
          <p:sp>
            <p:nvSpPr>
              <p:cNvPr id="6145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b="0" i="0">
                  <a:latin typeface="Garamond" pitchFamily="18" charset="0"/>
                </a:endParaRPr>
              </a:p>
            </p:txBody>
          </p:sp>
        </p:grpSp>
        <p:sp>
          <p:nvSpPr>
            <p:cNvPr id="6145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b="0" i="0">
                <a:latin typeface="Garamond" pitchFamily="18" charset="0"/>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6145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5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b="0" i="0">
                <a:latin typeface="Arial" charset="0"/>
                <a:cs typeface="Arial" charset="0"/>
              </a:defRPr>
            </a:lvl1pPr>
          </a:lstStyle>
          <a:p>
            <a:pPr>
              <a:defRPr/>
            </a:pPr>
            <a:endParaRPr lang="en-US"/>
          </a:p>
        </p:txBody>
      </p:sp>
      <p:sp>
        <p:nvSpPr>
          <p:cNvPr id="6145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290" name="Picture 32" descr="FLOWERS5"/>
          <p:cNvPicPr>
            <a:picLocks noChangeAspect="1" noChangeArrowheads="1"/>
          </p:cNvPicPr>
          <p:nvPr/>
        </p:nvPicPr>
        <p:blipFill>
          <a:blip r:embed="rId3"/>
          <a:srcRect/>
          <a:stretch>
            <a:fillRect/>
          </a:stretch>
        </p:blipFill>
        <p:spPr bwMode="auto">
          <a:xfrm>
            <a:off x="2184400" y="5673725"/>
            <a:ext cx="561975" cy="1200150"/>
          </a:xfrm>
          <a:prstGeom prst="rect">
            <a:avLst/>
          </a:prstGeom>
          <a:noFill/>
          <a:ln w="9525">
            <a:noFill/>
            <a:miter lim="800000"/>
            <a:headEnd/>
            <a:tailEnd/>
          </a:ln>
        </p:spPr>
      </p:pic>
      <p:grpSp>
        <p:nvGrpSpPr>
          <p:cNvPr id="12291" name="Group 84"/>
          <p:cNvGrpSpPr>
            <a:grpSpLocks/>
          </p:cNvGrpSpPr>
          <p:nvPr/>
        </p:nvGrpSpPr>
        <p:grpSpPr bwMode="auto">
          <a:xfrm>
            <a:off x="0" y="5656263"/>
            <a:ext cx="9186863" cy="1257300"/>
            <a:chOff x="0" y="5673755"/>
            <a:chExt cx="9186474" cy="1256815"/>
          </a:xfrm>
        </p:grpSpPr>
        <p:grpSp>
          <p:nvGrpSpPr>
            <p:cNvPr id="12294" name="Group 70"/>
            <p:cNvGrpSpPr>
              <a:grpSpLocks/>
            </p:cNvGrpSpPr>
            <p:nvPr/>
          </p:nvGrpSpPr>
          <p:grpSpPr bwMode="auto">
            <a:xfrm>
              <a:off x="0" y="5673755"/>
              <a:ext cx="4590347" cy="1255707"/>
              <a:chOff x="0" y="5673755"/>
              <a:chExt cx="4590347" cy="1255707"/>
            </a:xfrm>
          </p:grpSpPr>
          <p:grpSp>
            <p:nvGrpSpPr>
              <p:cNvPr id="12308" name="Group 63"/>
              <p:cNvGrpSpPr>
                <a:grpSpLocks/>
              </p:cNvGrpSpPr>
              <p:nvPr/>
            </p:nvGrpSpPr>
            <p:grpSpPr bwMode="auto">
              <a:xfrm>
                <a:off x="0" y="5687161"/>
                <a:ext cx="2347905" cy="1242301"/>
                <a:chOff x="0" y="5687161"/>
                <a:chExt cx="2347905" cy="1242301"/>
              </a:xfrm>
            </p:grpSpPr>
            <p:pic>
              <p:nvPicPr>
                <p:cNvPr id="12313" name="Picture 32" descr="FLOWERS5"/>
                <p:cNvPicPr>
                  <a:picLocks noChangeAspect="1" noChangeArrowheads="1"/>
                </p:cNvPicPr>
                <p:nvPr/>
              </p:nvPicPr>
              <p:blipFill>
                <a:blip r:embed="rId3"/>
                <a:srcRect/>
                <a:stretch>
                  <a:fillRect/>
                </a:stretch>
              </p:blipFill>
              <p:spPr bwMode="auto">
                <a:xfrm>
                  <a:off x="0" y="5687161"/>
                  <a:ext cx="561987" cy="1199867"/>
                </a:xfrm>
                <a:prstGeom prst="rect">
                  <a:avLst/>
                </a:prstGeom>
                <a:noFill/>
                <a:ln w="9525">
                  <a:noFill/>
                  <a:miter lim="800000"/>
                  <a:headEnd/>
                  <a:tailEnd/>
                </a:ln>
              </p:spPr>
            </p:pic>
            <p:pic>
              <p:nvPicPr>
                <p:cNvPr id="12314" name="Picture 32" descr="FLOWERS5"/>
                <p:cNvPicPr>
                  <a:picLocks noChangeAspect="1" noChangeArrowheads="1"/>
                </p:cNvPicPr>
                <p:nvPr/>
              </p:nvPicPr>
              <p:blipFill>
                <a:blip r:embed="rId3"/>
                <a:srcRect/>
                <a:stretch>
                  <a:fillRect/>
                </a:stretch>
              </p:blipFill>
              <p:spPr bwMode="auto">
                <a:xfrm>
                  <a:off x="428596" y="5687161"/>
                  <a:ext cx="561987" cy="1199867"/>
                </a:xfrm>
                <a:prstGeom prst="rect">
                  <a:avLst/>
                </a:prstGeom>
                <a:noFill/>
                <a:ln w="9525">
                  <a:noFill/>
                  <a:miter lim="800000"/>
                  <a:headEnd/>
                  <a:tailEnd/>
                </a:ln>
              </p:spPr>
            </p:pic>
            <p:pic>
              <p:nvPicPr>
                <p:cNvPr id="12315" name="Picture 32" descr="FLOWERS5"/>
                <p:cNvPicPr>
                  <a:picLocks noChangeAspect="1" noChangeArrowheads="1"/>
                </p:cNvPicPr>
                <p:nvPr/>
              </p:nvPicPr>
              <p:blipFill>
                <a:blip r:embed="rId3"/>
                <a:srcRect/>
                <a:stretch>
                  <a:fillRect/>
                </a:stretch>
              </p:blipFill>
              <p:spPr bwMode="auto">
                <a:xfrm>
                  <a:off x="899634" y="5729595"/>
                  <a:ext cx="561987" cy="1199867"/>
                </a:xfrm>
                <a:prstGeom prst="rect">
                  <a:avLst/>
                </a:prstGeom>
                <a:noFill/>
                <a:ln w="9525">
                  <a:noFill/>
                  <a:miter lim="800000"/>
                  <a:headEnd/>
                  <a:tailEnd/>
                </a:ln>
              </p:spPr>
            </p:pic>
            <p:pic>
              <p:nvPicPr>
                <p:cNvPr id="12316" name="Picture 32" descr="FLOWERS5"/>
                <p:cNvPicPr>
                  <a:picLocks noChangeAspect="1" noChangeArrowheads="1"/>
                </p:cNvPicPr>
                <p:nvPr/>
              </p:nvPicPr>
              <p:blipFill>
                <a:blip r:embed="rId3"/>
                <a:srcRect/>
                <a:stretch>
                  <a:fillRect/>
                </a:stretch>
              </p:blipFill>
              <p:spPr bwMode="auto">
                <a:xfrm>
                  <a:off x="1385186" y="5687161"/>
                  <a:ext cx="561987" cy="1199867"/>
                </a:xfrm>
                <a:prstGeom prst="rect">
                  <a:avLst/>
                </a:prstGeom>
                <a:noFill/>
                <a:ln w="9525">
                  <a:noFill/>
                  <a:miter lim="800000"/>
                  <a:headEnd/>
                  <a:tailEnd/>
                </a:ln>
              </p:spPr>
            </p:pic>
            <p:pic>
              <p:nvPicPr>
                <p:cNvPr id="12317" name="Picture 32" descr="FLOWERS5"/>
                <p:cNvPicPr>
                  <a:picLocks noChangeAspect="1" noChangeArrowheads="1"/>
                </p:cNvPicPr>
                <p:nvPr/>
              </p:nvPicPr>
              <p:blipFill>
                <a:blip r:embed="rId3"/>
                <a:srcRect/>
                <a:stretch>
                  <a:fillRect/>
                </a:stretch>
              </p:blipFill>
              <p:spPr bwMode="auto">
                <a:xfrm>
                  <a:off x="1785918" y="5687161"/>
                  <a:ext cx="561987" cy="1199867"/>
                </a:xfrm>
                <a:prstGeom prst="rect">
                  <a:avLst/>
                </a:prstGeom>
                <a:noFill/>
                <a:ln w="9525">
                  <a:noFill/>
                  <a:miter lim="800000"/>
                  <a:headEnd/>
                  <a:tailEnd/>
                </a:ln>
              </p:spPr>
            </p:pic>
          </p:grpSp>
          <p:pic>
            <p:nvPicPr>
              <p:cNvPr id="12309" name="Picture 32" descr="FLOWERS5"/>
              <p:cNvPicPr>
                <a:picLocks noChangeAspect="1" noChangeArrowheads="1"/>
              </p:cNvPicPr>
              <p:nvPr/>
            </p:nvPicPr>
            <p:blipFill>
              <a:blip r:embed="rId3"/>
              <a:srcRect/>
              <a:stretch>
                <a:fillRect/>
              </a:stretch>
            </p:blipFill>
            <p:spPr bwMode="auto">
              <a:xfrm>
                <a:off x="2656524" y="5673755"/>
                <a:ext cx="561987" cy="1199867"/>
              </a:xfrm>
              <a:prstGeom prst="rect">
                <a:avLst/>
              </a:prstGeom>
              <a:noFill/>
              <a:ln w="9525">
                <a:noFill/>
                <a:miter lim="800000"/>
                <a:headEnd/>
                <a:tailEnd/>
              </a:ln>
            </p:spPr>
          </p:pic>
          <p:pic>
            <p:nvPicPr>
              <p:cNvPr id="12310" name="Picture 32" descr="FLOWERS5"/>
              <p:cNvPicPr>
                <a:picLocks noChangeAspect="1" noChangeArrowheads="1"/>
              </p:cNvPicPr>
              <p:nvPr/>
            </p:nvPicPr>
            <p:blipFill>
              <a:blip r:embed="rId3"/>
              <a:srcRect/>
              <a:stretch>
                <a:fillRect/>
              </a:stretch>
            </p:blipFill>
            <p:spPr bwMode="auto">
              <a:xfrm>
                <a:off x="3142076" y="5687161"/>
                <a:ext cx="561987" cy="1199867"/>
              </a:xfrm>
              <a:prstGeom prst="rect">
                <a:avLst/>
              </a:prstGeom>
              <a:noFill/>
              <a:ln w="9525">
                <a:noFill/>
                <a:miter lim="800000"/>
                <a:headEnd/>
                <a:tailEnd/>
              </a:ln>
            </p:spPr>
          </p:pic>
          <p:pic>
            <p:nvPicPr>
              <p:cNvPr id="12311" name="Picture 32" descr="FLOWERS5"/>
              <p:cNvPicPr>
                <a:picLocks noChangeAspect="1" noChangeArrowheads="1"/>
              </p:cNvPicPr>
              <p:nvPr/>
            </p:nvPicPr>
            <p:blipFill>
              <a:blip r:embed="rId3"/>
              <a:srcRect/>
              <a:stretch>
                <a:fillRect/>
              </a:stretch>
            </p:blipFill>
            <p:spPr bwMode="auto">
              <a:xfrm>
                <a:off x="3598600" y="5673755"/>
                <a:ext cx="561987" cy="1199867"/>
              </a:xfrm>
              <a:prstGeom prst="rect">
                <a:avLst/>
              </a:prstGeom>
              <a:noFill/>
              <a:ln w="9525">
                <a:noFill/>
                <a:miter lim="800000"/>
                <a:headEnd/>
                <a:tailEnd/>
              </a:ln>
            </p:spPr>
          </p:pic>
          <p:pic>
            <p:nvPicPr>
              <p:cNvPr id="12312" name="Picture 32" descr="FLOWERS5"/>
              <p:cNvPicPr>
                <a:picLocks noChangeAspect="1" noChangeArrowheads="1"/>
              </p:cNvPicPr>
              <p:nvPr/>
            </p:nvPicPr>
            <p:blipFill>
              <a:blip r:embed="rId3"/>
              <a:srcRect/>
              <a:stretch>
                <a:fillRect/>
              </a:stretch>
            </p:blipFill>
            <p:spPr bwMode="auto">
              <a:xfrm>
                <a:off x="4028360" y="5673755"/>
                <a:ext cx="561987" cy="1199867"/>
              </a:xfrm>
              <a:prstGeom prst="rect">
                <a:avLst/>
              </a:prstGeom>
              <a:noFill/>
              <a:ln w="9525">
                <a:noFill/>
                <a:miter lim="800000"/>
                <a:headEnd/>
                <a:tailEnd/>
              </a:ln>
            </p:spPr>
          </p:pic>
        </p:grpSp>
        <p:grpSp>
          <p:nvGrpSpPr>
            <p:cNvPr id="12295" name="Group 71"/>
            <p:cNvGrpSpPr>
              <a:grpSpLocks/>
            </p:cNvGrpSpPr>
            <p:nvPr/>
          </p:nvGrpSpPr>
          <p:grpSpPr bwMode="auto">
            <a:xfrm>
              <a:off x="4423027" y="5674863"/>
              <a:ext cx="4590347" cy="1255707"/>
              <a:chOff x="0" y="5673755"/>
              <a:chExt cx="4590347" cy="1255707"/>
            </a:xfrm>
          </p:grpSpPr>
          <p:grpSp>
            <p:nvGrpSpPr>
              <p:cNvPr id="12298" name="Group 63"/>
              <p:cNvGrpSpPr>
                <a:grpSpLocks/>
              </p:cNvGrpSpPr>
              <p:nvPr/>
            </p:nvGrpSpPr>
            <p:grpSpPr bwMode="auto">
              <a:xfrm>
                <a:off x="0" y="5687161"/>
                <a:ext cx="2347905" cy="1242301"/>
                <a:chOff x="0" y="5687161"/>
                <a:chExt cx="2347905" cy="1242301"/>
              </a:xfrm>
            </p:grpSpPr>
            <p:pic>
              <p:nvPicPr>
                <p:cNvPr id="12303" name="Picture 32" descr="FLOWERS5"/>
                <p:cNvPicPr>
                  <a:picLocks noChangeAspect="1" noChangeArrowheads="1"/>
                </p:cNvPicPr>
                <p:nvPr/>
              </p:nvPicPr>
              <p:blipFill>
                <a:blip r:embed="rId3"/>
                <a:srcRect/>
                <a:stretch>
                  <a:fillRect/>
                </a:stretch>
              </p:blipFill>
              <p:spPr bwMode="auto">
                <a:xfrm>
                  <a:off x="0" y="5687161"/>
                  <a:ext cx="561987" cy="1199867"/>
                </a:xfrm>
                <a:prstGeom prst="rect">
                  <a:avLst/>
                </a:prstGeom>
                <a:noFill/>
                <a:ln w="9525">
                  <a:noFill/>
                  <a:miter lim="800000"/>
                  <a:headEnd/>
                  <a:tailEnd/>
                </a:ln>
              </p:spPr>
            </p:pic>
            <p:pic>
              <p:nvPicPr>
                <p:cNvPr id="12304" name="Picture 32" descr="FLOWERS5"/>
                <p:cNvPicPr>
                  <a:picLocks noChangeAspect="1" noChangeArrowheads="1"/>
                </p:cNvPicPr>
                <p:nvPr/>
              </p:nvPicPr>
              <p:blipFill>
                <a:blip r:embed="rId3"/>
                <a:srcRect/>
                <a:stretch>
                  <a:fillRect/>
                </a:stretch>
              </p:blipFill>
              <p:spPr bwMode="auto">
                <a:xfrm>
                  <a:off x="428596" y="5687161"/>
                  <a:ext cx="561987" cy="1199867"/>
                </a:xfrm>
                <a:prstGeom prst="rect">
                  <a:avLst/>
                </a:prstGeom>
                <a:noFill/>
                <a:ln w="9525">
                  <a:noFill/>
                  <a:miter lim="800000"/>
                  <a:headEnd/>
                  <a:tailEnd/>
                </a:ln>
              </p:spPr>
            </p:pic>
            <p:pic>
              <p:nvPicPr>
                <p:cNvPr id="12305" name="Picture 32" descr="FLOWERS5"/>
                <p:cNvPicPr>
                  <a:picLocks noChangeAspect="1" noChangeArrowheads="1"/>
                </p:cNvPicPr>
                <p:nvPr/>
              </p:nvPicPr>
              <p:blipFill>
                <a:blip r:embed="rId3"/>
                <a:srcRect/>
                <a:stretch>
                  <a:fillRect/>
                </a:stretch>
              </p:blipFill>
              <p:spPr bwMode="auto">
                <a:xfrm>
                  <a:off x="899634" y="5729595"/>
                  <a:ext cx="561987" cy="1199867"/>
                </a:xfrm>
                <a:prstGeom prst="rect">
                  <a:avLst/>
                </a:prstGeom>
                <a:noFill/>
                <a:ln w="9525">
                  <a:noFill/>
                  <a:miter lim="800000"/>
                  <a:headEnd/>
                  <a:tailEnd/>
                </a:ln>
              </p:spPr>
            </p:pic>
            <p:pic>
              <p:nvPicPr>
                <p:cNvPr id="12306" name="Picture 32" descr="FLOWERS5"/>
                <p:cNvPicPr>
                  <a:picLocks noChangeAspect="1" noChangeArrowheads="1"/>
                </p:cNvPicPr>
                <p:nvPr/>
              </p:nvPicPr>
              <p:blipFill>
                <a:blip r:embed="rId3"/>
                <a:srcRect/>
                <a:stretch>
                  <a:fillRect/>
                </a:stretch>
              </p:blipFill>
              <p:spPr bwMode="auto">
                <a:xfrm>
                  <a:off x="1385186" y="5687161"/>
                  <a:ext cx="561987" cy="1199867"/>
                </a:xfrm>
                <a:prstGeom prst="rect">
                  <a:avLst/>
                </a:prstGeom>
                <a:noFill/>
                <a:ln w="9525">
                  <a:noFill/>
                  <a:miter lim="800000"/>
                  <a:headEnd/>
                  <a:tailEnd/>
                </a:ln>
              </p:spPr>
            </p:pic>
            <p:pic>
              <p:nvPicPr>
                <p:cNvPr id="12307" name="Picture 32" descr="FLOWERS5"/>
                <p:cNvPicPr>
                  <a:picLocks noChangeAspect="1" noChangeArrowheads="1"/>
                </p:cNvPicPr>
                <p:nvPr/>
              </p:nvPicPr>
              <p:blipFill>
                <a:blip r:embed="rId3"/>
                <a:srcRect/>
                <a:stretch>
                  <a:fillRect/>
                </a:stretch>
              </p:blipFill>
              <p:spPr bwMode="auto">
                <a:xfrm>
                  <a:off x="1785918" y="5687161"/>
                  <a:ext cx="561987" cy="1199867"/>
                </a:xfrm>
                <a:prstGeom prst="rect">
                  <a:avLst/>
                </a:prstGeom>
                <a:noFill/>
                <a:ln w="9525">
                  <a:noFill/>
                  <a:miter lim="800000"/>
                  <a:headEnd/>
                  <a:tailEnd/>
                </a:ln>
              </p:spPr>
            </p:pic>
          </p:grpSp>
          <p:pic>
            <p:nvPicPr>
              <p:cNvPr id="12299" name="Picture 32" descr="FLOWERS5"/>
              <p:cNvPicPr>
                <a:picLocks noChangeAspect="1" noChangeArrowheads="1"/>
              </p:cNvPicPr>
              <p:nvPr/>
            </p:nvPicPr>
            <p:blipFill>
              <a:blip r:embed="rId3"/>
              <a:srcRect/>
              <a:stretch>
                <a:fillRect/>
              </a:stretch>
            </p:blipFill>
            <p:spPr bwMode="auto">
              <a:xfrm>
                <a:off x="2656524" y="5673755"/>
                <a:ext cx="561987" cy="1199867"/>
              </a:xfrm>
              <a:prstGeom prst="rect">
                <a:avLst/>
              </a:prstGeom>
              <a:noFill/>
              <a:ln w="9525">
                <a:noFill/>
                <a:miter lim="800000"/>
                <a:headEnd/>
                <a:tailEnd/>
              </a:ln>
            </p:spPr>
          </p:pic>
          <p:pic>
            <p:nvPicPr>
              <p:cNvPr id="12300" name="Picture 32" descr="FLOWERS5"/>
              <p:cNvPicPr>
                <a:picLocks noChangeAspect="1" noChangeArrowheads="1"/>
              </p:cNvPicPr>
              <p:nvPr/>
            </p:nvPicPr>
            <p:blipFill>
              <a:blip r:embed="rId3"/>
              <a:srcRect/>
              <a:stretch>
                <a:fillRect/>
              </a:stretch>
            </p:blipFill>
            <p:spPr bwMode="auto">
              <a:xfrm>
                <a:off x="3142076" y="5687161"/>
                <a:ext cx="561987" cy="1199867"/>
              </a:xfrm>
              <a:prstGeom prst="rect">
                <a:avLst/>
              </a:prstGeom>
              <a:noFill/>
              <a:ln w="9525">
                <a:noFill/>
                <a:miter lim="800000"/>
                <a:headEnd/>
                <a:tailEnd/>
              </a:ln>
            </p:spPr>
          </p:pic>
          <p:pic>
            <p:nvPicPr>
              <p:cNvPr id="12301" name="Picture 32" descr="FLOWERS5"/>
              <p:cNvPicPr>
                <a:picLocks noChangeAspect="1" noChangeArrowheads="1"/>
              </p:cNvPicPr>
              <p:nvPr/>
            </p:nvPicPr>
            <p:blipFill>
              <a:blip r:embed="rId3"/>
              <a:srcRect/>
              <a:stretch>
                <a:fillRect/>
              </a:stretch>
            </p:blipFill>
            <p:spPr bwMode="auto">
              <a:xfrm>
                <a:off x="3598600" y="5673755"/>
                <a:ext cx="561987" cy="1199867"/>
              </a:xfrm>
              <a:prstGeom prst="rect">
                <a:avLst/>
              </a:prstGeom>
              <a:noFill/>
              <a:ln w="9525">
                <a:noFill/>
                <a:miter lim="800000"/>
                <a:headEnd/>
                <a:tailEnd/>
              </a:ln>
            </p:spPr>
          </p:pic>
          <p:pic>
            <p:nvPicPr>
              <p:cNvPr id="12302" name="Picture 32" descr="FLOWERS5"/>
              <p:cNvPicPr>
                <a:picLocks noChangeAspect="1" noChangeArrowheads="1"/>
              </p:cNvPicPr>
              <p:nvPr/>
            </p:nvPicPr>
            <p:blipFill>
              <a:blip r:embed="rId3"/>
              <a:srcRect/>
              <a:stretch>
                <a:fillRect/>
              </a:stretch>
            </p:blipFill>
            <p:spPr bwMode="auto">
              <a:xfrm>
                <a:off x="4028360" y="5673755"/>
                <a:ext cx="561987" cy="1199867"/>
              </a:xfrm>
              <a:prstGeom prst="rect">
                <a:avLst/>
              </a:prstGeom>
              <a:noFill/>
              <a:ln w="9525">
                <a:noFill/>
                <a:miter lim="800000"/>
                <a:headEnd/>
                <a:tailEnd/>
              </a:ln>
            </p:spPr>
          </p:pic>
        </p:grpSp>
        <p:pic>
          <p:nvPicPr>
            <p:cNvPr id="12296" name="Picture 32" descr="FLOWERS5"/>
            <p:cNvPicPr>
              <a:picLocks noChangeAspect="1" noChangeArrowheads="1"/>
            </p:cNvPicPr>
            <p:nvPr/>
          </p:nvPicPr>
          <p:blipFill>
            <a:blip r:embed="rId3"/>
            <a:srcRect/>
            <a:stretch>
              <a:fillRect/>
            </a:stretch>
          </p:blipFill>
          <p:spPr bwMode="auto">
            <a:xfrm>
              <a:off x="6658216" y="5687161"/>
              <a:ext cx="561987" cy="1199867"/>
            </a:xfrm>
            <a:prstGeom prst="rect">
              <a:avLst/>
            </a:prstGeom>
            <a:noFill/>
            <a:ln w="9525">
              <a:noFill/>
              <a:miter lim="800000"/>
              <a:headEnd/>
              <a:tailEnd/>
            </a:ln>
          </p:spPr>
        </p:pic>
        <p:pic>
          <p:nvPicPr>
            <p:cNvPr id="12297" name="Picture 32" descr="FLOWERS5"/>
            <p:cNvPicPr>
              <a:picLocks noChangeAspect="1" noChangeArrowheads="1"/>
            </p:cNvPicPr>
            <p:nvPr/>
          </p:nvPicPr>
          <p:blipFill>
            <a:blip r:embed="rId3"/>
            <a:srcRect/>
            <a:stretch>
              <a:fillRect/>
            </a:stretch>
          </p:blipFill>
          <p:spPr bwMode="auto">
            <a:xfrm flipH="1">
              <a:off x="8614938" y="5687161"/>
              <a:ext cx="571536" cy="1199867"/>
            </a:xfrm>
            <a:prstGeom prst="rect">
              <a:avLst/>
            </a:prstGeom>
            <a:noFill/>
            <a:ln w="9525">
              <a:noFill/>
              <a:miter lim="800000"/>
              <a:headEnd/>
              <a:tailEnd/>
            </a:ln>
          </p:spPr>
        </p:pic>
      </p:grpSp>
      <p:sp>
        <p:nvSpPr>
          <p:cNvPr id="12292" name="WordArt 41"/>
          <p:cNvSpPr>
            <a:spLocks noChangeArrowheads="1" noChangeShapeType="1" noTextEdit="1"/>
          </p:cNvSpPr>
          <p:nvPr/>
        </p:nvSpPr>
        <p:spPr bwMode="auto">
          <a:xfrm>
            <a:off x="1476375" y="1125538"/>
            <a:ext cx="6408738" cy="1728787"/>
          </a:xfrm>
          <a:prstGeom prst="rect">
            <a:avLst/>
          </a:prstGeom>
        </p:spPr>
        <p:txBody>
          <a:bodyPr wrap="none" fromWordArt="1">
            <a:prstTxWarp prst="textSlantUp">
              <a:avLst>
                <a:gd name="adj" fmla="val 32056"/>
              </a:avLst>
            </a:prstTxWarp>
          </a:bodyPr>
          <a:lstStyle/>
          <a:p>
            <a:pPr algn="ctr"/>
            <a:r>
              <a:rPr lang="vi-VN" sz="48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Tập làm văn</a:t>
            </a:r>
            <a:endParaRPr lang="en-US" sz="48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2293" name="WordArt 42"/>
          <p:cNvSpPr>
            <a:spLocks noChangeArrowheads="1" noChangeShapeType="1" noTextEdit="1"/>
          </p:cNvSpPr>
          <p:nvPr/>
        </p:nvSpPr>
        <p:spPr bwMode="auto">
          <a:xfrm>
            <a:off x="1692275" y="2708275"/>
            <a:ext cx="6408738" cy="1728788"/>
          </a:xfrm>
          <a:prstGeom prst="rect">
            <a:avLst/>
          </a:prstGeom>
        </p:spPr>
        <p:txBody>
          <a:bodyPr wrap="none" fromWordArt="1">
            <a:prstTxWarp prst="textSlantUp">
              <a:avLst>
                <a:gd name="adj" fmla="val 32056"/>
              </a:avLst>
            </a:prstTxWarp>
          </a:bodyPr>
          <a:lstStyle/>
          <a:p>
            <a:pPr algn="ctr"/>
            <a:r>
              <a:rPr lang="en-US" sz="4800" kern="10">
                <a:ln w="9525">
                  <a:solidFill>
                    <a:srgbClr val="FF0000"/>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Thế nào là kể chuyện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ext Box 18"/>
          <p:cNvSpPr txBox="1">
            <a:spLocks noChangeArrowheads="1"/>
          </p:cNvSpPr>
          <p:nvPr/>
        </p:nvSpPr>
        <p:spPr bwMode="auto">
          <a:xfrm>
            <a:off x="2555875" y="3213100"/>
            <a:ext cx="431800" cy="338138"/>
          </a:xfrm>
          <a:prstGeom prst="rect">
            <a:avLst/>
          </a:prstGeom>
          <a:noFill/>
          <a:ln w="9525">
            <a:noFill/>
            <a:miter lim="800000"/>
            <a:headEnd/>
            <a:tailEnd/>
          </a:ln>
        </p:spPr>
        <p:txBody>
          <a:bodyPr>
            <a:spAutoFit/>
          </a:bodyPr>
          <a:lstStyle/>
          <a:p>
            <a:pPr>
              <a:spcBef>
                <a:spcPct val="50000"/>
              </a:spcBef>
            </a:pPr>
            <a:endParaRPr lang="en-US" sz="1600" b="0" i="0">
              <a:latin typeface="Arial" charset="0"/>
            </a:endParaRPr>
          </a:p>
        </p:txBody>
      </p:sp>
      <p:sp>
        <p:nvSpPr>
          <p:cNvPr id="13315" name="Text Box 20"/>
          <p:cNvSpPr txBox="1">
            <a:spLocks noChangeArrowheads="1"/>
          </p:cNvSpPr>
          <p:nvPr/>
        </p:nvSpPr>
        <p:spPr bwMode="auto">
          <a:xfrm>
            <a:off x="2484438" y="3141663"/>
            <a:ext cx="431800" cy="338137"/>
          </a:xfrm>
          <a:prstGeom prst="rect">
            <a:avLst/>
          </a:prstGeom>
          <a:noFill/>
          <a:ln w="9525">
            <a:noFill/>
            <a:miter lim="800000"/>
            <a:headEnd/>
            <a:tailEnd/>
          </a:ln>
        </p:spPr>
        <p:txBody>
          <a:bodyPr>
            <a:spAutoFit/>
          </a:bodyPr>
          <a:lstStyle/>
          <a:p>
            <a:pPr>
              <a:spcBef>
                <a:spcPct val="50000"/>
              </a:spcBef>
            </a:pPr>
            <a:endParaRPr lang="en-US" sz="1600" b="0" i="0">
              <a:latin typeface="Arial" charset="0"/>
            </a:endParaRPr>
          </a:p>
        </p:txBody>
      </p:sp>
      <p:sp>
        <p:nvSpPr>
          <p:cNvPr id="13316" name="Content Placeholder 2"/>
          <p:cNvSpPr txBox="1">
            <a:spLocks/>
          </p:cNvSpPr>
          <p:nvPr/>
        </p:nvSpPr>
        <p:spPr bwMode="auto">
          <a:xfrm>
            <a:off x="0" y="2133600"/>
            <a:ext cx="9144000" cy="4991100"/>
          </a:xfrm>
          <a:prstGeom prst="rect">
            <a:avLst/>
          </a:prstGeom>
          <a:noFill/>
          <a:ln w="9525">
            <a:noFill/>
            <a:miter lim="800000"/>
            <a:headEnd/>
            <a:tailEnd/>
          </a:ln>
        </p:spPr>
        <p:txBody>
          <a:bodyPr/>
          <a:lstStyle/>
          <a:p>
            <a:pPr algn="just" defTabSz="396875"/>
            <a:r>
              <a:rPr lang="en-US" sz="2800" b="0" i="0">
                <a:solidFill>
                  <a:schemeClr val="bg1"/>
                </a:solidFill>
                <a:latin typeface="Arial" charset="0"/>
              </a:rPr>
              <a:t>I/ Nhận xét </a:t>
            </a:r>
          </a:p>
          <a:p>
            <a:pPr algn="just" defTabSz="396875"/>
            <a:r>
              <a:rPr lang="en-US" sz="2800" b="0" i="0">
                <a:solidFill>
                  <a:schemeClr val="bg1"/>
                </a:solidFill>
                <a:latin typeface="Arial" charset="0"/>
              </a:rPr>
              <a:t>1/ Kể lại câu chuyện </a:t>
            </a:r>
            <a:r>
              <a:rPr lang="en-US" sz="2800">
                <a:solidFill>
                  <a:srgbClr val="CC0099"/>
                </a:solidFill>
                <a:latin typeface="Arial" charset="0"/>
              </a:rPr>
              <a:t>Sự tích hồ Ba Bể</a:t>
            </a:r>
            <a:r>
              <a:rPr lang="en-US" sz="2800" b="0" i="0">
                <a:solidFill>
                  <a:schemeClr val="bg1"/>
                </a:solidFill>
                <a:latin typeface="Arial" charset="0"/>
              </a:rPr>
              <a:t> và cho biết :</a:t>
            </a:r>
          </a:p>
          <a:p>
            <a:pPr algn="just" defTabSz="396875"/>
            <a:r>
              <a:rPr lang="en-US" sz="2800" b="0" i="0">
                <a:solidFill>
                  <a:schemeClr val="bg1"/>
                </a:solidFill>
                <a:latin typeface="Arial" charset="0"/>
              </a:rPr>
              <a:t>a/ Câu chuyện có những nhân vật nào ?</a:t>
            </a:r>
          </a:p>
          <a:p>
            <a:pPr algn="just" defTabSz="396875"/>
            <a:r>
              <a:rPr lang="en-US" sz="2800" b="0" i="0">
                <a:solidFill>
                  <a:schemeClr val="bg1"/>
                </a:solidFill>
                <a:latin typeface="Arial" charset="0"/>
              </a:rPr>
              <a:t>b/ Các sự việc xảy ra và kết quả của các sự việc ấy .</a:t>
            </a:r>
          </a:p>
          <a:p>
            <a:pPr algn="just" defTabSz="396875"/>
            <a:r>
              <a:rPr lang="en-US" sz="2800" b="0" i="0">
                <a:solidFill>
                  <a:schemeClr val="bg1"/>
                </a:solidFill>
                <a:latin typeface="Arial" charset="0"/>
              </a:rPr>
              <a:t>  M : - Sự việc 1 : Bà cụ đến lễ hội ăn xin       không</a:t>
            </a:r>
          </a:p>
          <a:p>
            <a:pPr algn="just" defTabSz="396875"/>
            <a:r>
              <a:rPr lang="en-US" sz="2800" b="0" i="0">
                <a:solidFill>
                  <a:schemeClr val="bg1"/>
                </a:solidFill>
                <a:latin typeface="Arial" charset="0"/>
              </a:rPr>
              <a:t>  ai cho.</a:t>
            </a:r>
          </a:p>
          <a:p>
            <a:pPr algn="just" defTabSz="396875"/>
            <a:r>
              <a:rPr lang="en-US" sz="2800" b="0" i="0">
                <a:solidFill>
                  <a:schemeClr val="bg1"/>
                </a:solidFill>
                <a:latin typeface="Arial" charset="0"/>
              </a:rPr>
              <a:t>c/ Ý nghĩa của câu chuyện .</a:t>
            </a:r>
          </a:p>
          <a:p>
            <a:pPr algn="just" defTabSz="396875"/>
            <a:endParaRPr lang="en-US" sz="2800" b="0" i="0">
              <a:solidFill>
                <a:schemeClr val="bg1"/>
              </a:solidFill>
              <a:latin typeface="Arial" charset="0"/>
            </a:endParaRPr>
          </a:p>
          <a:p>
            <a:pPr algn="just" defTabSz="396875"/>
            <a:endParaRPr lang="en-US" sz="2400" b="0" i="0">
              <a:solidFill>
                <a:schemeClr val="bg2"/>
              </a:solidFill>
              <a:latin typeface="Arial" charset="0"/>
            </a:endParaRPr>
          </a:p>
          <a:p>
            <a:pPr algn="just" defTabSz="396875"/>
            <a:endParaRPr lang="en-US" sz="2400" b="0" i="0">
              <a:solidFill>
                <a:schemeClr val="bg2"/>
              </a:solidFill>
              <a:latin typeface="Arial" charset="0"/>
            </a:endParaRPr>
          </a:p>
        </p:txBody>
      </p:sp>
      <p:sp>
        <p:nvSpPr>
          <p:cNvPr id="5" name="Content Placeholder 2"/>
          <p:cNvSpPr txBox="1">
            <a:spLocks/>
          </p:cNvSpPr>
          <p:nvPr/>
        </p:nvSpPr>
        <p:spPr bwMode="auto">
          <a:xfrm>
            <a:off x="856601" y="124411"/>
            <a:ext cx="7370053" cy="570696"/>
          </a:xfrm>
          <a:prstGeom prst="rect">
            <a:avLst/>
          </a:prstGeom>
          <a:solidFill>
            <a:srgbClr val="FFFF00"/>
          </a:solidFill>
          <a:ln w="9525">
            <a:noFill/>
            <a:miter lim="800000"/>
            <a:headEnd/>
            <a:tailEnd/>
          </a:ln>
          <a:effectLst>
            <a:glow rad="101600">
              <a:schemeClr val="accent2">
                <a:satMod val="175000"/>
                <a:alpha val="40000"/>
              </a:schemeClr>
            </a:glow>
          </a:effectLst>
          <a:scene3d>
            <a:camera prst="orthographicFront"/>
            <a:lightRig rig="threePt" dir="t"/>
          </a:scene3d>
          <a:sp3d>
            <a:bevelT/>
          </a:sp3d>
        </p:spPr>
        <p:txBody>
          <a:bodyPr/>
          <a:lstStyle/>
          <a:p>
            <a:pPr marL="273050" indent="-273050" algn="ctr">
              <a:defRPr/>
            </a:pPr>
            <a:r>
              <a:rPr lang="en-US" sz="2800" dirty="0" err="1">
                <a:solidFill>
                  <a:schemeClr val="bg2"/>
                </a:solidFill>
                <a:latin typeface="Arial"/>
              </a:rPr>
              <a:t>Tập</a:t>
            </a:r>
            <a:r>
              <a:rPr lang="en-US" sz="2800" dirty="0">
                <a:solidFill>
                  <a:schemeClr val="bg2"/>
                </a:solidFill>
                <a:latin typeface="Arial"/>
              </a:rPr>
              <a:t> </a:t>
            </a:r>
            <a:r>
              <a:rPr lang="en-US" sz="2800" dirty="0" err="1">
                <a:solidFill>
                  <a:schemeClr val="bg2"/>
                </a:solidFill>
                <a:latin typeface="Arial"/>
              </a:rPr>
              <a:t>làm</a:t>
            </a:r>
            <a:r>
              <a:rPr lang="en-US" sz="2800" dirty="0">
                <a:solidFill>
                  <a:schemeClr val="bg2"/>
                </a:solidFill>
                <a:latin typeface="Arial"/>
              </a:rPr>
              <a:t> </a:t>
            </a:r>
            <a:r>
              <a:rPr lang="en-US" sz="2800" dirty="0" err="1">
                <a:solidFill>
                  <a:schemeClr val="bg2"/>
                </a:solidFill>
                <a:latin typeface="Arial"/>
              </a:rPr>
              <a:t>văn</a:t>
            </a:r>
            <a:endParaRPr lang="en-US" sz="2800" dirty="0">
              <a:solidFill>
                <a:schemeClr val="bg2"/>
              </a:solidFill>
              <a:latin typeface="Arial"/>
            </a:endParaRPr>
          </a:p>
          <a:p>
            <a:pPr marL="273050" indent="-273050" algn="ctr">
              <a:defRPr/>
            </a:pPr>
            <a:r>
              <a:rPr lang="en-US" sz="2800" dirty="0" err="1">
                <a:solidFill>
                  <a:srgbClr val="FF0000"/>
                </a:solidFill>
                <a:latin typeface="Arial"/>
              </a:rPr>
              <a:t>Thế</a:t>
            </a:r>
            <a:r>
              <a:rPr lang="en-US" sz="2800" dirty="0">
                <a:solidFill>
                  <a:srgbClr val="FF0000"/>
                </a:solidFill>
                <a:latin typeface="Arial"/>
              </a:rPr>
              <a:t> </a:t>
            </a:r>
            <a:r>
              <a:rPr lang="en-US" sz="2800" dirty="0" err="1">
                <a:solidFill>
                  <a:srgbClr val="FF0000"/>
                </a:solidFill>
                <a:latin typeface="Arial"/>
              </a:rPr>
              <a:t>nào</a:t>
            </a:r>
            <a:r>
              <a:rPr lang="en-US" sz="2800" dirty="0">
                <a:solidFill>
                  <a:srgbClr val="FF0000"/>
                </a:solidFill>
                <a:latin typeface="Arial"/>
              </a:rPr>
              <a:t> </a:t>
            </a:r>
            <a:r>
              <a:rPr lang="en-US" sz="2800" dirty="0" err="1">
                <a:solidFill>
                  <a:srgbClr val="FF0000"/>
                </a:solidFill>
                <a:latin typeface="Arial"/>
              </a:rPr>
              <a:t>là</a:t>
            </a:r>
            <a:r>
              <a:rPr lang="en-US" sz="2800" dirty="0">
                <a:solidFill>
                  <a:srgbClr val="FF0000"/>
                </a:solidFill>
                <a:latin typeface="Arial"/>
              </a:rPr>
              <a:t> </a:t>
            </a:r>
            <a:r>
              <a:rPr lang="en-US" sz="2800" dirty="0" err="1">
                <a:solidFill>
                  <a:srgbClr val="FF0000"/>
                </a:solidFill>
                <a:latin typeface="Arial"/>
              </a:rPr>
              <a:t>kể</a:t>
            </a:r>
            <a:r>
              <a:rPr lang="en-US" sz="2800" dirty="0">
                <a:solidFill>
                  <a:srgbClr val="FF0000"/>
                </a:solidFill>
                <a:latin typeface="Arial"/>
              </a:rPr>
              <a:t> </a:t>
            </a:r>
            <a:r>
              <a:rPr lang="en-US" sz="2800" dirty="0" err="1">
                <a:solidFill>
                  <a:srgbClr val="FF0000"/>
                </a:solidFill>
                <a:latin typeface="Arial"/>
              </a:rPr>
              <a:t>chuyện</a:t>
            </a:r>
            <a:r>
              <a:rPr lang="en-US" sz="2800" dirty="0">
                <a:solidFill>
                  <a:srgbClr val="FF0000"/>
                </a:solidFill>
                <a:latin typeface="Arial"/>
              </a:rPr>
              <a:t> </a:t>
            </a:r>
          </a:p>
        </p:txBody>
      </p:sp>
      <p:grpSp>
        <p:nvGrpSpPr>
          <p:cNvPr id="13320" name="Group 6"/>
          <p:cNvGrpSpPr>
            <a:grpSpLocks/>
          </p:cNvGrpSpPr>
          <p:nvPr/>
        </p:nvGrpSpPr>
        <p:grpSpPr bwMode="auto">
          <a:xfrm>
            <a:off x="-25400" y="0"/>
            <a:ext cx="9144000" cy="6858000"/>
            <a:chOff x="1" y="1"/>
            <a:chExt cx="9143998" cy="6857999"/>
          </a:xfrm>
        </p:grpSpPr>
        <p:grpSp>
          <p:nvGrpSpPr>
            <p:cNvPr id="13322" name="Group 58"/>
            <p:cNvGrpSpPr>
              <a:grpSpLocks/>
            </p:cNvGrpSpPr>
            <p:nvPr/>
          </p:nvGrpSpPr>
          <p:grpSpPr bwMode="auto">
            <a:xfrm>
              <a:off x="3" y="1"/>
              <a:ext cx="1285850" cy="1142986"/>
              <a:chOff x="2" y="1"/>
              <a:chExt cx="1566841" cy="1592249"/>
            </a:xfrm>
          </p:grpSpPr>
          <p:pic>
            <p:nvPicPr>
              <p:cNvPr id="13332" name="Picture 9" descr="J0099171"/>
              <p:cNvPicPr>
                <a:picLocks noChangeAspect="1" noChangeArrowheads="1"/>
              </p:cNvPicPr>
              <p:nvPr/>
            </p:nvPicPr>
            <p:blipFill>
              <a:blip r:embed="rId2"/>
              <a:srcRect/>
              <a:stretch>
                <a:fillRect/>
              </a:stretch>
            </p:blipFill>
            <p:spPr bwMode="auto">
              <a:xfrm>
                <a:off x="138083" y="1"/>
                <a:ext cx="1428760" cy="285728"/>
              </a:xfrm>
              <a:prstGeom prst="rect">
                <a:avLst/>
              </a:prstGeom>
              <a:noFill/>
              <a:ln w="9525">
                <a:noFill/>
                <a:miter lim="800000"/>
                <a:headEnd/>
                <a:tailEnd/>
              </a:ln>
            </p:spPr>
          </p:pic>
          <p:pic>
            <p:nvPicPr>
              <p:cNvPr id="13333" name="Picture 9" descr="J0099171"/>
              <p:cNvPicPr>
                <a:picLocks noChangeAspect="1" noChangeArrowheads="1"/>
              </p:cNvPicPr>
              <p:nvPr/>
            </p:nvPicPr>
            <p:blipFill>
              <a:blip r:embed="rId2"/>
              <a:srcRect/>
              <a:stretch>
                <a:fillRect/>
              </a:stretch>
            </p:blipFill>
            <p:spPr bwMode="auto">
              <a:xfrm rot="-5400000">
                <a:off x="-571518" y="735010"/>
                <a:ext cx="1428760" cy="285720"/>
              </a:xfrm>
              <a:prstGeom prst="rect">
                <a:avLst/>
              </a:prstGeom>
              <a:noFill/>
              <a:ln w="9525">
                <a:noFill/>
                <a:miter lim="800000"/>
                <a:headEnd/>
                <a:tailEnd/>
              </a:ln>
            </p:spPr>
          </p:pic>
        </p:grpSp>
        <p:grpSp>
          <p:nvGrpSpPr>
            <p:cNvPr id="13323" name="Group 59"/>
            <p:cNvGrpSpPr>
              <a:grpSpLocks/>
            </p:cNvGrpSpPr>
            <p:nvPr/>
          </p:nvGrpSpPr>
          <p:grpSpPr bwMode="auto">
            <a:xfrm flipH="1" flipV="1">
              <a:off x="8001023" y="5643577"/>
              <a:ext cx="1142975" cy="1214421"/>
              <a:chOff x="2" y="1"/>
              <a:chExt cx="1566841" cy="1592249"/>
            </a:xfrm>
          </p:grpSpPr>
          <p:pic>
            <p:nvPicPr>
              <p:cNvPr id="13330" name="Picture 9" descr="J0099171"/>
              <p:cNvPicPr>
                <a:picLocks noChangeAspect="1" noChangeArrowheads="1"/>
              </p:cNvPicPr>
              <p:nvPr/>
            </p:nvPicPr>
            <p:blipFill>
              <a:blip r:embed="rId2"/>
              <a:srcRect/>
              <a:stretch>
                <a:fillRect/>
              </a:stretch>
            </p:blipFill>
            <p:spPr bwMode="auto">
              <a:xfrm>
                <a:off x="138083" y="1"/>
                <a:ext cx="1428760" cy="285728"/>
              </a:xfrm>
              <a:prstGeom prst="rect">
                <a:avLst/>
              </a:prstGeom>
              <a:noFill/>
              <a:ln w="9525">
                <a:noFill/>
                <a:miter lim="800000"/>
                <a:headEnd/>
                <a:tailEnd/>
              </a:ln>
            </p:spPr>
          </p:pic>
          <p:pic>
            <p:nvPicPr>
              <p:cNvPr id="13331" name="Picture 9" descr="J0099171"/>
              <p:cNvPicPr>
                <a:picLocks noChangeAspect="1" noChangeArrowheads="1"/>
              </p:cNvPicPr>
              <p:nvPr/>
            </p:nvPicPr>
            <p:blipFill>
              <a:blip r:embed="rId2"/>
              <a:srcRect/>
              <a:stretch>
                <a:fillRect/>
              </a:stretch>
            </p:blipFill>
            <p:spPr bwMode="auto">
              <a:xfrm rot="-5400000">
                <a:off x="-571518" y="735010"/>
                <a:ext cx="1428760" cy="285720"/>
              </a:xfrm>
              <a:prstGeom prst="rect">
                <a:avLst/>
              </a:prstGeom>
              <a:noFill/>
              <a:ln w="9525">
                <a:noFill/>
                <a:miter lim="800000"/>
                <a:headEnd/>
                <a:tailEnd/>
              </a:ln>
            </p:spPr>
          </p:pic>
        </p:grpSp>
        <p:grpSp>
          <p:nvGrpSpPr>
            <p:cNvPr id="13324" name="Group 62"/>
            <p:cNvGrpSpPr>
              <a:grpSpLocks/>
            </p:cNvGrpSpPr>
            <p:nvPr/>
          </p:nvGrpSpPr>
          <p:grpSpPr bwMode="auto">
            <a:xfrm flipV="1">
              <a:off x="1" y="5786455"/>
              <a:ext cx="1285852" cy="1071545"/>
              <a:chOff x="2" y="1"/>
              <a:chExt cx="1566841" cy="1592249"/>
            </a:xfrm>
          </p:grpSpPr>
          <p:pic>
            <p:nvPicPr>
              <p:cNvPr id="13328" name="Picture 9" descr="J0099171"/>
              <p:cNvPicPr>
                <a:picLocks noChangeAspect="1" noChangeArrowheads="1"/>
              </p:cNvPicPr>
              <p:nvPr/>
            </p:nvPicPr>
            <p:blipFill>
              <a:blip r:embed="rId2"/>
              <a:srcRect/>
              <a:stretch>
                <a:fillRect/>
              </a:stretch>
            </p:blipFill>
            <p:spPr bwMode="auto">
              <a:xfrm>
                <a:off x="138083" y="1"/>
                <a:ext cx="1428760" cy="285728"/>
              </a:xfrm>
              <a:prstGeom prst="rect">
                <a:avLst/>
              </a:prstGeom>
              <a:noFill/>
              <a:ln w="9525">
                <a:noFill/>
                <a:miter lim="800000"/>
                <a:headEnd/>
                <a:tailEnd/>
              </a:ln>
            </p:spPr>
          </p:pic>
          <p:pic>
            <p:nvPicPr>
              <p:cNvPr id="13329" name="Picture 9" descr="J0099171"/>
              <p:cNvPicPr>
                <a:picLocks noChangeAspect="1" noChangeArrowheads="1"/>
              </p:cNvPicPr>
              <p:nvPr/>
            </p:nvPicPr>
            <p:blipFill>
              <a:blip r:embed="rId2"/>
              <a:srcRect/>
              <a:stretch>
                <a:fillRect/>
              </a:stretch>
            </p:blipFill>
            <p:spPr bwMode="auto">
              <a:xfrm rot="-5400000">
                <a:off x="-571518" y="735010"/>
                <a:ext cx="1428760" cy="285720"/>
              </a:xfrm>
              <a:prstGeom prst="rect">
                <a:avLst/>
              </a:prstGeom>
              <a:noFill/>
              <a:ln w="9525">
                <a:noFill/>
                <a:miter lim="800000"/>
                <a:headEnd/>
                <a:tailEnd/>
              </a:ln>
            </p:spPr>
          </p:pic>
        </p:grpSp>
        <p:grpSp>
          <p:nvGrpSpPr>
            <p:cNvPr id="13325" name="Group 65"/>
            <p:cNvGrpSpPr>
              <a:grpSpLocks/>
            </p:cNvGrpSpPr>
            <p:nvPr/>
          </p:nvGrpSpPr>
          <p:grpSpPr bwMode="auto">
            <a:xfrm flipH="1">
              <a:off x="8001024" y="1"/>
              <a:ext cx="1142975" cy="1285862"/>
              <a:chOff x="2" y="1"/>
              <a:chExt cx="1566841" cy="1592249"/>
            </a:xfrm>
          </p:grpSpPr>
          <p:pic>
            <p:nvPicPr>
              <p:cNvPr id="13326" name="Picture 9" descr="J0099171"/>
              <p:cNvPicPr>
                <a:picLocks noChangeAspect="1" noChangeArrowheads="1"/>
              </p:cNvPicPr>
              <p:nvPr/>
            </p:nvPicPr>
            <p:blipFill>
              <a:blip r:embed="rId2"/>
              <a:srcRect/>
              <a:stretch>
                <a:fillRect/>
              </a:stretch>
            </p:blipFill>
            <p:spPr bwMode="auto">
              <a:xfrm>
                <a:off x="138083" y="1"/>
                <a:ext cx="1428760" cy="285728"/>
              </a:xfrm>
              <a:prstGeom prst="rect">
                <a:avLst/>
              </a:prstGeom>
              <a:noFill/>
              <a:ln w="9525">
                <a:noFill/>
                <a:miter lim="800000"/>
                <a:headEnd/>
                <a:tailEnd/>
              </a:ln>
            </p:spPr>
          </p:pic>
          <p:pic>
            <p:nvPicPr>
              <p:cNvPr id="13327" name="Picture 9" descr="J0099171"/>
              <p:cNvPicPr>
                <a:picLocks noChangeAspect="1" noChangeArrowheads="1"/>
              </p:cNvPicPr>
              <p:nvPr/>
            </p:nvPicPr>
            <p:blipFill>
              <a:blip r:embed="rId2"/>
              <a:srcRect/>
              <a:stretch>
                <a:fillRect/>
              </a:stretch>
            </p:blipFill>
            <p:spPr bwMode="auto">
              <a:xfrm rot="-5400000">
                <a:off x="-571518" y="735010"/>
                <a:ext cx="1428760" cy="285720"/>
              </a:xfrm>
              <a:prstGeom prst="rect">
                <a:avLst/>
              </a:prstGeom>
              <a:noFill/>
              <a:ln w="9525">
                <a:noFill/>
                <a:miter lim="800000"/>
                <a:headEnd/>
                <a:tailEnd/>
              </a:ln>
            </p:spPr>
          </p:pic>
        </p:grpSp>
      </p:grpSp>
      <p:sp>
        <p:nvSpPr>
          <p:cNvPr id="13321" name="Line 25"/>
          <p:cNvSpPr>
            <a:spLocks noChangeShapeType="1"/>
          </p:cNvSpPr>
          <p:nvPr/>
        </p:nvSpPr>
        <p:spPr bwMode="auto">
          <a:xfrm>
            <a:off x="7092950" y="4437063"/>
            <a:ext cx="576263" cy="1587"/>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79388" y="-127000"/>
            <a:ext cx="8964612" cy="5694363"/>
          </a:xfrm>
          <a:prstGeom prst="rect">
            <a:avLst/>
          </a:prstGeom>
          <a:noFill/>
          <a:ln w="9525">
            <a:noFill/>
            <a:miter lim="800000"/>
            <a:headEnd/>
            <a:tailEnd/>
          </a:ln>
        </p:spPr>
        <p:txBody>
          <a:bodyPr>
            <a:spAutoFit/>
          </a:bodyPr>
          <a:lstStyle/>
          <a:p>
            <a:r>
              <a:rPr lang="en-US" sz="2800" b="0" i="0">
                <a:solidFill>
                  <a:schemeClr val="bg1"/>
                </a:solidFill>
                <a:latin typeface="Arial" charset="0"/>
              </a:rPr>
              <a:t>     </a:t>
            </a:r>
            <a:r>
              <a:rPr lang="en-US" sz="2400" b="0" i="0">
                <a:solidFill>
                  <a:schemeClr val="bg1"/>
                </a:solidFill>
                <a:latin typeface="Arial" charset="0"/>
              </a:rPr>
              <a:t>2/ Bài văn sau có phải là bài văn kể chuyện không ? Vì sao  ?</a:t>
            </a:r>
          </a:p>
          <a:p>
            <a:r>
              <a:rPr lang="en-US" sz="2400" b="0" i="0">
                <a:solidFill>
                  <a:schemeClr val="bg1"/>
                </a:solidFill>
                <a:latin typeface="Arial" charset="0"/>
              </a:rPr>
              <a:t>                                 </a:t>
            </a:r>
            <a:r>
              <a:rPr lang="en-US" sz="2400" b="0" i="0">
                <a:solidFill>
                  <a:srgbClr val="FF0000"/>
                </a:solidFill>
                <a:latin typeface="Arial" charset="0"/>
              </a:rPr>
              <a:t>Hồ Ba Bể</a:t>
            </a:r>
          </a:p>
          <a:p>
            <a:r>
              <a:rPr lang="en-US" sz="2400" b="0" i="0">
                <a:solidFill>
                  <a:schemeClr val="bg1"/>
                </a:solidFill>
                <a:latin typeface="Arial" charset="0"/>
              </a:rPr>
              <a:t>    Hồ Ba Bể nằm giữa bốn bề vách đá, trên độ cao 1200 mét so với mực nước biển. Chiều dài của hồ bằng một buổi chèo thuyền độc mộc. Hai bên hồ là những ngon núi cao chia hồ thành ba phần liền nhau : Bể Lầm, Bể Lèng, Bể Lù.</a:t>
            </a:r>
          </a:p>
          <a:p>
            <a:r>
              <a:rPr lang="en-US" sz="2400" b="0" i="0">
                <a:solidFill>
                  <a:schemeClr val="bg1"/>
                </a:solidFill>
                <a:latin typeface="Arial" charset="0"/>
              </a:rPr>
              <a:t>    Mỗi hòn đá, gốc cây, mỗi loài thú, loài chim, cho đến từng loài thủy tộc nơi đây đều gắn với một sự tích li kì. Sắc nước, hương trời ở đây cũng mang màu sắc huyền thoại. Các cô gái ngồi bên khung cửi dệt thổ cẩm soi bóng xuống hồ. Người Việt Bắc nói rằng : “ Ai chưa biết hát bao giờ đến Ba Bể sẽ biết hát. Ai chưa biết làm thơ đến Ba Bể sẽ được làm thơ ”. Ai chưa tin điều đó xin hãy đến Ba Bể một lần .</a:t>
            </a:r>
          </a:p>
          <a:p>
            <a:r>
              <a:rPr lang="en-US" sz="2400" b="0" i="0">
                <a:solidFill>
                  <a:schemeClr val="bg1"/>
                </a:solidFill>
                <a:latin typeface="Arial" charset="0"/>
              </a:rPr>
              <a:t>                                               Theo Dương Thuấn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323850" y="765175"/>
            <a:ext cx="8647113" cy="708025"/>
          </a:xfrm>
          <a:prstGeom prst="rect">
            <a:avLst/>
          </a:prstGeom>
          <a:noFill/>
          <a:ln w="9525">
            <a:noFill/>
            <a:miter lim="800000"/>
            <a:headEnd/>
            <a:tailEnd/>
          </a:ln>
        </p:spPr>
        <p:txBody>
          <a:bodyPr wrap="none">
            <a:spAutoFit/>
          </a:bodyPr>
          <a:lstStyle/>
          <a:p>
            <a:r>
              <a:rPr lang="en-US" sz="4000">
                <a:solidFill>
                  <a:srgbClr val="FF0000"/>
                </a:solidFill>
                <a:latin typeface="Arial" charset="0"/>
              </a:rPr>
              <a:t>3/ Theo em, thế nào là kể chuyện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981075"/>
            <a:ext cx="8978900" cy="3540125"/>
          </a:xfrm>
          <a:prstGeom prst="rect">
            <a:avLst/>
          </a:prstGeom>
          <a:noFill/>
          <a:ln w="9525">
            <a:noFill/>
            <a:miter lim="800000"/>
            <a:headEnd/>
            <a:tailEnd/>
          </a:ln>
        </p:spPr>
        <p:txBody>
          <a:bodyPr>
            <a:spAutoFit/>
          </a:bodyPr>
          <a:lstStyle/>
          <a:p>
            <a:r>
              <a:rPr lang="en-US">
                <a:solidFill>
                  <a:schemeClr val="bg1"/>
                </a:solidFill>
                <a:latin typeface="Arial" charset="0"/>
              </a:rPr>
              <a:t>Ghi nhớ :</a:t>
            </a:r>
            <a:r>
              <a:rPr lang="en-US">
                <a:latin typeface="Arial" charset="0"/>
              </a:rPr>
              <a:t> </a:t>
            </a:r>
          </a:p>
          <a:p>
            <a:r>
              <a:rPr lang="en-US">
                <a:latin typeface="Arial" charset="0"/>
              </a:rPr>
              <a:t>        </a:t>
            </a:r>
            <a:r>
              <a:rPr lang="en-US">
                <a:solidFill>
                  <a:srgbClr val="FF0000"/>
                </a:solidFill>
                <a:latin typeface="Arial" charset="0"/>
              </a:rPr>
              <a:t>Kể chuyện là kể lại một chuỗi sự việc có đầu có cuối, liện quan đến một hay một số nhân vật.</a:t>
            </a:r>
          </a:p>
          <a:p>
            <a:r>
              <a:rPr lang="en-US">
                <a:solidFill>
                  <a:srgbClr val="FF0000"/>
                </a:solidFill>
                <a:latin typeface="Arial" charset="0"/>
              </a:rPr>
              <a:t>       Mỗi câu chuyện cần nói lên được một điều có ý nghĩa.</a:t>
            </a:r>
          </a:p>
          <a:p>
            <a:endParaRPr lang="en-US">
              <a:solidFill>
                <a:srgbClr val="FF0000"/>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519113" y="325438"/>
            <a:ext cx="2600325" cy="523875"/>
          </a:xfrm>
          <a:prstGeom prst="rect">
            <a:avLst/>
          </a:prstGeom>
          <a:noFill/>
          <a:ln w="9525">
            <a:noFill/>
            <a:miter lim="800000"/>
            <a:headEnd/>
            <a:tailEnd/>
          </a:ln>
        </p:spPr>
        <p:txBody>
          <a:bodyPr wrap="none">
            <a:spAutoFit/>
          </a:bodyPr>
          <a:lstStyle/>
          <a:p>
            <a:r>
              <a:rPr lang="en-US" sz="2800">
                <a:solidFill>
                  <a:srgbClr val="FF0000"/>
                </a:solidFill>
                <a:latin typeface="Arial" charset="0"/>
              </a:rPr>
              <a:t>III/ Luyện tập :</a:t>
            </a:r>
          </a:p>
        </p:txBody>
      </p:sp>
      <p:sp>
        <p:nvSpPr>
          <p:cNvPr id="17411" name="Text Box 5"/>
          <p:cNvSpPr txBox="1">
            <a:spLocks noChangeArrowheads="1"/>
          </p:cNvSpPr>
          <p:nvPr/>
        </p:nvSpPr>
        <p:spPr bwMode="auto">
          <a:xfrm>
            <a:off x="0" y="1052513"/>
            <a:ext cx="8964613" cy="1816100"/>
          </a:xfrm>
          <a:prstGeom prst="rect">
            <a:avLst/>
          </a:prstGeom>
          <a:noFill/>
          <a:ln w="9525">
            <a:noFill/>
            <a:miter lim="800000"/>
            <a:headEnd/>
            <a:tailEnd/>
          </a:ln>
        </p:spPr>
        <p:txBody>
          <a:bodyPr>
            <a:spAutoFit/>
          </a:bodyPr>
          <a:lstStyle/>
          <a:p>
            <a:r>
              <a:rPr lang="en-US" sz="2800">
                <a:solidFill>
                  <a:schemeClr val="bg1"/>
                </a:solidFill>
                <a:latin typeface="Arial" charset="0"/>
              </a:rPr>
              <a:t>1/ Trên đường đi học về , em gặp một phụ nữ vừa</a:t>
            </a:r>
          </a:p>
          <a:p>
            <a:r>
              <a:rPr lang="en-US" sz="2800">
                <a:solidFill>
                  <a:schemeClr val="bg1"/>
                </a:solidFill>
                <a:latin typeface="Arial" charset="0"/>
              </a:rPr>
              <a:t>Bế con vừa mang nhiều đồ đạc. Em đã giúp cô ấy xách đồ đi một quãng đường. Hãy kể lại câu chuyện đó.</a:t>
            </a:r>
          </a:p>
        </p:txBody>
      </p:sp>
      <p:sp>
        <p:nvSpPr>
          <p:cNvPr id="17412" name="Text Box 6"/>
          <p:cNvSpPr txBox="1">
            <a:spLocks noChangeArrowheads="1"/>
          </p:cNvSpPr>
          <p:nvPr/>
        </p:nvSpPr>
        <p:spPr bwMode="auto">
          <a:xfrm>
            <a:off x="0" y="3357563"/>
            <a:ext cx="8888413" cy="954087"/>
          </a:xfrm>
          <a:prstGeom prst="rect">
            <a:avLst/>
          </a:prstGeom>
          <a:noFill/>
          <a:ln w="9525">
            <a:noFill/>
            <a:miter lim="800000"/>
            <a:headEnd/>
            <a:tailEnd/>
          </a:ln>
        </p:spPr>
        <p:txBody>
          <a:bodyPr wrap="none">
            <a:spAutoFit/>
          </a:bodyPr>
          <a:lstStyle/>
          <a:p>
            <a:r>
              <a:rPr lang="en-US" sz="2800">
                <a:solidFill>
                  <a:schemeClr val="bg1"/>
                </a:solidFill>
                <a:latin typeface="Arial" charset="0"/>
              </a:rPr>
              <a:t>2/ Câu chuyện em vừa kể có những nhân vật nào ?</a:t>
            </a:r>
          </a:p>
          <a:p>
            <a:r>
              <a:rPr lang="en-US" sz="2800">
                <a:solidFill>
                  <a:schemeClr val="bg1"/>
                </a:solidFill>
                <a:latin typeface="Arial" charset="0"/>
              </a:rPr>
              <a:t>Nêu ý nghĩa của câu chuyện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981075"/>
            <a:ext cx="8978900" cy="3540125"/>
          </a:xfrm>
          <a:prstGeom prst="rect">
            <a:avLst/>
          </a:prstGeom>
          <a:noFill/>
          <a:ln w="9525">
            <a:noFill/>
            <a:miter lim="800000"/>
            <a:headEnd/>
            <a:tailEnd/>
          </a:ln>
        </p:spPr>
        <p:txBody>
          <a:bodyPr>
            <a:spAutoFit/>
          </a:bodyPr>
          <a:lstStyle/>
          <a:p>
            <a:r>
              <a:rPr lang="en-US">
                <a:solidFill>
                  <a:schemeClr val="bg1"/>
                </a:solidFill>
                <a:latin typeface="Arial" charset="0"/>
              </a:rPr>
              <a:t>Ghi nhớ :</a:t>
            </a:r>
            <a:r>
              <a:rPr lang="en-US">
                <a:latin typeface="Arial" charset="0"/>
              </a:rPr>
              <a:t> </a:t>
            </a:r>
          </a:p>
          <a:p>
            <a:r>
              <a:rPr lang="en-US">
                <a:latin typeface="Arial" charset="0"/>
              </a:rPr>
              <a:t>        </a:t>
            </a:r>
            <a:r>
              <a:rPr lang="en-US">
                <a:solidFill>
                  <a:srgbClr val="FF0000"/>
                </a:solidFill>
                <a:latin typeface="Arial" charset="0"/>
              </a:rPr>
              <a:t>Kể chuyện là kể lại một chuỗi sự việc có đầu có cuối, liện quan đến một hay một số nhân vật.</a:t>
            </a:r>
          </a:p>
          <a:p>
            <a:r>
              <a:rPr lang="en-US">
                <a:solidFill>
                  <a:srgbClr val="FF0000"/>
                </a:solidFill>
                <a:latin typeface="Arial" charset="0"/>
              </a:rPr>
              <a:t>       Mỗi câu chuyện cần nói lên được một điều có ý nghĩa.</a:t>
            </a:r>
          </a:p>
          <a:p>
            <a:endParaRPr lang="en-US">
              <a:solidFill>
                <a:srgbClr val="FF0000"/>
              </a:solidFill>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Tranh phong cảnh.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lstStyle>
        <a:defPPr marL="274320" indent="-274320">
          <a:spcBef>
            <a:spcPts val="0"/>
          </a:spcBef>
          <a:defRPr b="1" dirty="0" err="1" smtClean="0">
            <a:solidFill>
              <a:schemeClr val="bg2"/>
            </a:solidFill>
            <a:latin typeface="Arial" pitchFamily="34" charset="0"/>
            <a:cs typeface="Arial" pitchFamily="34" charset="0"/>
          </a:defRPr>
        </a:defPPr>
      </a:lstStyle>
    </a:tx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4158</TotalTime>
  <Words>443</Words>
  <Application>Microsoft Office PowerPoint</Application>
  <PresentationFormat>On-screen Show (4:3)</PresentationFormat>
  <Paragraphs>30</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Times New Roman</vt:lpstr>
      <vt:lpstr>Arial</vt:lpstr>
      <vt:lpstr>Garamond</vt:lpstr>
      <vt:lpstr>Wingdings</vt:lpstr>
      <vt:lpstr>Stream</vt:lpstr>
      <vt:lpstr>Slide 1</vt:lpstr>
      <vt:lpstr>Slide 2</vt:lpstr>
      <vt:lpstr>Slide 3</vt:lpstr>
      <vt:lpstr>Slide 4</vt:lpstr>
      <vt:lpstr>Slide 5</vt:lpstr>
      <vt:lpstr>Slide 6</vt:lpstr>
      <vt:lpstr>Slide 7</vt:lpstr>
      <vt:lpstr>Slide 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BUI DUC QUAN</dc:creator>
  <cp:lastModifiedBy>CSTeam</cp:lastModifiedBy>
  <cp:revision>246</cp:revision>
  <dcterms:created xsi:type="dcterms:W3CDTF">2008-01-29T11:15:56Z</dcterms:created>
  <dcterms:modified xsi:type="dcterms:W3CDTF">2016-06-30T01:25:39Z</dcterms:modified>
</cp:coreProperties>
</file>