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698" r:id="rId4"/>
    <p:sldMasterId id="2147483711" r:id="rId5"/>
    <p:sldMasterId id="2147483724" r:id="rId6"/>
    <p:sldMasterId id="2147483737" r:id="rId7"/>
  </p:sldMasterIdLst>
  <p:sldIdLst>
    <p:sldId id="256" r:id="rId8"/>
    <p:sldId id="265" r:id="rId9"/>
    <p:sldId id="272" r:id="rId10"/>
    <p:sldId id="267" r:id="rId11"/>
    <p:sldId id="266" r:id="rId12"/>
    <p:sldId id="257" r:id="rId13"/>
    <p:sldId id="270" r:id="rId14"/>
    <p:sldId id="268" r:id="rId15"/>
    <p:sldId id="259" r:id="rId16"/>
    <p:sldId id="263" r:id="rId17"/>
    <p:sldId id="262" r:id="rId18"/>
    <p:sldId id="260" r:id="rId19"/>
    <p:sldId id="269" r:id="rId20"/>
    <p:sldId id="271" r:id="rId21"/>
    <p:sldId id="258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275-99E7-4FBC-85D2-C156337CB812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032C-8D22-4563-BFC7-1D65B61A9F2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26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275-99E7-4FBC-85D2-C156337CB812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032C-8D22-4563-BFC7-1D65B61A9F2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409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275-99E7-4FBC-85D2-C156337CB812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032C-8D22-4563-BFC7-1D65B61A9F2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2805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652C8-30F6-4DF6-A853-87A1DDC627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22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999C7-34F6-4730-B342-4EE71CB9383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98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90378-BF87-4EFF-A9D6-FCEF57F682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3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EFD98-FA7A-4E22-9F47-B5DD22C580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75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CB83D-8D6C-457E-9290-90D1FB72A37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81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ACF9A-A928-4083-B2B5-46359DE7F7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7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901F5-7CD1-484A-BB19-9EE04D22C5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95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67F8F-89BC-48CF-BF6F-88EC0FD5A3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8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275-99E7-4FBC-85D2-C156337CB812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032C-8D22-4563-BFC7-1D65B61A9F2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226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36ECB-F539-49AD-BDA3-70FCF5B242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36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D866-2670-4FFB-827E-28986CB4134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26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BC334-8A41-46EC-862E-735C0C25C8F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23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1B9BF-491B-4DC2-9BF5-5BCE1AE7C6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72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652C8-30F6-4DF6-A853-87A1DDC627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69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999C7-34F6-4730-B342-4EE71CB9383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10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90378-BF87-4EFF-A9D6-FCEF57F682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88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EFD98-FA7A-4E22-9F47-B5DD22C580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70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CB83D-8D6C-457E-9290-90D1FB72A37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560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ACF9A-A928-4083-B2B5-46359DE7F7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8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275-99E7-4FBC-85D2-C156337CB812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032C-8D22-4563-BFC7-1D65B61A9F2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760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901F5-7CD1-484A-BB19-9EE04D22C5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35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67F8F-89BC-48CF-BF6F-88EC0FD5A3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82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36ECB-F539-49AD-BDA3-70FCF5B242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22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D866-2670-4FFB-827E-28986CB4134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86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BC334-8A41-46EC-862E-735C0C25C8F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35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1B9BF-491B-4DC2-9BF5-5BCE1AE7C6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45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652C8-30F6-4DF6-A853-87A1DDC627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49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999C7-34F6-4730-B342-4EE71CB9383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30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90378-BF87-4EFF-A9D6-FCEF57F682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842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EFD98-FA7A-4E22-9F47-B5DD22C580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5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275-99E7-4FBC-85D2-C156337CB812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032C-8D22-4563-BFC7-1D65B61A9F2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29639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CB83D-8D6C-457E-9290-90D1FB72A37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37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ACF9A-A928-4083-B2B5-46359DE7F7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61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901F5-7CD1-484A-BB19-9EE04D22C5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35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67F8F-89BC-48CF-BF6F-88EC0FD5A3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439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36ECB-F539-49AD-BDA3-70FCF5B242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036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D866-2670-4FFB-827E-28986CB4134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38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BC334-8A41-46EC-862E-735C0C25C8F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15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1B9BF-491B-4DC2-9BF5-5BCE1AE7C6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170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652C8-30F6-4DF6-A853-87A1DDC627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42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999C7-34F6-4730-B342-4EE71CB9383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2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275-99E7-4FBC-85D2-C156337CB812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032C-8D22-4563-BFC7-1D65B61A9F2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46318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90378-BF87-4EFF-A9D6-FCEF57F682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602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EFD98-FA7A-4E22-9F47-B5DD22C580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55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CB83D-8D6C-457E-9290-90D1FB72A37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686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ACF9A-A928-4083-B2B5-46359DE7F7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74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901F5-7CD1-484A-BB19-9EE04D22C5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467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67F8F-89BC-48CF-BF6F-88EC0FD5A3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076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36ECB-F539-49AD-BDA3-70FCF5B242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923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D866-2670-4FFB-827E-28986CB4134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036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BC334-8A41-46EC-862E-735C0C25C8F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885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1B9BF-491B-4DC2-9BF5-5BCE1AE7C6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6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275-99E7-4FBC-85D2-C156337CB812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032C-8D22-4563-BFC7-1D65B61A9F2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32300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652C8-30F6-4DF6-A853-87A1DDC627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673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999C7-34F6-4730-B342-4EE71CB9383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09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90378-BF87-4EFF-A9D6-FCEF57F682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023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EFD98-FA7A-4E22-9F47-B5DD22C580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262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CB83D-8D6C-457E-9290-90D1FB72A37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324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ACF9A-A928-4083-B2B5-46359DE7F7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534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901F5-7CD1-484A-BB19-9EE04D22C5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598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67F8F-89BC-48CF-BF6F-88EC0FD5A3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131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36ECB-F539-49AD-BDA3-70FCF5B242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23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D866-2670-4FFB-827E-28986CB4134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9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275-99E7-4FBC-85D2-C156337CB812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032C-8D22-4563-BFC7-1D65B61A9F2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38980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BC334-8A41-46EC-862E-735C0C25C8F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687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1B9BF-491B-4DC2-9BF5-5BCE1AE7C6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525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275-99E7-4FBC-85D2-C156337CB81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032C-8D22-4563-BFC7-1D65B61A9F2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032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275-99E7-4FBC-85D2-C156337CB81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032C-8D22-4563-BFC7-1D65B61A9F2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136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275-99E7-4FBC-85D2-C156337CB81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032C-8D22-4563-BFC7-1D65B61A9F2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307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275-99E7-4FBC-85D2-C156337CB81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032C-8D22-4563-BFC7-1D65B61A9F2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171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275-99E7-4FBC-85D2-C156337CB81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032C-8D22-4563-BFC7-1D65B61A9F2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371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275-99E7-4FBC-85D2-C156337CB81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032C-8D22-4563-BFC7-1D65B61A9F2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000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275-99E7-4FBC-85D2-C156337CB81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032C-8D22-4563-BFC7-1D65B61A9F2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687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275-99E7-4FBC-85D2-C156337CB81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032C-8D22-4563-BFC7-1D65B61A9F2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85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275-99E7-4FBC-85D2-C156337CB812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032C-8D22-4563-BFC7-1D65B61A9F2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90251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275-99E7-4FBC-85D2-C156337CB81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032C-8D22-4563-BFC7-1D65B61A9F2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384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275-99E7-4FBC-85D2-C156337CB81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032C-8D22-4563-BFC7-1D65B61A9F2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9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275-99E7-4FBC-85D2-C156337CB81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032C-8D22-4563-BFC7-1D65B61A9F2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275-99E7-4FBC-85D2-C156337CB812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032C-8D22-4563-BFC7-1D65B61A9F2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134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DC275-99E7-4FBC-85D2-C156337CB812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B032C-8D22-4563-BFC7-1D65B61A9F2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680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93A170-83C8-4C71-869A-0633D272EE5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5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93A170-83C8-4C71-869A-0633D272EE5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6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93A170-83C8-4C71-869A-0633D272EE5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8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93A170-83C8-4C71-869A-0633D272EE5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0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93A170-83C8-4C71-869A-0633D272EE5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0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DC275-99E7-4FBC-85D2-C156337CB81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B032C-8D22-4563-BFC7-1D65B61A9F2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2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2096" y="218242"/>
            <a:ext cx="8779229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alt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8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399" y="137986"/>
            <a:ext cx="1157343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Ba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trẫm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Đa-ghét-xtan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trẫm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Trói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116" y="5471732"/>
            <a:ext cx="11429999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doạ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52399" y="5252269"/>
            <a:ext cx="11593793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2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. Hoạt động thực hành - Bài 4B: Con người Việt Nam | VNEN Tiếng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06" y="2587356"/>
            <a:ext cx="8305800" cy="4270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400" y="227013"/>
            <a:ext cx="731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945520"/>
            <a:ext cx="1203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khâm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513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12488" y="3006632"/>
            <a:ext cx="944599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66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66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66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66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66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en-US" sz="6600" b="1" i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163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in de PHAM THI en clip | Plantillas para diapositiva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9" y="0"/>
            <a:ext cx="118759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78225" y="1848557"/>
            <a:ext cx="5111750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94922" y="2779891"/>
            <a:ext cx="11678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Đa-ghét-xtan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khâm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746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7057" y="2880790"/>
            <a:ext cx="7081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2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DẶN DÒ</a:t>
            </a:r>
            <a:endParaRPr lang="en-US" altLang="en-US" sz="72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06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5237" y="2259478"/>
            <a:ext cx="7081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 NHÉ.</a:t>
            </a:r>
          </a:p>
        </p:txBody>
      </p:sp>
    </p:spTree>
    <p:extLst>
      <p:ext uri="{BB962C8B-B14F-4D97-AF65-F5344CB8AC3E}">
        <p14:creationId xmlns:p14="http://schemas.microsoft.com/office/powerpoint/2010/main" val="229325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. Hoạt động thực hành - Bài 4B: Con người Việt Nam | VNEN Tiế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" y="676112"/>
            <a:ext cx="10429875" cy="6181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81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Mẫu Background đẹp, đơn giản, sang trọng, tinh tế cho PowerPoint, 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33482" y="1177767"/>
            <a:ext cx="1192503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30087" y="1448032"/>
            <a:ext cx="11224591" cy="31700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và kể lại được toàn bộ câu chuyện bằng lời của mình một cách tự nhiên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Hiểu đượ ý nghĩa của câu chuyện: Ca ngợi nhà thơ chân chính, có khí phách cao đẹp, thà chết chứ không khuất phục cường quyền.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36403" y="54712"/>
            <a:ext cx="3042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MỤC TIÊU</a:t>
            </a:r>
            <a:endParaRPr lang="en-US" altLang="en-US" sz="44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20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 autoUpdateAnimBg="0"/>
      <p:bldP spid="512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Mẫu Background đẹp, đơn giản, sang trọng, tinh tế cho PowerPoint, 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33482" y="1177767"/>
            <a:ext cx="11925035" cy="5016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Đa-ghét-xtan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hách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2979209" y="707228"/>
            <a:ext cx="5986463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NHÀ THƠ CHÂN CHÍNH</a:t>
            </a:r>
          </a:p>
        </p:txBody>
      </p:sp>
      <p:sp>
        <p:nvSpPr>
          <p:cNvPr id="2" name="Rectangle 1"/>
          <p:cNvSpPr/>
          <p:nvPr/>
        </p:nvSpPr>
        <p:spPr>
          <a:xfrm>
            <a:off x="3964405" y="54712"/>
            <a:ext cx="35862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</p:spTree>
    <p:extLst>
      <p:ext uri="{BB962C8B-B14F-4D97-AF65-F5344CB8AC3E}">
        <p14:creationId xmlns:p14="http://schemas.microsoft.com/office/powerpoint/2010/main" val="32026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 autoUpdateAnimBg="0"/>
      <p:bldP spid="512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Mẫu Background đẹp, đơn giản, sang trọng, tinh tế cho PowerPoint, 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341667"/>
            <a:ext cx="12112978" cy="61247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trẫm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Đa-ghét-xtan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trẫm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Trói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4510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57163"/>
            <a:ext cx="120396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trói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trói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Trẫm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</a:p>
        </p:txBody>
      </p:sp>
      <p:pic>
        <p:nvPicPr>
          <p:cNvPr id="3" name="Picture 2" descr="B. Hoạt động thực hành - Bài 4B: Con người Việt Nam | VNEN Tiế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3194756"/>
            <a:ext cx="9471378" cy="3375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506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0247" y="1423452"/>
            <a:ext cx="880241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hiểu </a:t>
            </a:r>
          </a:p>
          <a:p>
            <a:r>
              <a:rPr lang="nl-NL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nội dung, ý nghĩa câu chuyện</a:t>
            </a:r>
            <a:endParaRPr lang="vi-VN" sz="6600" dirty="0"/>
          </a:p>
        </p:txBody>
      </p:sp>
    </p:spTree>
    <p:extLst>
      <p:ext uri="{BB962C8B-B14F-4D97-AF65-F5344CB8AC3E}">
        <p14:creationId xmlns:p14="http://schemas.microsoft.com/office/powerpoint/2010/main" val="261880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64488" y="1650472"/>
            <a:ext cx="695808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Đa-ghét-xtan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than.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hách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038092" y="21288"/>
            <a:ext cx="4026148" cy="2788870"/>
            <a:chOff x="7038092" y="21288"/>
            <a:chExt cx="4026148" cy="2788870"/>
          </a:xfrm>
        </p:grpSpPr>
        <p:sp>
          <p:nvSpPr>
            <p:cNvPr id="7173" name="Text Box 5"/>
            <p:cNvSpPr>
              <a:spLocks noChangeArrowheads="1"/>
            </p:cNvSpPr>
            <p:nvPr/>
          </p:nvSpPr>
          <p:spPr bwMode="auto">
            <a:xfrm>
              <a:off x="7038092" y="21288"/>
              <a:ext cx="4026148" cy="2788870"/>
            </a:xfrm>
            <a:prstGeom prst="cloudCallout">
              <a:avLst>
                <a:gd name="adj1" fmla="val -51044"/>
                <a:gd name="adj2" fmla="val 115784"/>
              </a:avLst>
            </a:prstGeom>
            <a:solidFill>
              <a:srgbClr val="99FF99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endPara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642860" y="507782"/>
              <a:ext cx="322707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alt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alt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bạo</a:t>
              </a:r>
              <a:r>
                <a:rPr lang="en-US" alt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</a:t>
              </a:r>
              <a:r>
                <a:rPr lang="en-US" alt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vua</a:t>
              </a:r>
              <a:r>
                <a:rPr lang="en-US" alt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alt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alt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phản</a:t>
              </a:r>
              <a:r>
                <a:rPr lang="en-US" alt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alt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771082" y="4539442"/>
            <a:ext cx="10738954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hách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370353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68287" y="1476375"/>
            <a:ext cx="570388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sạo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giam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739466" y="87488"/>
            <a:ext cx="4955823" cy="3615268"/>
            <a:chOff x="6739466" y="87488"/>
            <a:chExt cx="4955823" cy="3615268"/>
          </a:xfrm>
        </p:grpSpPr>
        <p:sp>
          <p:nvSpPr>
            <p:cNvPr id="3" name="Text Box 5"/>
            <p:cNvSpPr>
              <a:spLocks noChangeArrowheads="1"/>
            </p:cNvSpPr>
            <p:nvPr/>
          </p:nvSpPr>
          <p:spPr bwMode="auto">
            <a:xfrm>
              <a:off x="6739466" y="87488"/>
              <a:ext cx="4955823" cy="3615268"/>
            </a:xfrm>
            <a:prstGeom prst="cloudCallout">
              <a:avLst>
                <a:gd name="adj1" fmla="val -62169"/>
                <a:gd name="adj2" fmla="val 91028"/>
              </a:avLst>
            </a:prstGeom>
            <a:solidFill>
              <a:srgbClr val="99FF99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endPara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168443" y="498101"/>
              <a:ext cx="400755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vua</a:t>
              </a:r>
              <a:r>
                <a:rPr lang="en-US" altLang="en-US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altLang="en-US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altLang="en-US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altLang="en-US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altLang="en-US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tụng</a:t>
              </a:r>
              <a:r>
                <a:rPr lang="en-US" altLang="en-US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altLang="en-US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 </a:t>
              </a:r>
              <a:r>
                <a:rPr lang="en-US" altLang="en-US" sz="3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altLang="en-US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altLang="en-US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altLang="en-US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44581" y="4775387"/>
            <a:ext cx="11255188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72266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1286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giang</dc:creator>
  <cp:lastModifiedBy>Dinh Ngoc Phu 20163167</cp:lastModifiedBy>
  <cp:revision>12</cp:revision>
  <dcterms:created xsi:type="dcterms:W3CDTF">2021-08-25T13:35:00Z</dcterms:created>
  <dcterms:modified xsi:type="dcterms:W3CDTF">2022-09-26T23:54:19Z</dcterms:modified>
</cp:coreProperties>
</file>