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20" r:id="rId2"/>
    <p:sldId id="617" r:id="rId3"/>
    <p:sldId id="313" r:id="rId4"/>
    <p:sldId id="314" r:id="rId5"/>
    <p:sldId id="262" r:id="rId6"/>
    <p:sldId id="264" r:id="rId7"/>
    <p:sldId id="265" r:id="rId8"/>
    <p:sldId id="309" r:id="rId9"/>
    <p:sldId id="308" r:id="rId10"/>
    <p:sldId id="258" r:id="rId11"/>
    <p:sldId id="266" r:id="rId12"/>
    <p:sldId id="268" r:id="rId13"/>
    <p:sldId id="271" r:id="rId14"/>
    <p:sldId id="315" r:id="rId15"/>
    <p:sldId id="273" r:id="rId16"/>
    <p:sldId id="275" r:id="rId17"/>
    <p:sldId id="277" r:id="rId18"/>
    <p:sldId id="280" r:id="rId19"/>
    <p:sldId id="618" r:id="rId20"/>
    <p:sldId id="310" r:id="rId21"/>
    <p:sldId id="2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946-EFCF-4848-9D6E-F937085E583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736F-87DF-4998-9E12-C0311388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C2F07-10E0-4446-B701-D576A790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834C2C-4579-4DF2-BB1B-DAB8DC8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41FA5-8D26-411E-8CA9-AD65BA6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6BF41-9DED-4C66-8A09-7DCEC5D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7ACF2-558A-414E-8156-34B6D629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DE5AD-5CFB-4F89-B59A-5E520AD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328746-E46C-49AD-A198-F771A4B8C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8DAC5-F93E-4A80-B54D-F4B3026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F5AF95-16D0-471B-B2A9-3A226BB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295EFD-1167-4824-92CA-D2BF5B8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92C4E6-EC4C-4939-B7B5-6BC119B8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91E8F9-BCC2-47F0-A683-D785A64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2655E-0477-4573-9693-CF298DFC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5BB3C-8DB0-40CD-88D5-C2650227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E4E7B-B762-45FC-A70E-918F2FA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E7846-8D61-404C-B1F2-0ECC14F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18929-7339-43C6-BFA8-38B5768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D2184-0CDB-4AE7-A707-F510855E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85A14-4911-4B89-B355-AFF73FD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34E1E-D316-46DA-9A0C-19C446E0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5959-F650-4837-8FF7-3D80E1B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78A5B2-F098-4FE8-BD7E-788A597B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0E763-232A-4091-9499-48C51C4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DFE06-D218-470E-B126-7855D43E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58476-6EE5-4C08-A18B-3488B63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144DE-27BB-4384-84C5-6BB742A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D9AA4E-373A-4864-BC03-D317E85B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C07DE8-040E-4111-8884-84101D30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C491CF-563F-4AE0-B343-B472AE7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5B04CD-C0BF-4B4E-89D6-9B01470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455E50-2C25-409A-84D3-2EDF7E0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7FA94-4597-4502-A982-3ECE2D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0990C-AED4-4A1E-8401-7C2A63D2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4EFE55-0321-4B5B-A08D-2DEDC262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3D6718-4746-4351-996C-522BF124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4CC052-2CC0-4596-94F8-EA3ED0D0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184A32-8CBF-4DA5-B946-A081820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B33482-7619-4DD9-83DC-DFB991C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22745C-AE7F-4ADB-B4D0-D80A340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F3569-8197-419C-9E43-D49D036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FE4897-A038-4D78-99A0-D4DE7BE9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6ADC11-9836-424A-B329-F8675C2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55D084-8487-4EAD-9477-7B82E31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BB4248-72B4-408B-865E-B8578C4A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5883AA-5E8D-4F72-AF3C-80BBF883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C27DB-86D6-4608-AC5B-7B6AEAE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5001B-388D-4A90-92CE-69A377A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BA453-2422-4B47-9343-CC20DD1A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C28DF0-8D04-4912-9FC2-FAC037E3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71440E-56EA-4BA2-84C7-5D5C6BFC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438C2-46A7-44B4-95A8-3D6340B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47855D-2ADD-42B0-AA61-150FE98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75D26-4F0E-4860-86FB-05D1B8B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51C3D5-E7E3-4600-AE4E-79A2C9FB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F8D34-2B74-476D-BB4D-7389712F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B7BF5-321E-4D83-8646-5E89D2C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8368D-CE10-492B-97FB-2AF575D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D79FA7-FF0D-4F4B-8EF3-7DBFE68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34CB26-303A-4378-B132-7E222A3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CDC66-A267-476A-BC5D-74F49AC8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E2D9E-E8CB-4886-9D7F-6BCD510D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7B65-F5B4-47AE-8EE1-A37FA834EC8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B5891-9D2E-4488-B1CC-B3F3C4D76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BE4B9-2BFF-478A-8C90-E95FA78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07904" y="1728899"/>
            <a:ext cx="10707755" cy="282602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3200" b="1" kern="0" spc="50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SO SÁNH CÁC SỐ </a:t>
            </a:r>
          </a:p>
          <a:p>
            <a:pPr algn="ctr">
              <a:defRPr/>
            </a:pPr>
            <a:r>
              <a:rPr lang="en-US" sz="3200" b="1" kern="0" spc="50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CÓ NHIỀU</a:t>
            </a:r>
          </a:p>
          <a:p>
            <a:pPr algn="ctr">
              <a:defRPr/>
            </a:pPr>
            <a:r>
              <a:rPr lang="en-US" sz="3200" b="1" kern="0" spc="50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CHỮ </a:t>
            </a:r>
            <a:r>
              <a:rPr lang="en-US" sz="3200" b="1" kern="0" spc="50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SỐ</a:t>
            </a:r>
            <a:endParaRPr lang="vi-VN" sz="3200" b="1" kern="0" spc="50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220717" y="5263060"/>
            <a:ext cx="4887311" cy="8617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FF"/>
                </a:solidFill>
                <a:latin typeface="Aaril"/>
                <a:cs typeface="Times New Roman" pitchFamily="18" charset="0"/>
              </a:rPr>
              <a:t>TOÁN – LỚP 4</a:t>
            </a:r>
            <a:endParaRPr lang="en-US" sz="4800" b="1" dirty="0">
              <a:solidFill>
                <a:srgbClr val="3333FF"/>
              </a:solidFill>
              <a:latin typeface="Aari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B92210FA-1183-450D-A995-C3961ACAB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200"/>
            <a:ext cx="12192001" cy="685800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624DB50-8F7B-44D2-BD97-9E02C7E44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9" y="4979463"/>
            <a:ext cx="5272224" cy="178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5A7584-DB32-4C6C-97D4-6A150683EF76}"/>
              </a:ext>
            </a:extLst>
          </p:cNvPr>
          <p:cNvSpPr txBox="1"/>
          <p:nvPr/>
        </p:nvSpPr>
        <p:spPr>
          <a:xfrm>
            <a:off x="2253250" y="2385458"/>
            <a:ext cx="7685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CÁC SỐ CÓ NHIỀU CHỮ SỐ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821" y="1644614"/>
            <a:ext cx="5897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 ….  100 000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672053" y="1886208"/>
            <a:ext cx="4988268" cy="2743200"/>
          </a:xfrm>
          <a:prstGeom prst="cloudCallout">
            <a:avLst>
              <a:gd name="adj1" fmla="val -57984"/>
              <a:gd name="adj2" fmla="val 48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80" y="4629408"/>
            <a:ext cx="3295120" cy="21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3BB4D-DF95-4DD9-BEE0-142FFFA671AE}"/>
              </a:ext>
            </a:extLst>
          </p:cNvPr>
          <p:cNvSpPr txBox="1"/>
          <p:nvPr/>
        </p:nvSpPr>
        <p:spPr>
          <a:xfrm>
            <a:off x="164891" y="103188"/>
            <a:ext cx="9848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</p:spTree>
    <p:extLst>
      <p:ext uri="{BB962C8B-B14F-4D97-AF65-F5344CB8AC3E}">
        <p14:creationId xmlns:p14="http://schemas.microsoft.com/office/powerpoint/2010/main" val="32894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5" y="113464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0661" y="2317831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……. 100 000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851645" y="2700402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2949" y="2517484"/>
            <a:ext cx="942536" cy="2084363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221" y="4203826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1282" y="4091285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7552" y="2149050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900" y="3361863"/>
            <a:ext cx="754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Hay: 100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944873-CC17-4FAF-8391-A413C54DC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" y="5149941"/>
            <a:ext cx="9340948" cy="1708059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xmlns="" id="{E2F13580-1DAC-48DF-859D-BB2A92DB9822}"/>
              </a:ext>
            </a:extLst>
          </p:cNvPr>
          <p:cNvSpPr/>
          <p:nvPr/>
        </p:nvSpPr>
        <p:spPr>
          <a:xfrm>
            <a:off x="8015635" y="901702"/>
            <a:ext cx="4119457" cy="595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E9CC55-5AA1-45E7-8217-0310C50711F3}"/>
              </a:ext>
            </a:extLst>
          </p:cNvPr>
          <p:cNvSpPr txBox="1"/>
          <p:nvPr/>
        </p:nvSpPr>
        <p:spPr>
          <a:xfrm>
            <a:off x="8015635" y="1005120"/>
            <a:ext cx="396886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Qui tắc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dirty="0" smtClean="0">
                <a:latin typeface="+mj-lt"/>
              </a:rPr>
              <a:t>- </a:t>
            </a:r>
            <a:r>
              <a:rPr lang="vi-VN" sz="3500" dirty="0" smtClean="0">
                <a:latin typeface="+mj-lt"/>
              </a:rPr>
              <a:t>Số </a:t>
            </a:r>
            <a:r>
              <a:rPr lang="vi-VN" sz="3500" dirty="0">
                <a:latin typeface="+mj-lt"/>
              </a:rPr>
              <a:t>nào có ít chữ số hơn thì số </a:t>
            </a:r>
            <a:r>
              <a:rPr lang="vi-VN" sz="3500" dirty="0" smtClean="0">
                <a:latin typeface="+mj-lt"/>
              </a:rPr>
              <a:t>đó bé hơn</a:t>
            </a:r>
            <a:r>
              <a:rPr lang="en-US" sz="3500" dirty="0" smtClean="0">
                <a:latin typeface="+mj-lt"/>
              </a:rPr>
              <a:t> -</a:t>
            </a:r>
            <a:r>
              <a:rPr lang="vi-VN" sz="3500" dirty="0" smtClean="0">
                <a:latin typeface="+mj-lt"/>
              </a:rPr>
              <a:t>Số </a:t>
            </a:r>
            <a:r>
              <a:rPr lang="vi-VN" sz="3500" dirty="0">
                <a:latin typeface="+mj-lt"/>
              </a:rPr>
              <a:t>nào có nhiều chữ số hơn thì số đó lớn hơn.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63654" y="4309384"/>
            <a:ext cx="706581" cy="108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19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670663"/>
            <a:ext cx="398591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37760" y="284813"/>
            <a:ext cx="6709597" cy="3829987"/>
          </a:xfrm>
          <a:prstGeom prst="cloudCallout">
            <a:avLst>
              <a:gd name="adj1" fmla="val -70174"/>
              <a:gd name="adj2" fmla="val 508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272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D4EA63-5D08-4F05-93E0-E310291058B9}"/>
              </a:ext>
            </a:extLst>
          </p:cNvPr>
          <p:cNvSpPr txBox="1"/>
          <p:nvPr/>
        </p:nvSpPr>
        <p:spPr>
          <a:xfrm>
            <a:off x="159026" y="119627"/>
            <a:ext cx="869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DB39F9-9698-41D6-87F9-CBF5C83DC1CD}"/>
              </a:ext>
            </a:extLst>
          </p:cNvPr>
          <p:cNvSpPr txBox="1"/>
          <p:nvPr/>
        </p:nvSpPr>
        <p:spPr>
          <a:xfrm>
            <a:off x="331304" y="1720982"/>
            <a:ext cx="599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693 251 ……... 693 500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09CA9D-781E-4E9E-AF3B-7C23D3DF9CC4}"/>
              </a:ext>
            </a:extLst>
          </p:cNvPr>
          <p:cNvSpPr txBox="1"/>
          <p:nvPr/>
        </p:nvSpPr>
        <p:spPr>
          <a:xfrm>
            <a:off x="199619" y="3469189"/>
            <a:ext cx="538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693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251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693 500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 ……... 693 251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04490A61-7E74-4891-AAB2-7BC84041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960" y="836809"/>
            <a:ext cx="401373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CF2DF-C6E5-4FFF-B193-2CA220777508}"/>
              </a:ext>
            </a:extLst>
          </p:cNvPr>
          <p:cNvSpPr txBox="1"/>
          <p:nvPr/>
        </p:nvSpPr>
        <p:spPr>
          <a:xfrm>
            <a:off x="2600296" y="2635337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446835-DF0F-48EF-B442-5124D83E04BA}"/>
              </a:ext>
            </a:extLst>
          </p:cNvPr>
          <p:cNvSpPr txBox="1"/>
          <p:nvPr/>
        </p:nvSpPr>
        <p:spPr>
          <a:xfrm>
            <a:off x="2640890" y="1716394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A17040-91C7-4455-9479-A85FB179E713}"/>
              </a:ext>
            </a:extLst>
          </p:cNvPr>
          <p:cNvSpPr txBox="1"/>
          <p:nvPr/>
        </p:nvSpPr>
        <p:spPr>
          <a:xfrm>
            <a:off x="1219200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3E070D-6938-4EA5-9160-C788538EB7E5}"/>
              </a:ext>
            </a:extLst>
          </p:cNvPr>
          <p:cNvSpPr txBox="1"/>
          <p:nvPr/>
        </p:nvSpPr>
        <p:spPr>
          <a:xfrm>
            <a:off x="4518991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31C115-18AE-442F-9F2E-D68D18147573}"/>
              </a:ext>
            </a:extLst>
          </p:cNvPr>
          <p:cNvSpPr txBox="1"/>
          <p:nvPr/>
        </p:nvSpPr>
        <p:spPr>
          <a:xfrm>
            <a:off x="2600296" y="4130908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4565DB-8E08-4FC4-A154-C7BDBD0FAA61}"/>
              </a:ext>
            </a:extLst>
          </p:cNvPr>
          <p:cNvSpPr txBox="1"/>
          <p:nvPr/>
        </p:nvSpPr>
        <p:spPr>
          <a:xfrm>
            <a:off x="1229957" y="2547971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A16361-58DB-41E8-8BB5-A29A7051EB4C}"/>
              </a:ext>
            </a:extLst>
          </p:cNvPr>
          <p:cNvSpPr txBox="1"/>
          <p:nvPr/>
        </p:nvSpPr>
        <p:spPr>
          <a:xfrm>
            <a:off x="4505739" y="2498803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36512E-C1D5-4049-8832-BBE987BFDDCF}"/>
              </a:ext>
            </a:extLst>
          </p:cNvPr>
          <p:cNvSpPr txBox="1"/>
          <p:nvPr/>
        </p:nvSpPr>
        <p:spPr>
          <a:xfrm>
            <a:off x="489537" y="905274"/>
            <a:ext cx="211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80484EE-5075-476C-BEED-277C0F2C6762}"/>
              </a:ext>
            </a:extLst>
          </p:cNvPr>
          <p:cNvCxnSpPr>
            <a:cxnSpLocks/>
          </p:cNvCxnSpPr>
          <p:nvPr/>
        </p:nvCxnSpPr>
        <p:spPr>
          <a:xfrm>
            <a:off x="496194" y="231935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E5B4A0-3313-4015-86FF-A99AB60FBA55}"/>
              </a:ext>
            </a:extLst>
          </p:cNvPr>
          <p:cNvSpPr/>
          <p:nvPr/>
        </p:nvSpPr>
        <p:spPr>
          <a:xfrm>
            <a:off x="625465" y="1761365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83A11BF-DD75-4CE9-AD45-53045BA35C7F}"/>
              </a:ext>
            </a:extLst>
          </p:cNvPr>
          <p:cNvSpPr/>
          <p:nvPr/>
        </p:nvSpPr>
        <p:spPr>
          <a:xfrm>
            <a:off x="3941218" y="1789751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148AD1B-A363-4EA6-B34C-F0983ED2F653}"/>
              </a:ext>
            </a:extLst>
          </p:cNvPr>
          <p:cNvCxnSpPr>
            <a:cxnSpLocks/>
          </p:cNvCxnSpPr>
          <p:nvPr/>
        </p:nvCxnSpPr>
        <p:spPr>
          <a:xfrm>
            <a:off x="963389" y="23518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C383FBB-2549-4578-8414-9E85F490178E}"/>
              </a:ext>
            </a:extLst>
          </p:cNvPr>
          <p:cNvCxnSpPr>
            <a:cxnSpLocks/>
          </p:cNvCxnSpPr>
          <p:nvPr/>
        </p:nvCxnSpPr>
        <p:spPr>
          <a:xfrm>
            <a:off x="3769036" y="233934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F738BE2-6BB9-4FB9-A824-C11432646030}"/>
              </a:ext>
            </a:extLst>
          </p:cNvPr>
          <p:cNvCxnSpPr>
            <a:cxnSpLocks/>
          </p:cNvCxnSpPr>
          <p:nvPr/>
        </p:nvCxnSpPr>
        <p:spPr>
          <a:xfrm>
            <a:off x="4278709" y="23543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038C87-ECD3-44C9-95FC-D50F9847A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136"/>
            <a:ext cx="12192000" cy="20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2" grpId="0"/>
      <p:bldP spid="13" grpId="0"/>
      <p:bldP spid="3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2847" y="1007409"/>
            <a:ext cx="855345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098" name="Picture 2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1007409"/>
            <a:ext cx="2043953" cy="222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44092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71295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71776" y="3862090"/>
            <a:ext cx="655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27880" y="3862090"/>
            <a:ext cx="54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568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4843" y="1954760"/>
            <a:ext cx="6360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 &gt;, &lt;, =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43" y="3139406"/>
            <a:ext cx="5199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9 999 ... 10 000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99 999 … 100 000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726 585 … 557 652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6" y="3139405"/>
            <a:ext cx="5403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653 211 ... 653 211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43 256   … 432 510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845 713 … 854 713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3326" y="313453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7253" y="4325681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6007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6006" y="4337543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283234" y="2864601"/>
            <a:ext cx="5055326" cy="216578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59648" y="2017058"/>
            <a:ext cx="1847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4770" y="317363"/>
            <a:ext cx="118261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9565" y="1530225"/>
            <a:ext cx="3553883" cy="1132774"/>
            <a:chOff x="1728" y="1899"/>
            <a:chExt cx="1679" cy="714"/>
          </a:xfrm>
        </p:grpSpPr>
        <p:pic>
          <p:nvPicPr>
            <p:cNvPr id="12306" name="Picture 14" descr="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99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2208" y="1973"/>
              <a:ext cx="119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59 876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582811" y="1511174"/>
            <a:ext cx="4083049" cy="1092367"/>
            <a:chOff x="3600" y="1872"/>
            <a:chExt cx="1929" cy="689"/>
          </a:xfrm>
        </p:grpSpPr>
        <p:pic>
          <p:nvPicPr>
            <p:cNvPr id="12304" name="Picture 15" descr="B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4128" y="1920"/>
              <a:ext cx="140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651 321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59347" y="3270131"/>
            <a:ext cx="3981449" cy="1147764"/>
            <a:chOff x="1728" y="2688"/>
            <a:chExt cx="1881" cy="723"/>
          </a:xfrm>
        </p:grpSpPr>
        <p:pic>
          <p:nvPicPr>
            <p:cNvPr id="12302" name="Picture 16" descr="C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2208" y="2771"/>
              <a:ext cx="140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499 873</a:t>
              </a: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714048" y="3363259"/>
            <a:ext cx="4000500" cy="1092370"/>
            <a:chOff x="3600" y="2688"/>
            <a:chExt cx="1890" cy="689"/>
          </a:xfrm>
        </p:grpSpPr>
        <p:pic>
          <p:nvPicPr>
            <p:cNvPr id="12300" name="Picture 17" descr="D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1"/>
            <p:cNvSpPr txBox="1">
              <a:spLocks noChangeArrowheads="1"/>
            </p:cNvSpPr>
            <p:nvPr/>
          </p:nvSpPr>
          <p:spPr bwMode="auto">
            <a:xfrm>
              <a:off x="4116" y="2736"/>
              <a:ext cx="137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902 011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7363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0501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8083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570655" y="1155872"/>
            <a:ext cx="1978506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2467;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2089878" y="1133643"/>
            <a:ext cx="1955654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28 092;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3823645" y="1155872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943 567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5769517" y="1168458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932 018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B168D05-4CF3-45BA-9287-A84D60A19E94}"/>
              </a:ext>
            </a:extLst>
          </p:cNvPr>
          <p:cNvSpPr txBox="1">
            <a:spLocks/>
          </p:cNvSpPr>
          <p:nvPr/>
        </p:nvSpPr>
        <p:spPr bwMode="auto">
          <a:xfrm>
            <a:off x="5443035" y="1155872"/>
            <a:ext cx="652965" cy="8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66277 0.2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64623 0.2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4293 0.353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3.7037E-7 L -0.25742 0.37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2.96296E-6 L -0.08594 0.352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327199"/>
            <a:ext cx="79613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354391"/>
            <a:ext cx="11096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930307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2" y="1435713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2006082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121475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06" y="159650"/>
            <a:ext cx="15970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B736F6-2CEA-4697-828C-7C8BF4237157}"/>
              </a:ext>
            </a:extLst>
          </p:cNvPr>
          <p:cNvSpPr txBox="1"/>
          <p:nvPr/>
        </p:nvSpPr>
        <p:spPr>
          <a:xfrm flipH="1">
            <a:off x="1230413" y="2419012"/>
            <a:ext cx="85609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5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8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xmlns="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xmlns="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xmlns="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xmlns="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xmlns="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xmlns="" id="{907BE9DB-F4F0-4F14-94DA-06FEAD4DB560}"/>
              </a:ext>
            </a:extLst>
          </p:cNvPr>
          <p:cNvSpPr/>
          <p:nvPr/>
        </p:nvSpPr>
        <p:spPr>
          <a:xfrm>
            <a:off x="4106813" y="2612631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xmlns="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xmlns="" id="{F6359404-FF3A-466C-9E78-B9E01C22E33A}"/>
              </a:ext>
            </a:extLst>
          </p:cNvPr>
          <p:cNvSpPr/>
          <p:nvPr/>
        </p:nvSpPr>
        <p:spPr>
          <a:xfrm>
            <a:off x="3800183" y="3340916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xmlns="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2">
            <a:extLst>
              <a:ext uri="{FF2B5EF4-FFF2-40B4-BE49-F238E27FC236}">
                <a16:creationId xmlns:a16="http://schemas.microsoft.com/office/drawing/2014/main" xmlns="" id="{AAC9664D-09DE-4831-8233-2613CC245E07}"/>
              </a:ext>
            </a:extLst>
          </p:cNvPr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5" name="组合 34">
            <a:extLst>
              <a:ext uri="{FF2B5EF4-FFF2-40B4-BE49-F238E27FC236}">
                <a16:creationId xmlns:a16="http://schemas.microsoft.com/office/drawing/2014/main" xmlns="" id="{5CA32191-58BA-4CE9-B279-FFEB422DDAF6}"/>
              </a:ext>
            </a:extLst>
          </p:cNvPr>
          <p:cNvGrpSpPr/>
          <p:nvPr/>
        </p:nvGrpSpPr>
        <p:grpSpPr>
          <a:xfrm>
            <a:off x="0" y="0"/>
            <a:ext cx="12148201" cy="6709893"/>
            <a:chOff x="-262320" y="-881878"/>
            <a:chExt cx="9730864" cy="7282641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181721E9-93B1-4430-B45B-E485DD0E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2320" y="0"/>
              <a:ext cx="1637988" cy="5143500"/>
            </a:xfrm>
            <a:prstGeom prst="rect">
              <a:avLst/>
            </a:prstGeom>
          </p:spPr>
        </p:pic>
        <p:pic>
          <p:nvPicPr>
            <p:cNvPr id="7" name="图片 7">
              <a:extLst>
                <a:ext uri="{FF2B5EF4-FFF2-40B4-BE49-F238E27FC236}">
                  <a16:creationId xmlns:a16="http://schemas.microsoft.com/office/drawing/2014/main" xmlns="" id="{75A34FB7-F346-4D84-ABFF-53C90C04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0980" y="-375835"/>
              <a:ext cx="1767564" cy="6067883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xmlns="" id="{CF8EB487-DFB9-4996-BED9-F2AD0422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-587494"/>
              <a:ext cx="4734272" cy="1643024"/>
            </a:xfrm>
            <a:prstGeom prst="rect">
              <a:avLst/>
            </a:prstGeom>
          </p:spPr>
        </p:pic>
        <p:pic>
          <p:nvPicPr>
            <p:cNvPr id="9" name="图片 10">
              <a:extLst>
                <a:ext uri="{FF2B5EF4-FFF2-40B4-BE49-F238E27FC236}">
                  <a16:creationId xmlns:a16="http://schemas.microsoft.com/office/drawing/2014/main" xmlns="" id="{07732E03-44FF-4C48-9B37-22006F6D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397" y="4283233"/>
              <a:ext cx="4389689" cy="1505073"/>
            </a:xfrm>
            <a:prstGeom prst="rect">
              <a:avLst/>
            </a:prstGeom>
          </p:spPr>
        </p:pic>
        <p:pic>
          <p:nvPicPr>
            <p:cNvPr id="10" name="图片 15">
              <a:extLst>
                <a:ext uri="{FF2B5EF4-FFF2-40B4-BE49-F238E27FC236}">
                  <a16:creationId xmlns:a16="http://schemas.microsoft.com/office/drawing/2014/main" xmlns="" id="{ACAC3373-BD40-4264-B444-0D3E65F9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530" y="4403279"/>
              <a:ext cx="1431076" cy="1997484"/>
            </a:xfrm>
            <a:prstGeom prst="rect">
              <a:avLst/>
            </a:prstGeom>
          </p:spPr>
        </p:pic>
        <p:pic>
          <p:nvPicPr>
            <p:cNvPr id="11" name="图片 16">
              <a:extLst>
                <a:ext uri="{FF2B5EF4-FFF2-40B4-BE49-F238E27FC236}">
                  <a16:creationId xmlns:a16="http://schemas.microsoft.com/office/drawing/2014/main" xmlns="" id="{DF991BBA-490A-4184-AC8D-8AE027406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604" y="-881878"/>
              <a:ext cx="1578027" cy="184015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B7E380-4B0F-4A43-9730-71310A974E2F}"/>
              </a:ext>
            </a:extLst>
          </p:cNvPr>
          <p:cNvSpPr/>
          <p:nvPr/>
        </p:nvSpPr>
        <p:spPr>
          <a:xfrm>
            <a:off x="831769" y="2549518"/>
            <a:ext cx="106145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b="1" dirty="0">
              <a:ln w="11430"/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C4FF42-170A-4510-9384-D8DBC93B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29773" r="17718" b="18801"/>
          <a:stretch/>
        </p:blipFill>
        <p:spPr>
          <a:xfrm>
            <a:off x="0" y="0"/>
            <a:ext cx="12192000" cy="6839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0705" y="212035"/>
            <a:ext cx="5311239" cy="10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sóc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214338" y="5918840"/>
            <a:ext cx="2827606" cy="1132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1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3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7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4961965" y="42778"/>
            <a:ext cx="5626021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Mình tưới chậu hoa nào đây? 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6848605" y="4908177"/>
            <a:ext cx="500062" cy="4437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" name="Arrow: Right 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A2492D5-07C9-4541-AE4F-CD8BC8346CE8}"/>
              </a:ext>
            </a:extLst>
          </p:cNvPr>
          <p:cNvSpPr/>
          <p:nvPr/>
        </p:nvSpPr>
        <p:spPr>
          <a:xfrm>
            <a:off x="10210870" y="5591565"/>
            <a:ext cx="1788826" cy="12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792" y="783961"/>
            <a:ext cx="11688416" cy="179419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1690" y="3128592"/>
            <a:ext cx="10032274" cy="1944216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01338" y="640079"/>
            <a:ext cx="10476411" cy="1663567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18903" y="3062331"/>
            <a:ext cx="1073766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3" y="653143"/>
            <a:ext cx="8174845" cy="191176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233221" y="3172025"/>
            <a:ext cx="8834047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xmlns="" id="{8D61C8D8-CFF3-4114-AF46-394297864D35}"/>
              </a:ext>
            </a:extLst>
          </p:cNvPr>
          <p:cNvSpPr/>
          <p:nvPr/>
        </p:nvSpPr>
        <p:spPr>
          <a:xfrm>
            <a:off x="5181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CÂU</a:t>
            </a:r>
          </a:p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HỎI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B4258-8381-4706-8238-F8EA4770A4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152401"/>
            <a:ext cx="7772400" cy="11652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TRONG QUẢ BÓNG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xmlns="" id="{25BF61DB-CBF9-4481-8045-68AA6B0DC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343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xmlns="" id="{28352ECF-A04A-4E8F-B6CC-273D1DD7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071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xmlns="" id="{B47BC059-283D-43F4-9D11-AFEDC758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xmlns="" id="{7B2859A5-B01E-49C1-BFC1-F7FAAA21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D43B8610-D257-4E05-B02E-6FA60EE6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B1B6FF13-D5FD-414C-991C-9CBE7550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xmlns="" id="{F6B33A5F-C655-4A84-8A22-3A3CE8DB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xmlns="" id="{D8EC4A31-2F08-4BEC-9749-E7D4EC36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xmlns="" id="{53DCB02A-72E8-4CCC-825A-38BB8045F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xmlns="" id="{14659944-843B-4C90-A2E3-B85991B2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2770188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99 578</a:t>
            </a:r>
          </a:p>
        </p:txBody>
      </p:sp>
      <p:sp>
        <p:nvSpPr>
          <p:cNvPr id="12291" name="Text Box 9">
            <a:extLst>
              <a:ext uri="{FF2B5EF4-FFF2-40B4-BE49-F238E27FC236}">
                <a16:creationId xmlns:a16="http://schemas.microsoft.com/office/drawing/2014/main" xmlns="" id="{B3BBD814-E622-4CC2-B2EA-A2C18B54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2770188"/>
            <a:ext cx="22268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100 000</a:t>
            </a:r>
          </a:p>
        </p:txBody>
      </p:sp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xmlns="" id="{3F447013-A39D-42C0-A37A-C2B63210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60743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9310882F-DA52-4CBE-A3D0-A65A4F88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7838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64A45288-8B28-4EBF-9468-122C27DAE39A}"/>
              </a:ext>
            </a:extLst>
          </p:cNvPr>
          <p:cNvSpPr/>
          <p:nvPr/>
        </p:nvSpPr>
        <p:spPr>
          <a:xfrm>
            <a:off x="5715000" y="2743200"/>
            <a:ext cx="11430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39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17&quot;/&gt;&lt;/object&gt;&lt;object type=&quot;3&quot; unique_id=&quot;10004&quot;&gt;&lt;property id=&quot;20148&quot; value=&quot;5&quot;/&gt;&lt;property id=&quot;20300&quot; value=&quot;Slide 2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13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BÍ MẬT TRONG QUẢ BÓNG &amp;quot;&quot;/&gt;&lt;property id=&quot;20307&quot; value=&quot;309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618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56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515</Words>
  <Application>Microsoft Office PowerPoint</Application>
  <PresentationFormat>Custom</PresentationFormat>
  <Paragraphs>90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Hoang Anh Sang</cp:lastModifiedBy>
  <cp:revision>49</cp:revision>
  <dcterms:created xsi:type="dcterms:W3CDTF">2021-09-23T15:52:19Z</dcterms:created>
  <dcterms:modified xsi:type="dcterms:W3CDTF">2022-09-11T08:37:10Z</dcterms:modified>
</cp:coreProperties>
</file>