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8" r:id="rId4"/>
    <p:sldMasterId id="2147483714" r:id="rId5"/>
    <p:sldMasterId id="2147483727" r:id="rId6"/>
    <p:sldMasterId id="2147483740" r:id="rId7"/>
    <p:sldMasterId id="2147483753" r:id="rId8"/>
    <p:sldMasterId id="2147483767" r:id="rId9"/>
    <p:sldMasterId id="2147483780" r:id="rId10"/>
    <p:sldMasterId id="2147483793" r:id="rId11"/>
    <p:sldMasterId id="2147483806" r:id="rId12"/>
    <p:sldMasterId id="2147483819" r:id="rId13"/>
    <p:sldMasterId id="2147483832" r:id="rId14"/>
  </p:sldMasterIdLst>
  <p:notesMasterIdLst>
    <p:notesMasterId r:id="rId41"/>
  </p:notesMasterIdLst>
  <p:sldIdLst>
    <p:sldId id="386" r:id="rId15"/>
    <p:sldId id="372" r:id="rId16"/>
    <p:sldId id="373" r:id="rId17"/>
    <p:sldId id="387" r:id="rId18"/>
    <p:sldId id="357" r:id="rId19"/>
    <p:sldId id="359" r:id="rId20"/>
    <p:sldId id="371" r:id="rId21"/>
    <p:sldId id="361" r:id="rId22"/>
    <p:sldId id="374" r:id="rId23"/>
    <p:sldId id="375" r:id="rId24"/>
    <p:sldId id="376" r:id="rId25"/>
    <p:sldId id="377" r:id="rId26"/>
    <p:sldId id="362" r:id="rId27"/>
    <p:sldId id="350" r:id="rId28"/>
    <p:sldId id="379" r:id="rId29"/>
    <p:sldId id="378" r:id="rId30"/>
    <p:sldId id="380" r:id="rId31"/>
    <p:sldId id="381" r:id="rId32"/>
    <p:sldId id="382" r:id="rId33"/>
    <p:sldId id="383" r:id="rId34"/>
    <p:sldId id="384" r:id="rId35"/>
    <p:sldId id="352" r:id="rId36"/>
    <p:sldId id="363" r:id="rId37"/>
    <p:sldId id="355" r:id="rId38"/>
    <p:sldId id="385" r:id="rId39"/>
    <p:sldId id="33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0" Type="http://schemas.openxmlformats.org/officeDocument/2006/relationships/slide" Target="slides/slide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2207-D667-4F21-975F-E39127DD3336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9FE11-85B9-44CD-9308-8A74C312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4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Quỳnh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.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Tv </a:t>
            </a:r>
            <a:r>
              <a:rPr lang="en-US" dirty="0" err="1"/>
              <a:t>lớp</a:t>
            </a:r>
            <a:r>
              <a:rPr lang="en-US" dirty="0"/>
              <a:t> 4 </a:t>
            </a:r>
            <a:r>
              <a:rPr lang="en-US" dirty="0" err="1"/>
              <a:t>tập</a:t>
            </a:r>
            <a:r>
              <a:rPr lang="en-US" dirty="0"/>
              <a:t> 1,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r>
              <a:rPr lang="en-US" dirty="0"/>
              <a:t>,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hightlight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, </a:t>
            </a:r>
            <a:r>
              <a:rPr lang="en-US" dirty="0" err="1"/>
              <a:t>gach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,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nghiêm</a:t>
            </a:r>
            <a:r>
              <a:rPr lang="en-US" dirty="0"/>
              <a:t> </a:t>
            </a:r>
            <a:r>
              <a:rPr lang="en-US" dirty="0" err="1"/>
              <a:t>túc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giangr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1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chụp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7C07AA-4392-49D7-BC7C-B2FA01C0CA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7cf0412c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7cf0412c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77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67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51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61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9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4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83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93F2-AFBF-267E-9CBA-18E80E7AB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CDE24-419D-BE1E-036B-FE817B589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D9F12-ABC6-F391-348D-EA9C412D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1F45-F5F4-CF5C-F1F1-1621541B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3364-E225-972B-A41E-5DC7786B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1A20-1550-58C3-AE27-4318C296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07AE-4D9E-E687-5E28-1EA42CEDE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783E0-7D48-A09A-7E23-9D500E79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3EF5F-795F-E01E-86C9-75024983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78CB5-1D23-3D77-7C44-B5B429B8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45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076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185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450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407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93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41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75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788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274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5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DE56E-0F62-FE8B-E0C3-A3D15E997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CCE21-E977-CDFB-4819-0FC03F3CF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3A152-77DB-18D8-680E-FC8940CD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D809-3299-587D-BFBE-3728424A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0BC0-34C8-ECD4-50CC-4CDBA92F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13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277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678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821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001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477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40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003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29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505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1592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64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37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833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184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219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062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312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37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743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4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90975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38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648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768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747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59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014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39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676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84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6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846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04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488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346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57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668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29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901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451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923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75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354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348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215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70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501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244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620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840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07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862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5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108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555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56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16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54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766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558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837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556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574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2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896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69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3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3B17-067D-36D8-542B-F6C13A16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420DC-3A72-EEBF-89DB-84A1D3F35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67BC4-F28E-ACF3-CABB-3B78D8EA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A8B2A-817D-7E94-06E8-2E1D3121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FBEE-7DCE-1B58-F678-88E00970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46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47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56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83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2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6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08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3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79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50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9B8D-D3E4-C5ED-CEEB-361A86DA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E86D2-1023-3DF4-F34D-117777E7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61496-F32F-3956-8BFE-3E4C03B7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43B70-CE5A-FDD0-D3E9-E928C736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7ECB8-F11E-D8EB-5AED-AD33A6E6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32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40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01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58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5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93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93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84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5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E348-7454-A962-417D-D5C6E97B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19C4-F84F-3053-6960-E3C6093C3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86DBA-9CF0-5D5E-807B-9BEA63E7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628A8-3DDA-2A4C-C9F4-94578858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E6C74-F53B-9014-0863-CA4CED4F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D89FE-F726-58E2-D349-263928F0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0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44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9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82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78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09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06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97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0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13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1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FF72-74C2-722D-ED4A-DD465080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4F407-D286-A018-0921-1A3088DBA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51830-1DDD-2076-3A51-1F550CA14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34BBC-8952-5670-0A30-26BE2EF60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D2D75-344D-9500-CA6F-9378BF0AA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05A7D-7D21-CB15-3AFF-DD60CBF1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5CD7D-564B-4124-5EE5-39B42493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418CC-D9E2-31FC-CE86-15334CBF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06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36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09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50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69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32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8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26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89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7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42E6-34D1-328E-7BFB-3227987F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66493-D4C1-7AB9-C74D-172E4E8A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DFADD-043C-7615-069A-C10C87BF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D087-5CA4-2CFD-9D94-3BAFA7F9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42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90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24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16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33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846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871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257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084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3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80877-C4BD-68AD-0345-38CFC29C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2D1BC-2A7A-A7CD-701C-0BDB91DA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874A8-E305-BAD6-F445-87022108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6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79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72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94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815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51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47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157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612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5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1DDE-8595-C5D8-5F30-0FFDBD92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8A27E-F7C1-DD77-277E-059069CE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41F19-BC1E-3EDC-5563-7B524A221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4C3CA-F1BB-C43C-2449-08F4BDFB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F521F-C7BA-5A85-2442-894E1130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9A478-4584-E838-4CD1-F8A33263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84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01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772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028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709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547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3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4D038B3-ED6A-4024-90AF-9F54198D8211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533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A08DEABA-0B23-47C4-BAD9-E1ACE28E9F90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37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89E4264-F930-47E4-B7C0-688EDC7C8CF7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50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990491D-EAFB-492F-9CE0-43005B850356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5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B172-C617-89A6-8C30-32E42BAC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C162-5DC6-3FC9-2B5E-D577DDD8A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32AA3-4C32-A8EE-EBB1-8B092DC9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6B97F-EFFE-18B9-4717-A3701A05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8A403-EB44-8C99-9EDE-82CAAC6B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F7CF6-8E44-7C69-7AFF-30715D2A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201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F33BB6B-2252-4120-91E7-1D9CAD3562D7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2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3D6590C-76B9-4B1F-8AC0-47ABE30A3649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01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7C4909F-1023-4B91-B106-C73CF3F0001D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57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2A9F45F-0309-4435-A3E0-7A23963F958B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428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9C4CCF9-1D91-432D-BE3B-0441871B75E6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665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988CE67-2C26-423D-82B3-0EB094E55D70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451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2590C74-B8EB-4FD1-AEBD-03FD0A2CBF56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63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826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D4134DB-8BA1-4365-BE98-AE216A22C381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530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9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BFF66-6E21-0473-9983-906E2E71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73978-EE81-7B10-5B80-3DB7AF0D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BBFFA-944C-C13D-893C-9C8A83D5D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7B9D-BBD7-4583-10F7-BFC5C2580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FC155-8C23-A28D-7223-9BA1D2198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1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7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5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5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1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9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867"/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D9C50A8-FEE8-4C43-B812-C1A64109D9B1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emf"/><Relationship Id="rId3" Type="http://schemas.microsoft.com/office/2007/relationships/media" Target="../media/media1.mp3"/><Relationship Id="rId21" Type="http://schemas.openxmlformats.org/officeDocument/2006/relationships/image" Target="../media/image29.png"/><Relationship Id="rId7" Type="http://schemas.openxmlformats.org/officeDocument/2006/relationships/audio" Target="../media/audio1.wav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audio" Target="../media/media2.wav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microsoft.com/office/2007/relationships/media" Target="../media/media2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27.png"/><Relationship Id="rId4" Type="http://schemas.openxmlformats.org/officeDocument/2006/relationships/audio" Target="../media/media1.mp3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18" Type="http://schemas.openxmlformats.org/officeDocument/2006/relationships/image" Target="../media/image28.png"/><Relationship Id="rId3" Type="http://schemas.microsoft.com/office/2007/relationships/media" Target="../media/media1.mp3"/><Relationship Id="rId21" Type="http://schemas.openxmlformats.org/officeDocument/2006/relationships/image" Target="../media/image25.png"/><Relationship Id="rId7" Type="http://schemas.openxmlformats.org/officeDocument/2006/relationships/audio" Target="../media/audio1.wav"/><Relationship Id="rId12" Type="http://schemas.openxmlformats.org/officeDocument/2006/relationships/image" Target="../media/image20.png"/><Relationship Id="rId17" Type="http://schemas.openxmlformats.org/officeDocument/2006/relationships/image" Target="../media/image27.png"/><Relationship Id="rId2" Type="http://schemas.openxmlformats.org/officeDocument/2006/relationships/audio" Target="../media/media2.wav"/><Relationship Id="rId16" Type="http://schemas.openxmlformats.org/officeDocument/2006/relationships/image" Target="../media/image26.emf"/><Relationship Id="rId20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9.png"/><Relationship Id="rId4" Type="http://schemas.openxmlformats.org/officeDocument/2006/relationships/audio" Target="../media/media1.mp3"/><Relationship Id="rId9" Type="http://schemas.openxmlformats.org/officeDocument/2006/relationships/image" Target="../media/image18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8.png"/><Relationship Id="rId3" Type="http://schemas.microsoft.com/office/2007/relationships/media" Target="../media/media1.mp3"/><Relationship Id="rId21" Type="http://schemas.openxmlformats.org/officeDocument/2006/relationships/image" Target="../media/image25.png"/><Relationship Id="rId7" Type="http://schemas.openxmlformats.org/officeDocument/2006/relationships/audio" Target="../media/audio1.wav"/><Relationship Id="rId12" Type="http://schemas.openxmlformats.org/officeDocument/2006/relationships/image" Target="../media/image30.png"/><Relationship Id="rId17" Type="http://schemas.openxmlformats.org/officeDocument/2006/relationships/image" Target="../media/image27.png"/><Relationship Id="rId2" Type="http://schemas.openxmlformats.org/officeDocument/2006/relationships/audio" Target="../media/media2.wav"/><Relationship Id="rId16" Type="http://schemas.openxmlformats.org/officeDocument/2006/relationships/image" Target="../media/image26.emf"/><Relationship Id="rId20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9.png"/><Relationship Id="rId4" Type="http://schemas.openxmlformats.org/officeDocument/2006/relationships/audio" Target="../media/media1.mp3"/><Relationship Id="rId9" Type="http://schemas.openxmlformats.org/officeDocument/2006/relationships/image" Target="../media/image18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18" Type="http://schemas.openxmlformats.org/officeDocument/2006/relationships/image" Target="../media/image27.png"/><Relationship Id="rId3" Type="http://schemas.microsoft.com/office/2007/relationships/media" Target="../media/media1.mp3"/><Relationship Id="rId21" Type="http://schemas.openxmlformats.org/officeDocument/2006/relationships/image" Target="../media/image16.png"/><Relationship Id="rId7" Type="http://schemas.openxmlformats.org/officeDocument/2006/relationships/audio" Target="../media/audio1.wav"/><Relationship Id="rId12" Type="http://schemas.openxmlformats.org/officeDocument/2006/relationships/image" Target="../media/image20.png"/><Relationship Id="rId17" Type="http://schemas.openxmlformats.org/officeDocument/2006/relationships/image" Target="../media/image26.emf"/><Relationship Id="rId2" Type="http://schemas.openxmlformats.org/officeDocument/2006/relationships/audio" Target="../media/media2.wav"/><Relationship Id="rId16" Type="http://schemas.openxmlformats.org/officeDocument/2006/relationships/image" Target="../media/image24.png"/><Relationship Id="rId20" Type="http://schemas.openxmlformats.org/officeDocument/2006/relationships/image" Target="../media/image29.png"/><Relationship Id="rId1" Type="http://schemas.microsoft.com/office/2007/relationships/media" Target="../media/media2.wav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33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audio" Target="../media/media1.mp3"/><Relationship Id="rId9" Type="http://schemas.openxmlformats.org/officeDocument/2006/relationships/image" Target="../media/image18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C40963-8191-4869-90D6-6C440F410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1604" y="2986543"/>
            <a:ext cx="6135617" cy="1353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46876">
              <a:lnSpc>
                <a:spcPts val="11525"/>
              </a:lnSpc>
            </a:pPr>
            <a:r>
              <a:rPr lang="en-US" sz="82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45A0F8B2-CCF6-4A69-96FF-91E7F3A0CD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52888"/>
            <a:ext cx="1347271" cy="2105112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08B2D5C-5232-43D5-998E-006F0A12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2375">
                        <a14:foregroundMark x1="81375" y1="43000" x2="81375" y2="44375"/>
                        <a14:foregroundMark x1="92375" y1="44750" x2="91500" y2="47750"/>
                        <a14:foregroundMark x1="90750" y1="43000" x2="83000" y2="48125"/>
                        <a14:foregroundMark x1="17750" y1="21000" x2="19500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81" y="4461306"/>
            <a:ext cx="2396694" cy="23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81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759"/>
    </mc:Choice>
    <mc:Fallback>
      <p:transition spd="slow" advClick="0" advTm="36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0" y="1676400"/>
          <a:ext cx="10871201" cy="343043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16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3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8737600" y="3200400"/>
            <a:ext cx="1320800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33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962400" y="3200400"/>
            <a:ext cx="1117600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33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2641600" y="3200400"/>
            <a:ext cx="1016000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33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5022715" y="1899047"/>
            <a:ext cx="2336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Ki-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5588000" y="2717800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</a:rPr>
              <a:t>kg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914400" y="1865709"/>
            <a:ext cx="4165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812800" y="2717801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tấn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336799" y="2717800"/>
            <a:ext cx="869244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tạ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3657600" y="2717801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yến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7315200" y="1899047"/>
            <a:ext cx="406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7315200" y="2717800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hg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8737599" y="2717800"/>
            <a:ext cx="1365956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70C0"/>
                </a:solidFill>
                <a:latin typeface="Arial" panose="020B0604020202020204" pitchFamily="34" charset="0"/>
              </a:rPr>
              <a:t>dag</a:t>
            </a:r>
            <a:endParaRPr lang="en-US" sz="3733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0363199" y="2717800"/>
            <a:ext cx="993423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406400" y="304800"/>
            <a:ext cx="11379200" cy="6172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200" y="482600"/>
            <a:ext cx="10210800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BẢNG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ĐƠN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VỊ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ĐO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KHỐI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LƯỢNG</a:t>
            </a:r>
            <a:endParaRPr lang="en-US" sz="4667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0800" y="3839029"/>
            <a:ext cx="1117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9539" y="5447212"/>
            <a:ext cx="70092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prstClr val="black"/>
                </a:solidFill>
                <a:latin typeface="Arial" panose="020B0604020202020204" pitchFamily="34" charset="0"/>
              </a:rPr>
              <a:t>7 yến = ….....  dag</a:t>
            </a:r>
            <a:endParaRPr lang="en-US" sz="5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8669" y="3839029"/>
            <a:ext cx="1117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0" y="3796710"/>
            <a:ext cx="1727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8000" y="3825478"/>
            <a:ext cx="1117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6800" y="3747350"/>
            <a:ext cx="1727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40800" y="3733801"/>
            <a:ext cx="1727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2800" y="5359401"/>
            <a:ext cx="1727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00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29" name="Picture 2" descr="Tải +999 Hình Nền Powerpoint Doremon Đẹp Nhất Năm 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2"/>
          <a:stretch>
            <a:fillRect/>
          </a:stretch>
        </p:blipFill>
        <p:spPr bwMode="auto">
          <a:xfrm>
            <a:off x="203200" y="-15357"/>
            <a:ext cx="12192000" cy="6781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6766245" y="957184"/>
            <a:ext cx="43492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399" y="2877939"/>
            <a:ext cx="644978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prstClr val="black"/>
                </a:solidFill>
                <a:latin typeface="Arial" panose="020B0604020202020204" pitchFamily="34" charset="0"/>
              </a:rPr>
              <a:t>7 yến = ….....  dag</a:t>
            </a:r>
            <a:endParaRPr lang="en-US" sz="5867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45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2801E-6 L 0.04566 -2.62801E-6 C 0.06667 -2.62801E-6 0.09167 0.06046 0.09167 0.11105 L 0.09167 0.22209 " pathEditMode="relative" rAng="0" ptsTypes="AAAA">
                                      <p:cBhvr>
                                        <p:cTn id="1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1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2671E-6 L -0.00643 2.72671E-6 C -0.0092 2.72671E-6 -0.0125 0.05984 -0.0125 0.10981 L -0.0125 0.22301 " pathEditMode="relative" rAng="0" ptsTypes="AAAA">
                                      <p:cBhvr>
                                        <p:cTn id="1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1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  <p:bldP spid="24" grpId="1"/>
      <p:bldP spid="6" grpId="0"/>
      <p:bldP spid="26" grpId="0"/>
      <p:bldP spid="26" grpId="1"/>
      <p:bldP spid="25" grpId="0"/>
      <p:bldP spid="27" grpId="0"/>
      <p:bldP spid="28" grpId="0"/>
      <p:bldP spid="5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203200" y="203200"/>
            <a:ext cx="11785600" cy="6477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406400" y="355600"/>
            <a:ext cx="11379200" cy="6172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4170" y="5390309"/>
            <a:ext cx="10481980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vi-VN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300g   =………g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7971" y="685800"/>
            <a:ext cx="10210800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BẢNG ĐƠN VỊ ĐO KHỐI LƯỢNG</a:t>
            </a:r>
          </a:p>
        </p:txBody>
      </p:sp>
      <p:graphicFrame>
        <p:nvGraphicFramePr>
          <p:cNvPr id="49" name="Group 3"/>
          <p:cNvGraphicFramePr>
            <a:graphicFrameLocks noGrp="1"/>
          </p:cNvGraphicFramePr>
          <p:nvPr>
            <p:ph sz="half" idx="1"/>
          </p:nvPr>
        </p:nvGraphicFramePr>
        <p:xfrm>
          <a:off x="711200" y="1803400"/>
          <a:ext cx="10871201" cy="343043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16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3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4978400" y="2014220"/>
            <a:ext cx="2336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Ki-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5791200" y="2832973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</a:rPr>
              <a:t>kg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1117600" y="1980883"/>
            <a:ext cx="4165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1016000" y="2832974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tấn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2539999" y="2832973"/>
            <a:ext cx="869244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tạ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3860800" y="2832974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yến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7518400" y="2014220"/>
            <a:ext cx="406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7" name="Text Box 45"/>
          <p:cNvSpPr txBox="1">
            <a:spLocks noChangeArrowheads="1"/>
          </p:cNvSpPr>
          <p:nvPr/>
        </p:nvSpPr>
        <p:spPr bwMode="auto">
          <a:xfrm>
            <a:off x="7518400" y="2832973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hg</a:t>
            </a: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8940799" y="2832973"/>
            <a:ext cx="1365956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70C0"/>
                </a:solidFill>
                <a:latin typeface="Arial" panose="020B0604020202020204" pitchFamily="34" charset="0"/>
              </a:rPr>
              <a:t>dag</a:t>
            </a:r>
            <a:endParaRPr lang="en-US" sz="3733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10566399" y="2832973"/>
            <a:ext cx="993423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060" y="5390308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0" y="5349478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0105" y="5374712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23708" y="5374712"/>
            <a:ext cx="1858201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2300</a:t>
            </a:r>
            <a:endParaRPr lang="vi-VN" sz="5867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1660" y="5349480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1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9815E-6 L 0.12726 3.49815E-6 C 0.18819 3.49815E-6 0.26059 -0.05934 0.26059 -0.10693 L 0.26059 -0.21292 " pathEditMode="relative" rAng="0" ptsTypes="FfFF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10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96786E-6 L 0.44775 -0.2067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-1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1397E-6 L 0.36719 -0.2104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10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6786E-6 L 0.26893 -0.206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1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61" grpId="0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203200" y="203200"/>
            <a:ext cx="11785600" cy="6477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406400" y="355600"/>
            <a:ext cx="11379200" cy="6172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4170" y="5390309"/>
            <a:ext cx="10481980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vi-VN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30g</a:t>
            </a:r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=………g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7971" y="685800"/>
            <a:ext cx="10210800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BẢNG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ĐƠN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VỊ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ĐO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KHỐI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LƯỢNG</a:t>
            </a:r>
            <a:endParaRPr lang="en-US" sz="4667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" name="Group 3"/>
          <p:cNvGraphicFramePr>
            <a:graphicFrameLocks noGrp="1"/>
          </p:cNvGraphicFramePr>
          <p:nvPr>
            <p:ph sz="half" idx="1"/>
          </p:nvPr>
        </p:nvGraphicFramePr>
        <p:xfrm>
          <a:off x="711200" y="1803400"/>
          <a:ext cx="10871201" cy="343043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16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3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4978400" y="2014220"/>
            <a:ext cx="2336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Ki-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5588000" y="2832973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</a:rPr>
              <a:t>kg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1117600" y="1980883"/>
            <a:ext cx="4165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1016000" y="2832974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tấn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2539999" y="2832973"/>
            <a:ext cx="869244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tạ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3860800" y="2832974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yến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7518400" y="2014220"/>
            <a:ext cx="406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7" name="Text Box 45"/>
          <p:cNvSpPr txBox="1">
            <a:spLocks noChangeArrowheads="1"/>
          </p:cNvSpPr>
          <p:nvPr/>
        </p:nvSpPr>
        <p:spPr bwMode="auto">
          <a:xfrm>
            <a:off x="7518400" y="2832973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hg</a:t>
            </a: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8940799" y="2832973"/>
            <a:ext cx="1365956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70C0"/>
                </a:solidFill>
                <a:latin typeface="Arial" panose="020B0604020202020204" pitchFamily="34" charset="0"/>
              </a:rPr>
              <a:t>dag</a:t>
            </a:r>
            <a:endParaRPr lang="en-US" sz="3733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10566399" y="2832973"/>
            <a:ext cx="993423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060" y="5390308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3600" y="5400280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660" y="5374713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62715" y="3835401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04969" y="5374712"/>
            <a:ext cx="1858201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vi-VN" sz="5867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" descr="Tải +999 Hình Nền Powerpoint Doremon Đẹp Nhất Năm 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2"/>
          <a:stretch>
            <a:fillRect/>
          </a:stretch>
        </p:blipFill>
        <p:spPr bwMode="auto">
          <a:xfrm>
            <a:off x="0" y="10160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766245" y="982584"/>
            <a:ext cx="43492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399" y="2903339"/>
            <a:ext cx="644978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prstClr val="black"/>
                </a:solidFill>
                <a:latin typeface="Arial" panose="020B0604020202020204" pitchFamily="34" charset="0"/>
              </a:rPr>
              <a:t>2kg 30g = ….....  g</a:t>
            </a:r>
            <a:endParaRPr lang="en-US" sz="5867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34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18047E-8 L 0.11927 6.18047E-8 C 0.17639 6.18047E-8 0.24392 -0.06088 0.24392 -0.11032 L 0.24392 -0.22033 " pathEditMode="relative" rAng="0" ptsTypes="FfFF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11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6786E-6 L 0.46441 -0.2215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-11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4969E-6 L 0.38559 -0.2178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109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60" grpId="0"/>
      <p:bldP spid="6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6225552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0" name="Google Shape;730;p43"/>
          <p:cNvGrpSpPr/>
          <p:nvPr/>
        </p:nvGrpSpPr>
        <p:grpSpPr>
          <a:xfrm>
            <a:off x="7542882" y="1073064"/>
            <a:ext cx="3204959" cy="5518336"/>
            <a:chOff x="5885161" y="728625"/>
            <a:chExt cx="2145411" cy="3693995"/>
          </a:xfrm>
        </p:grpSpPr>
        <p:sp>
          <p:nvSpPr>
            <p:cNvPr id="731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6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7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29" name="Google Shape;829;p43"/>
          <p:cNvGrpSpPr/>
          <p:nvPr/>
        </p:nvGrpSpPr>
        <p:grpSpPr>
          <a:xfrm>
            <a:off x="6865667" y="970483"/>
            <a:ext cx="1090152" cy="1274589"/>
            <a:chOff x="4786575" y="766525"/>
            <a:chExt cx="921775" cy="1077725"/>
          </a:xfrm>
        </p:grpSpPr>
        <p:sp>
          <p:nvSpPr>
            <p:cNvPr id="830" name="Google Shape;830;p43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35" name="Google Shape;835;p43">
            <a:hlinkClick r:id="rId3" action="ppaction://hlinksldjump"/>
          </p:cNvPr>
          <p:cNvSpPr/>
          <p:nvPr/>
        </p:nvSpPr>
        <p:spPr>
          <a:xfrm>
            <a:off x="1449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latin typeface="Lato"/>
                <a:ea typeface="Lato"/>
                <a:cs typeface="Lato"/>
                <a:sym typeface="Lato"/>
              </a:rPr>
              <a:t>1</a:t>
            </a:r>
            <a:endParaRPr sz="3333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6" name="Google Shape;836;p43">
            <a:hlinkClick r:id="rId4" action="ppaction://hlinksldjump"/>
          </p:cNvPr>
          <p:cNvSpPr/>
          <p:nvPr/>
        </p:nvSpPr>
        <p:spPr>
          <a:xfrm>
            <a:off x="2602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latin typeface="Lato"/>
                <a:ea typeface="Lato"/>
                <a:cs typeface="Lato"/>
                <a:sym typeface="Lato"/>
              </a:rPr>
              <a:t>2</a:t>
            </a:r>
            <a:endParaRPr sz="3333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7" name="Google Shape;837;p43">
            <a:hlinkClick r:id="rId5" action="ppaction://hlinksldjump"/>
          </p:cNvPr>
          <p:cNvSpPr/>
          <p:nvPr/>
        </p:nvSpPr>
        <p:spPr>
          <a:xfrm>
            <a:off x="3755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latin typeface="Lato"/>
                <a:ea typeface="Lato"/>
                <a:cs typeface="Lato"/>
                <a:sym typeface="Lato"/>
              </a:rPr>
              <a:t>3</a:t>
            </a:r>
            <a:endParaRPr sz="3333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8" name="Google Shape;838;p43">
            <a:hlinkClick r:id="rId4" action="ppaction://hlinksldjump"/>
          </p:cNvPr>
          <p:cNvSpPr/>
          <p:nvPr/>
        </p:nvSpPr>
        <p:spPr>
          <a:xfrm>
            <a:off x="4908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latin typeface="Lato"/>
                <a:ea typeface="Lato"/>
                <a:cs typeface="Lato"/>
                <a:sym typeface="Lato"/>
              </a:rPr>
              <a:t>4</a:t>
            </a:r>
            <a:endParaRPr sz="3333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9" name="Google Shape;839;p43">
            <a:hlinkClick r:id="rId6" action="ppaction://hlinksldjump"/>
          </p:cNvPr>
          <p:cNvSpPr/>
          <p:nvPr/>
        </p:nvSpPr>
        <p:spPr>
          <a:xfrm>
            <a:off x="729867" y="990233"/>
            <a:ext cx="462671" cy="455215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290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631738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6715" y="922627"/>
            <a:ext cx="11988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altLang="en-US" sz="3733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 số thích hợp vào chỗ chấm: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5961" y="1678573"/>
            <a:ext cx="5293572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189" indent="-457189" eaLnBrk="0" hangingPunct="0">
              <a:spcBef>
                <a:spcPct val="50000"/>
              </a:spcBef>
              <a:buFontTx/>
              <a:buAutoNum type="alphaLcPeriod"/>
            </a:pP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1dag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 = ….. g</a:t>
            </a:r>
          </a:p>
          <a:p>
            <a:pPr marL="457189" indent="-457189"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   10 g   = …... dag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0443" y="1710849"/>
            <a:ext cx="5059201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1hg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     = …… dag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10 dag = …… hg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65423" y="1641248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581063" y="2487233"/>
            <a:ext cx="275526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683794" y="1671455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57972" y="2534021"/>
            <a:ext cx="275526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D94E838-A2C2-1AB2-128D-9BE3E7D7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25" y="3430820"/>
            <a:ext cx="4264395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b. 4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dag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= …… 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   8 hg   = ……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dag</a:t>
            </a:r>
            <a:endParaRPr lang="en-US" alt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DD68BE0D-461B-AB2D-1CF5-F22EFC288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063" y="3406081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6DD3BA32-9C76-4397-FC82-FFD5A22E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855" y="4247141"/>
            <a:ext cx="117262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D4B8AA08-419A-C3BA-240A-371C9F492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774" y="3438357"/>
            <a:ext cx="4264395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3 kg = …… hg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7 kg   = …… g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DDA451C4-B40A-97A4-C1FA-4CF726BC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095" y="3417168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8A22472B-5618-7154-DA2B-4984C93B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095" y="4254678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E00E849-7755-DDC5-FBCC-20D34E44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350" y="3459546"/>
            <a:ext cx="4264395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2 kg 300g = ……g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2 kg 30g  = …… g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E90037CE-0916-1403-BE83-65EBCCC1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0490" y="3438357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2300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F80C6C68-B577-B368-5260-C8F875D12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3003" y="4254678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123275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51200" y="2514600"/>
            <a:ext cx="6807200" cy="152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9333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333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933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:Tính </a:t>
            </a:r>
          </a:p>
        </p:txBody>
      </p:sp>
    </p:spTree>
    <p:extLst>
      <p:ext uri="{BB962C8B-B14F-4D97-AF65-F5344CB8AC3E}">
        <p14:creationId xmlns:p14="http://schemas.microsoft.com/office/powerpoint/2010/main" val="4112074177"/>
      </p:ext>
    </p:extLst>
  </p:cSld>
  <p:clrMapOvr>
    <a:masterClrMapping/>
  </p:clrMapOvr>
  <p:transition spd="slow" advClick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6"/>
          <a:stretch>
            <a:fillRect/>
          </a:stretch>
        </p:blipFill>
        <p:spPr>
          <a:xfrm>
            <a:off x="1" y="1865"/>
            <a:ext cx="12202003" cy="685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pic>
        <p:nvPicPr>
          <p:cNvPr id="16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52453" y="59917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8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5" y="5215981"/>
            <a:ext cx="1347333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40" y="5215981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5" y="3054758"/>
            <a:ext cx="1347333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40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6"/>
            <a:ext cx="2138141" cy="294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7255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/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575g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0492" y="4651605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575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76964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/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475g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675g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36209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8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380g + 195g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13053"/>
              <a:ext cx="909211" cy="748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124501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1231859" y="28763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501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420" y="5215981"/>
            <a:ext cx="1347333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0976" y="3039262"/>
            <a:ext cx="1343589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873" y="3039262"/>
            <a:ext cx="1335139" cy="969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654 dag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0579" y="4651605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656 dag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044" y="2459325"/>
            <a:ext cx="4410376" cy="1864387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754 dag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758 dag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7333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928 dag – 274 dag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95157"/>
              <a:ext cx="909211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047999" y="2036998"/>
            <a:ext cx="2759089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2864713" y="3528342"/>
            <a:ext cx="2348720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589806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3702" y="5215981"/>
            <a:ext cx="1347333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6735" y="3027172"/>
            <a:ext cx="1335139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247" y="3050878"/>
            <a:ext cx="1347333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2511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7254" y="4652831"/>
            <a:ext cx="4407783" cy="1863941"/>
            <a:chOff x="407254" y="2465040"/>
            <a:chExt cx="4407783" cy="1863941"/>
          </a:xfrm>
        </p:grpSpPr>
        <p:sp>
          <p:nvSpPr>
            <p:cNvPr id="26" name="Freeform: Shape 25"/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1356 hg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3731" y="2462797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1356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76964" y="2465043"/>
            <a:ext cx="4416325" cy="1863939"/>
            <a:chOff x="7376963" y="2465042"/>
            <a:chExt cx="4416325" cy="1863939"/>
          </a:xfrm>
        </p:grpSpPr>
        <p:sp>
          <p:nvSpPr>
            <p:cNvPr id="58" name="Freeform: Shape 57"/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1256 hg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8697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1256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8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452hg x 3 = ? 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95157"/>
              <a:ext cx="909211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503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141" y="1916589"/>
            <a:ext cx="10972800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0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Google Shape;618;p41"/>
          <p:cNvSpPr txBox="1">
            <a:spLocks/>
          </p:cNvSpPr>
          <p:nvPr/>
        </p:nvSpPr>
        <p:spPr>
          <a:xfrm>
            <a:off x="817400" y="402044"/>
            <a:ext cx="10284800" cy="125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5333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Patrick Hand"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Kiểm</a:t>
            </a:r>
            <a:r>
              <a:rPr kumimoji="0" lang="en-US" sz="5333" b="1" i="0" u="none" strike="noStrike" kern="0" cap="none" spc="0" normalizeH="0" noProof="0" dirty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 </a:t>
            </a:r>
            <a:r>
              <a:rPr kumimoji="0" lang="en-US" sz="5333" b="1" i="0" u="none" strike="noStrike" kern="0" cap="none" spc="0" normalizeH="0" noProof="0" dirty="0" err="1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tra</a:t>
            </a:r>
            <a:r>
              <a:rPr kumimoji="0" lang="en-US" sz="5333" b="1" i="0" u="none" strike="noStrike" kern="0" cap="none" spc="0" normalizeH="0" noProof="0" dirty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 </a:t>
            </a:r>
            <a:r>
              <a:rPr kumimoji="0" lang="en-US" sz="5333" b="1" i="0" u="none" strike="noStrike" kern="0" cap="none" spc="0" normalizeH="0" noProof="0" dirty="0" err="1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bài</a:t>
            </a:r>
            <a:r>
              <a:rPr kumimoji="0" lang="en-US" sz="5333" b="1" i="0" u="none" strike="noStrike" kern="0" cap="none" spc="0" normalizeH="0" noProof="0" dirty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 </a:t>
            </a:r>
            <a:r>
              <a:rPr kumimoji="0" lang="en-US" sz="5333" b="1" i="0" u="none" strike="noStrike" kern="0" cap="none" spc="0" normalizeH="0" noProof="0" dirty="0" err="1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cũ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3FE42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128376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336" y="3052310"/>
            <a:ext cx="1335139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1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571" y="3039262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733" y="5206904"/>
            <a:ext cx="1335139" cy="969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66956" y="4673046"/>
            <a:ext cx="4396608" cy="1871084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128 hg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3731" y="4651605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128 dag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8359" y="2446968"/>
            <a:ext cx="4410376" cy="1864387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112 hg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69571" y="2450864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114 hg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8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768hg :6 = ? 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33603"/>
              <a:ext cx="90921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698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73817" y="4495800"/>
            <a:ext cx="4165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19170">
              <a:spcBef>
                <a:spcPct val="50000"/>
              </a:spcBef>
              <a:defRPr/>
            </a:pPr>
            <a:endParaRPr lang="en-US" sz="3733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23053" y="1498601"/>
            <a:ext cx="8595784" cy="995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19170">
              <a:spcBef>
                <a:spcPct val="50000"/>
              </a:spcBef>
              <a:defRPr/>
            </a:pPr>
            <a:r>
              <a:rPr lang="en-US" sz="5867" dirty="0">
                <a:solidFill>
                  <a:srgbClr val="0000FF"/>
                </a:solidFill>
              </a:rPr>
              <a:t>380 g + 195 g</a:t>
            </a:r>
            <a:r>
              <a:rPr lang="en-US" sz="5867" dirty="0">
                <a:solidFill>
                  <a:srgbClr val="000000"/>
                </a:solidFill>
              </a:rPr>
              <a:t> </a:t>
            </a:r>
            <a:r>
              <a:rPr lang="en-US" sz="5867" dirty="0">
                <a:solidFill>
                  <a:srgbClr val="0000FF"/>
                </a:solidFill>
              </a:rPr>
              <a:t>=</a:t>
            </a:r>
            <a:endParaRPr lang="en-US" sz="5867" dirty="0">
              <a:solidFill>
                <a:srgbClr val="FF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00581" y="2514601"/>
            <a:ext cx="10261600" cy="995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19170">
              <a:spcBef>
                <a:spcPct val="50000"/>
              </a:spcBef>
              <a:defRPr/>
            </a:pPr>
            <a:r>
              <a:rPr lang="en-US" sz="5867" dirty="0">
                <a:solidFill>
                  <a:srgbClr val="0000FF"/>
                </a:solidFill>
              </a:rPr>
              <a:t>928 dag – 274 dag</a:t>
            </a:r>
            <a:r>
              <a:rPr lang="en-US" sz="5867" dirty="0">
                <a:solidFill>
                  <a:srgbClr val="000000"/>
                </a:solidFill>
              </a:rPr>
              <a:t> </a:t>
            </a:r>
            <a:r>
              <a:rPr lang="en-US" sz="5867" dirty="0">
                <a:solidFill>
                  <a:srgbClr val="0000FF"/>
                </a:solidFill>
              </a:rPr>
              <a:t>=</a:t>
            </a:r>
            <a:endParaRPr lang="en-US" sz="5867" dirty="0">
              <a:solidFill>
                <a:srgbClr val="FF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515784" y="3632201"/>
            <a:ext cx="8168217" cy="995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19170">
              <a:spcBef>
                <a:spcPct val="50000"/>
              </a:spcBef>
              <a:defRPr/>
            </a:pPr>
            <a:r>
              <a:rPr lang="en-US" sz="5867" dirty="0">
                <a:solidFill>
                  <a:srgbClr val="0000FF"/>
                </a:solidFill>
              </a:rPr>
              <a:t>452 hg x 3</a:t>
            </a:r>
            <a:r>
              <a:rPr lang="en-US" sz="5867" dirty="0">
                <a:solidFill>
                  <a:srgbClr val="000000"/>
                </a:solidFill>
              </a:rPr>
              <a:t> </a:t>
            </a:r>
            <a:r>
              <a:rPr lang="en-US" sz="5867" dirty="0">
                <a:solidFill>
                  <a:srgbClr val="0000FF"/>
                </a:solidFill>
              </a:rPr>
              <a:t>=</a:t>
            </a:r>
            <a:endParaRPr lang="en-US" sz="5867" dirty="0">
              <a:solidFill>
                <a:srgbClr val="FF0000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757419" y="4807236"/>
            <a:ext cx="7447492" cy="995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19170">
              <a:spcBef>
                <a:spcPct val="50000"/>
              </a:spcBef>
              <a:defRPr/>
            </a:pPr>
            <a:r>
              <a:rPr lang="en-US" sz="5867" dirty="0">
                <a:solidFill>
                  <a:srgbClr val="0000FF"/>
                </a:solidFill>
              </a:rPr>
              <a:t>768 hg : 6</a:t>
            </a:r>
            <a:r>
              <a:rPr lang="en-US" sz="5867" dirty="0">
                <a:solidFill>
                  <a:srgbClr val="000000"/>
                </a:solidFill>
              </a:rPr>
              <a:t> </a:t>
            </a:r>
            <a:r>
              <a:rPr lang="en-US" sz="5867" dirty="0">
                <a:solidFill>
                  <a:srgbClr val="0000FF"/>
                </a:solidFill>
              </a:rPr>
              <a:t>=</a:t>
            </a:r>
            <a:endParaRPr lang="en-US" sz="5867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6654" y="1498601"/>
            <a:ext cx="2066591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</a:rPr>
              <a:t>575 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98812" y="2571300"/>
            <a:ext cx="2903359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</a:rPr>
              <a:t>654 dag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0001" y="3632201"/>
            <a:ext cx="2903359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</a:rPr>
              <a:t>1356 hg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62727" y="4674990"/>
            <a:ext cx="2484976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</a:rPr>
              <a:t>128 hg</a:t>
            </a:r>
          </a:p>
        </p:txBody>
      </p:sp>
    </p:spTree>
    <p:extLst>
      <p:ext uri="{BB962C8B-B14F-4D97-AF65-F5344CB8AC3E}">
        <p14:creationId xmlns:p14="http://schemas.microsoft.com/office/powerpoint/2010/main" val="8219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" y="-57150"/>
            <a:ext cx="12619297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552441" y="2506663"/>
            <a:ext cx="4165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>
              <a:latin typeface="Times New Roman" pitchFamily="18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2441" y="881063"/>
            <a:ext cx="3556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373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&gt;, &lt;, =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231642" y="1897063"/>
            <a:ext cx="375496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5 dag  ……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50g</a:t>
            </a:r>
            <a:endParaRPr lang="en-US" alt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333242" y="2608263"/>
            <a:ext cx="12509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50g</a:t>
            </a:r>
            <a:endParaRPr lang="en-US" altLang="en-US" sz="3733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857241" y="1897063"/>
            <a:ext cx="50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charset="0"/>
              </a:rPr>
              <a:t>=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271035" y="3421063"/>
            <a:ext cx="43243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……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8100kg</a:t>
            </a:r>
            <a:endParaRPr lang="en-US" alt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734648" y="4132263"/>
            <a:ext cx="19346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3500kg</a:t>
            </a:r>
            <a:endParaRPr lang="en-US" altLang="en-US" sz="3733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2734945" y="3301266"/>
            <a:ext cx="50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charset="0"/>
              </a:rPr>
              <a:t>&lt;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429847" y="1998663"/>
            <a:ext cx="568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>
                <a:latin typeface="Times New Roman" pitchFamily="18" charset="0"/>
                <a:cs typeface="Times New Roman" pitchFamily="18" charset="0"/>
              </a:rPr>
              <a:t>4 tạ 30kg……4 tạ 3kg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8582520" y="1923861"/>
            <a:ext cx="50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charset="0"/>
              </a:rPr>
              <a:t>&gt;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6429847" y="3421063"/>
            <a:ext cx="568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>
                <a:latin typeface="Times New Roman" pitchFamily="18" charset="0"/>
                <a:cs typeface="Times New Roman" pitchFamily="18" charset="0"/>
              </a:rPr>
              <a:t>3 tấn 500kg……3500kg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9033818" y="3370018"/>
            <a:ext cx="50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charset="0"/>
              </a:rPr>
              <a:t>=</a:t>
            </a: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1130042" y="4132263"/>
            <a:ext cx="19346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8000kg</a:t>
            </a:r>
            <a:endParaRPr lang="en-US" altLang="en-US" sz="3733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668301" y="2709863"/>
            <a:ext cx="2032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430kg</a:t>
            </a:r>
            <a:endParaRPr lang="en-US" altLang="en-US" sz="3733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9394896" y="2709863"/>
            <a:ext cx="2133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403kg</a:t>
            </a:r>
            <a:endParaRPr lang="en-US" altLang="en-US" sz="3733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5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631738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16000" y="1233635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 b="1">
              <a:latin typeface="HP001 4 hàng" panose="020B06030503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14400" y="1030435"/>
            <a:ext cx="2336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 b="1">
              <a:latin typeface="HP001 4 hàng" panose="020B0603050302020204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57600" y="3570435"/>
            <a:ext cx="1117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 b="1">
              <a:latin typeface="HP001 4 hàng" panose="020B060305030202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759200" y="4180035"/>
            <a:ext cx="91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 b="1">
              <a:latin typeface="HP001 4 hàng" panose="020B060305030202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860800" y="5805635"/>
            <a:ext cx="4165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 b="1">
              <a:latin typeface="HP001 4 hàng" panose="020B0603050302020204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315200" y="5297635"/>
            <a:ext cx="1828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395634" y="5244719"/>
            <a:ext cx="18473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3733" b="1">
              <a:latin typeface="HP001 4 hàng" panose="020B0603050302020204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08000" y="2859235"/>
            <a:ext cx="1087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 b="1">
              <a:latin typeface="HP001 4 hàng" panose="020B0603050302020204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790267" y="1519385"/>
            <a:ext cx="3556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>
                <a:latin typeface="HP001 4 hàng" panose="020B0603050302020204" pitchFamily="34" charset="0"/>
              </a:rPr>
              <a:t>Bài giải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195757" y="2230585"/>
            <a:ext cx="731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Bốn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gói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bánh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cân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nặng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195757" y="2941785"/>
            <a:ext cx="731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150 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4 = 600 ( g)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195757" y="3551385"/>
            <a:ext cx="731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Hai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gói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kẹo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cân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nặng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: 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195757" y="4160985"/>
            <a:ext cx="731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200 </a:t>
            </a:r>
            <a:r>
              <a:rPr lang="en-US" altLang="en-US" sz="37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2 = 400 ( g) </a:t>
            </a: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5195757" y="4770586"/>
            <a:ext cx="731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tất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cả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kg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bánh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kẹo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: 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5195757" y="5380185"/>
            <a:ext cx="6502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HP001 4 hàng" panose="020B0603050302020204" pitchFamily="34" charset="0"/>
              </a:rPr>
              <a:t>600 + 400 = 1000(g) </a:t>
            </a: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7196138" y="6415234"/>
            <a:ext cx="599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Đáp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733" b="1" dirty="0">
                <a:solidFill>
                  <a:srgbClr val="0000FF"/>
                </a:solidFill>
                <a:latin typeface="HP001 4 hàng" panose="020B0603050302020204" pitchFamily="34" charset="0"/>
              </a:rPr>
              <a:t>: 1kg </a:t>
            </a: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273709" y="217635"/>
            <a:ext cx="115824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733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* </a:t>
            </a:r>
            <a:r>
              <a:rPr lang="en-US" altLang="en-US" sz="3733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altLang="en-US" sz="3733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4: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4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bánh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mỗi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cân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nặng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150g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2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kẹo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mỗi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cân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nặng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200g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Hỏi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tất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cả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mấy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ki-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lô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-gam bánh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kẹo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? (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làm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vào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  <a:cs typeface="Times New Roman" pitchFamily="18" charset="0"/>
              </a:rPr>
              <a:t>vở</a:t>
            </a:r>
            <a:r>
              <a:rPr lang="en-US" altLang="en-US" sz="3733" b="1" dirty="0">
                <a:latin typeface="HP001 4 hàng" panose="020B0603050302020204" pitchFamily="34" charset="0"/>
                <a:cs typeface="Times New Roman" pitchFamily="18" charset="0"/>
              </a:rPr>
              <a:t>)</a:t>
            </a:r>
            <a:endParaRPr lang="en-US" altLang="en-US" sz="3733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0" y="2046435"/>
            <a:ext cx="3556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latin typeface="HP001 4 hàng" panose="020B0603050302020204" pitchFamily="34" charset="0"/>
              </a:rPr>
              <a:t>Tóm</a:t>
            </a:r>
            <a:r>
              <a:rPr lang="en-US" altLang="en-US" sz="3733" b="1" dirty="0">
                <a:latin typeface="HP001 4 hàng" panose="020B0603050302020204" pitchFamily="34" charset="0"/>
              </a:rPr>
              <a:t> </a:t>
            </a:r>
            <a:r>
              <a:rPr lang="en-US" altLang="en-US" sz="3733" b="1" dirty="0" err="1">
                <a:latin typeface="HP001 4 hàng" panose="020B0603050302020204" pitchFamily="34" charset="0"/>
              </a:rPr>
              <a:t>tắt</a:t>
            </a:r>
            <a:endParaRPr lang="en-US" altLang="en-US" sz="3733" b="1" dirty="0">
              <a:latin typeface="HP001 4 hàng" panose="020B0603050302020204" pitchFamily="34" charset="0"/>
            </a:endParaRP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6601612" y="5866536"/>
            <a:ext cx="378315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Đổi</a:t>
            </a:r>
            <a:r>
              <a:rPr lang="en-US" altLang="en-US" sz="3733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1000g= 1 kg 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199061" y="2757635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1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bánh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: 150 g</a:t>
            </a: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199061" y="3468835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4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bánh : … g?</a:t>
            </a: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199061" y="4180035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1 gói kẹo : 200 g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199061" y="4891235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2 gói kẹo : … g?</a:t>
            </a: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199061" y="5602435"/>
            <a:ext cx="5943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tất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cả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bánh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và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kẹo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:…kg?</a:t>
            </a:r>
          </a:p>
        </p:txBody>
      </p:sp>
    </p:spTree>
    <p:extLst>
      <p:ext uri="{BB962C8B-B14F-4D97-AF65-F5344CB8AC3E}">
        <p14:creationId xmlns:p14="http://schemas.microsoft.com/office/powerpoint/2010/main" val="248324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6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6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8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4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51200" y="4430957"/>
            <a:ext cx="650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/>
          </a:p>
        </p:txBody>
      </p:sp>
      <p:pic>
        <p:nvPicPr>
          <p:cNvPr id="10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48" y="1604852"/>
            <a:ext cx="9661261" cy="42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147528" y="2412283"/>
            <a:ext cx="6606073" cy="30230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  <a:defRPr/>
            </a:pP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5067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vi-VN" sz="5067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en-US" sz="5333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461" y="731362"/>
            <a:ext cx="11176000" cy="99520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867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8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867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0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4230" y="1905001"/>
            <a:ext cx="10151369" cy="201067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6133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33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b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</a:t>
            </a:r>
            <a:r>
              <a:rPr lang="en-US" sz="6133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33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760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4" name="Google Shape;3294;p79"/>
          <p:cNvGrpSpPr/>
          <p:nvPr/>
        </p:nvGrpSpPr>
        <p:grpSpPr>
          <a:xfrm>
            <a:off x="4983875" y="3717062"/>
            <a:ext cx="1012440" cy="1915113"/>
            <a:chOff x="7784225" y="2854166"/>
            <a:chExt cx="1017459" cy="1924608"/>
          </a:xfrm>
        </p:grpSpPr>
        <p:sp>
          <p:nvSpPr>
            <p:cNvPr id="3295" name="Google Shape;3295;p79"/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6" name="Google Shape;3296;p79"/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7" name="Google Shape;3297;p79"/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8" name="Google Shape;3298;p79"/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9" name="Google Shape;3299;p79"/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0" name="Google Shape;3300;p79"/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1" name="Google Shape;3301;p79"/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2" name="Google Shape;3302;p79"/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3" name="Google Shape;3303;p79"/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4" name="Google Shape;3304;p79"/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5" name="Google Shape;3305;p79"/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6" name="Google Shape;3306;p79"/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7" name="Google Shape;3307;p79"/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8" name="Google Shape;3308;p79"/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9" name="Google Shape;3309;p79"/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0" name="Google Shape;3310;p79"/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1" name="Google Shape;3311;p79"/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2" name="Google Shape;3312;p79"/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3" name="Google Shape;3313;p79"/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4" name="Google Shape;3314;p79"/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5" name="Google Shape;3315;p79"/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6" name="Google Shape;3316;p79"/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7" name="Google Shape;3317;p79"/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8" name="Google Shape;3318;p79"/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9" name="Google Shape;3319;p79"/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0" name="Google Shape;3320;p79"/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1" name="Google Shape;3321;p79"/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2" name="Google Shape;3322;p79"/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3" name="Google Shape;3323;p79"/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79"/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79"/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79"/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79"/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79"/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79"/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p79"/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1" name="Google Shape;3331;p79"/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2" name="Google Shape;3332;p79"/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p79"/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p79"/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p79"/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p79"/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p79"/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p79"/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9" name="Google Shape;3339;p79"/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0" name="Google Shape;3340;p79"/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p79"/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2" name="Google Shape;3342;p79"/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3" name="Google Shape;3343;p79"/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p79"/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p79"/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p79"/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p79"/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p79"/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52" name="Google Shape;3352;p79"/>
          <p:cNvGrpSpPr/>
          <p:nvPr/>
        </p:nvGrpSpPr>
        <p:grpSpPr>
          <a:xfrm>
            <a:off x="972962" y="3099765"/>
            <a:ext cx="5550396" cy="3281952"/>
            <a:chOff x="729721" y="2324824"/>
            <a:chExt cx="4162797" cy="2461464"/>
          </a:xfrm>
        </p:grpSpPr>
        <p:grpSp>
          <p:nvGrpSpPr>
            <p:cNvPr id="3353" name="Google Shape;3353;p79"/>
            <p:cNvGrpSpPr/>
            <p:nvPr/>
          </p:nvGrpSpPr>
          <p:grpSpPr>
            <a:xfrm>
              <a:off x="1091070" y="2324824"/>
              <a:ext cx="1534672" cy="1777196"/>
              <a:chOff x="5293245" y="6083019"/>
              <a:chExt cx="1941885" cy="2248761"/>
            </a:xfrm>
          </p:grpSpPr>
          <p:sp>
            <p:nvSpPr>
              <p:cNvPr id="3354" name="Google Shape;3354;p79"/>
              <p:cNvSpPr/>
              <p:nvPr/>
            </p:nvSpPr>
            <p:spPr>
              <a:xfrm>
                <a:off x="5874526" y="7937279"/>
                <a:ext cx="27100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14956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6809" y="852"/>
                      <a:pt x="3344" y="1612"/>
                      <a:pt x="0" y="2584"/>
                    </a:cubicBezTo>
                    <a:lnTo>
                      <a:pt x="1368" y="14955"/>
                    </a:lnTo>
                    <a:lnTo>
                      <a:pt x="7994" y="14955"/>
                    </a:ln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5" name="Google Shape;3355;p79"/>
              <p:cNvSpPr/>
              <p:nvPr/>
            </p:nvSpPr>
            <p:spPr>
              <a:xfrm>
                <a:off x="5856880" y="7757701"/>
                <a:ext cx="315923" cy="247764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9393" extrusionOk="0">
                    <a:moveTo>
                      <a:pt x="11977" y="0"/>
                    </a:moveTo>
                    <a:lnTo>
                      <a:pt x="1" y="3526"/>
                    </a:lnTo>
                    <a:lnTo>
                      <a:pt x="669" y="9392"/>
                    </a:lnTo>
                    <a:cubicBezTo>
                      <a:pt x="4013" y="8450"/>
                      <a:pt x="7478" y="7660"/>
                      <a:pt x="10943" y="6809"/>
                    </a:cubicBezTo>
                    <a:lnTo>
                      <a:pt x="11977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6" name="Google Shape;3356;p79"/>
              <p:cNvSpPr/>
              <p:nvPr/>
            </p:nvSpPr>
            <p:spPr>
              <a:xfrm>
                <a:off x="5678093" y="6086027"/>
                <a:ext cx="215689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3648" extrusionOk="0">
                    <a:moveTo>
                      <a:pt x="7599" y="0"/>
                    </a:moveTo>
                    <a:cubicBezTo>
                      <a:pt x="4742" y="274"/>
                      <a:pt x="2219" y="760"/>
                      <a:pt x="0" y="1490"/>
                    </a:cubicBezTo>
                    <a:cubicBezTo>
                      <a:pt x="2067" y="5867"/>
                      <a:pt x="4742" y="9940"/>
                      <a:pt x="8177" y="13648"/>
                    </a:cubicBezTo>
                    <a:cubicBezTo>
                      <a:pt x="7903" y="9119"/>
                      <a:pt x="7690" y="4560"/>
                      <a:pt x="7599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7" name="Google Shape;3357;p79"/>
              <p:cNvSpPr/>
              <p:nvPr/>
            </p:nvSpPr>
            <p:spPr>
              <a:xfrm>
                <a:off x="5306065" y="6265605"/>
                <a:ext cx="623801" cy="844291"/>
              </a:xfrm>
              <a:custGeom>
                <a:avLst/>
                <a:gdLst/>
                <a:ahLst/>
                <a:cxnLst/>
                <a:rect l="l" t="t" r="r" b="b"/>
                <a:pathLst>
                  <a:path w="23649" h="32008" extrusionOk="0">
                    <a:moveTo>
                      <a:pt x="5472" y="1"/>
                    </a:moveTo>
                    <a:cubicBezTo>
                      <a:pt x="2341" y="3405"/>
                      <a:pt x="669" y="7995"/>
                      <a:pt x="1" y="13557"/>
                    </a:cubicBezTo>
                    <a:cubicBezTo>
                      <a:pt x="6779" y="21187"/>
                      <a:pt x="13375" y="29819"/>
                      <a:pt x="23649" y="32007"/>
                    </a:cubicBezTo>
                    <a:cubicBezTo>
                      <a:pt x="23649" y="31947"/>
                      <a:pt x="23649" y="31916"/>
                      <a:pt x="23649" y="31886"/>
                    </a:cubicBezTo>
                    <a:cubicBezTo>
                      <a:pt x="23588" y="31764"/>
                      <a:pt x="23557" y="31612"/>
                      <a:pt x="23618" y="31491"/>
                    </a:cubicBezTo>
                    <a:cubicBezTo>
                      <a:pt x="23345" y="27144"/>
                      <a:pt x="23102" y="22828"/>
                      <a:pt x="22889" y="18481"/>
                    </a:cubicBezTo>
                    <a:cubicBezTo>
                      <a:pt x="18907" y="17478"/>
                      <a:pt x="14895" y="12342"/>
                      <a:pt x="12433" y="9484"/>
                    </a:cubicBezTo>
                    <a:cubicBezTo>
                      <a:pt x="9819" y="6506"/>
                      <a:pt x="7478" y="3375"/>
                      <a:pt x="547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8" name="Google Shape;3358;p79"/>
              <p:cNvSpPr/>
              <p:nvPr/>
            </p:nvSpPr>
            <p:spPr>
              <a:xfrm>
                <a:off x="5913802" y="6083019"/>
                <a:ext cx="118699" cy="33816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2820" extrusionOk="0">
                    <a:moveTo>
                      <a:pt x="913" y="0"/>
                    </a:moveTo>
                    <a:cubicBezTo>
                      <a:pt x="609" y="0"/>
                      <a:pt x="305" y="8"/>
                      <a:pt x="1" y="23"/>
                    </a:cubicBezTo>
                    <a:cubicBezTo>
                      <a:pt x="31" y="4279"/>
                      <a:pt x="183" y="8564"/>
                      <a:pt x="396" y="12820"/>
                    </a:cubicBezTo>
                    <a:cubicBezTo>
                      <a:pt x="1855" y="11817"/>
                      <a:pt x="3375" y="9750"/>
                      <a:pt x="4499" y="8108"/>
                    </a:cubicBezTo>
                    <a:cubicBezTo>
                      <a:pt x="3587" y="4917"/>
                      <a:pt x="2645" y="2212"/>
                      <a:pt x="1824" y="23"/>
                    </a:cubicBezTo>
                    <a:cubicBezTo>
                      <a:pt x="1520" y="8"/>
                      <a:pt x="1217" y="0"/>
                      <a:pt x="91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9" name="Google Shape;3359;p79"/>
              <p:cNvSpPr/>
              <p:nvPr/>
            </p:nvSpPr>
            <p:spPr>
              <a:xfrm>
                <a:off x="5293245" y="6665698"/>
                <a:ext cx="660677" cy="819417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31065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0" y="4256"/>
                      <a:pt x="183" y="9028"/>
                      <a:pt x="730" y="14256"/>
                    </a:cubicBezTo>
                    <a:cubicBezTo>
                      <a:pt x="7204" y="22037"/>
                      <a:pt x="15046" y="30062"/>
                      <a:pt x="25046" y="31065"/>
                    </a:cubicBezTo>
                    <a:cubicBezTo>
                      <a:pt x="24743" y="26536"/>
                      <a:pt x="24469" y="22007"/>
                      <a:pt x="24165" y="17447"/>
                    </a:cubicBezTo>
                    <a:cubicBezTo>
                      <a:pt x="24104" y="17478"/>
                      <a:pt x="24043" y="17508"/>
                      <a:pt x="23983" y="17508"/>
                    </a:cubicBezTo>
                    <a:cubicBezTo>
                      <a:pt x="14286" y="15624"/>
                      <a:pt x="6779" y="7690"/>
                      <a:pt x="33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0" name="Google Shape;3360;p79"/>
              <p:cNvSpPr/>
              <p:nvPr/>
            </p:nvSpPr>
            <p:spPr>
              <a:xfrm>
                <a:off x="5468840" y="6134139"/>
                <a:ext cx="440188" cy="600537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22767" extrusionOk="0">
                    <a:moveTo>
                      <a:pt x="6900" y="0"/>
                    </a:moveTo>
                    <a:cubicBezTo>
                      <a:pt x="4104" y="1064"/>
                      <a:pt x="1824" y="2493"/>
                      <a:pt x="0" y="4255"/>
                    </a:cubicBezTo>
                    <a:cubicBezTo>
                      <a:pt x="2006" y="7660"/>
                      <a:pt x="4255" y="10882"/>
                      <a:pt x="6900" y="13830"/>
                    </a:cubicBezTo>
                    <a:cubicBezTo>
                      <a:pt x="9362" y="16596"/>
                      <a:pt x="12979" y="21399"/>
                      <a:pt x="16687" y="22766"/>
                    </a:cubicBezTo>
                    <a:cubicBezTo>
                      <a:pt x="16657" y="22219"/>
                      <a:pt x="16627" y="21672"/>
                      <a:pt x="16596" y="21125"/>
                    </a:cubicBezTo>
                    <a:cubicBezTo>
                      <a:pt x="16475" y="18389"/>
                      <a:pt x="16323" y="15593"/>
                      <a:pt x="16140" y="12827"/>
                    </a:cubicBezTo>
                    <a:cubicBezTo>
                      <a:pt x="12219" y="9149"/>
                      <a:pt x="9210" y="4772"/>
                      <a:pt x="69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1" name="Google Shape;3361;p79"/>
              <p:cNvSpPr/>
              <p:nvPr/>
            </p:nvSpPr>
            <p:spPr>
              <a:xfrm>
                <a:off x="5961123" y="7012853"/>
                <a:ext cx="186832" cy="473054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7934" extrusionOk="0">
                    <a:moveTo>
                      <a:pt x="6930" y="1"/>
                    </a:moveTo>
                    <a:cubicBezTo>
                      <a:pt x="4711" y="1308"/>
                      <a:pt x="2401" y="2493"/>
                      <a:pt x="0" y="3496"/>
                    </a:cubicBezTo>
                    <a:cubicBezTo>
                      <a:pt x="274" y="8299"/>
                      <a:pt x="578" y="13132"/>
                      <a:pt x="851" y="17934"/>
                    </a:cubicBezTo>
                    <a:cubicBezTo>
                      <a:pt x="2736" y="17022"/>
                      <a:pt x="4559" y="16080"/>
                      <a:pt x="6292" y="15016"/>
                    </a:cubicBezTo>
                    <a:cubicBezTo>
                      <a:pt x="6900" y="9758"/>
                      <a:pt x="7082" y="4742"/>
                      <a:pt x="69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2" name="Google Shape;3362;p79"/>
              <p:cNvSpPr/>
              <p:nvPr/>
            </p:nvSpPr>
            <p:spPr>
              <a:xfrm>
                <a:off x="5985153" y="7446604"/>
                <a:ext cx="137928" cy="300677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1399" extrusionOk="0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3557" y="943"/>
                      <a:pt x="1825" y="1672"/>
                      <a:pt x="1" y="2220"/>
                    </a:cubicBezTo>
                    <a:cubicBezTo>
                      <a:pt x="183" y="5289"/>
                      <a:pt x="335" y="8329"/>
                      <a:pt x="518" y="11399"/>
                    </a:cubicBezTo>
                    <a:cubicBezTo>
                      <a:pt x="1338" y="10913"/>
                      <a:pt x="2311" y="10791"/>
                      <a:pt x="3284" y="10639"/>
                    </a:cubicBezTo>
                    <a:cubicBezTo>
                      <a:pt x="4135" y="7022"/>
                      <a:pt x="4773" y="3466"/>
                      <a:pt x="522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3" name="Google Shape;3363;p79"/>
              <p:cNvSpPr/>
              <p:nvPr/>
            </p:nvSpPr>
            <p:spPr>
              <a:xfrm>
                <a:off x="5925039" y="6336164"/>
                <a:ext cx="179604" cy="400120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169" extrusionOk="0">
                    <a:moveTo>
                      <a:pt x="4499" y="1"/>
                    </a:moveTo>
                    <a:cubicBezTo>
                      <a:pt x="3161" y="1824"/>
                      <a:pt x="1642" y="3557"/>
                      <a:pt x="0" y="4165"/>
                    </a:cubicBezTo>
                    <a:cubicBezTo>
                      <a:pt x="183" y="7843"/>
                      <a:pt x="395" y="11521"/>
                      <a:pt x="578" y="15168"/>
                    </a:cubicBezTo>
                    <a:cubicBezTo>
                      <a:pt x="2918" y="13861"/>
                      <a:pt x="4985" y="12311"/>
                      <a:pt x="6809" y="10639"/>
                    </a:cubicBezTo>
                    <a:cubicBezTo>
                      <a:pt x="6171" y="6718"/>
                      <a:pt x="5350" y="3162"/>
                      <a:pt x="449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4" name="Google Shape;3364;p79"/>
              <p:cNvSpPr/>
              <p:nvPr/>
            </p:nvSpPr>
            <p:spPr>
              <a:xfrm>
                <a:off x="5941868" y="6657680"/>
                <a:ext cx="200469" cy="420932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15958" extrusionOk="0">
                    <a:moveTo>
                      <a:pt x="6444" y="0"/>
                    </a:moveTo>
                    <a:cubicBezTo>
                      <a:pt x="4469" y="1611"/>
                      <a:pt x="2341" y="2918"/>
                      <a:pt x="1" y="3830"/>
                    </a:cubicBezTo>
                    <a:cubicBezTo>
                      <a:pt x="1" y="4104"/>
                      <a:pt x="31" y="4377"/>
                      <a:pt x="31" y="4651"/>
                    </a:cubicBezTo>
                    <a:cubicBezTo>
                      <a:pt x="213" y="8420"/>
                      <a:pt x="456" y="12189"/>
                      <a:pt x="669" y="15958"/>
                    </a:cubicBezTo>
                    <a:cubicBezTo>
                      <a:pt x="3101" y="14833"/>
                      <a:pt x="5411" y="13557"/>
                      <a:pt x="7599" y="12159"/>
                    </a:cubicBezTo>
                    <a:cubicBezTo>
                      <a:pt x="7448" y="7842"/>
                      <a:pt x="7022" y="3769"/>
                      <a:pt x="644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5" name="Google Shape;3365;p79"/>
              <p:cNvSpPr/>
              <p:nvPr/>
            </p:nvSpPr>
            <p:spPr>
              <a:xfrm>
                <a:off x="5999608" y="7757701"/>
                <a:ext cx="64941" cy="137928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5229" extrusionOk="0">
                    <a:moveTo>
                      <a:pt x="2462" y="0"/>
                    </a:moveTo>
                    <a:lnTo>
                      <a:pt x="2462" y="0"/>
                    </a:lnTo>
                    <a:cubicBezTo>
                      <a:pt x="1672" y="152"/>
                      <a:pt x="851" y="274"/>
                      <a:pt x="0" y="334"/>
                    </a:cubicBezTo>
                    <a:cubicBezTo>
                      <a:pt x="91" y="1976"/>
                      <a:pt x="152" y="3587"/>
                      <a:pt x="243" y="5228"/>
                    </a:cubicBezTo>
                    <a:cubicBezTo>
                      <a:pt x="486" y="5228"/>
                      <a:pt x="730" y="5228"/>
                      <a:pt x="1034" y="5198"/>
                    </a:cubicBezTo>
                    <a:cubicBezTo>
                      <a:pt x="1550" y="3465"/>
                      <a:pt x="2006" y="1733"/>
                      <a:pt x="246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6" name="Google Shape;3366;p79"/>
              <p:cNvSpPr/>
              <p:nvPr/>
            </p:nvSpPr>
            <p:spPr>
              <a:xfrm>
                <a:off x="5516926" y="7639820"/>
                <a:ext cx="462661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9637" extrusionOk="0">
                    <a:moveTo>
                      <a:pt x="1" y="1"/>
                    </a:moveTo>
                    <a:cubicBezTo>
                      <a:pt x="7205" y="8573"/>
                      <a:pt x="17053" y="9606"/>
                      <a:pt x="17539" y="9636"/>
                    </a:cubicBezTo>
                    <a:cubicBezTo>
                      <a:pt x="17448" y="8269"/>
                      <a:pt x="17387" y="6870"/>
                      <a:pt x="17296" y="5472"/>
                    </a:cubicBezTo>
                    <a:cubicBezTo>
                      <a:pt x="17266" y="5503"/>
                      <a:pt x="17266" y="5533"/>
                      <a:pt x="17205" y="5563"/>
                    </a:cubicBezTo>
                    <a:cubicBezTo>
                      <a:pt x="16183" y="5888"/>
                      <a:pt x="15124" y="6033"/>
                      <a:pt x="14047" y="6033"/>
                    </a:cubicBezTo>
                    <a:cubicBezTo>
                      <a:pt x="9071" y="6033"/>
                      <a:pt x="3724" y="2925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7" name="Google Shape;3367;p79"/>
              <p:cNvSpPr/>
              <p:nvPr/>
            </p:nvSpPr>
            <p:spPr>
              <a:xfrm>
                <a:off x="5318910" y="7096232"/>
                <a:ext cx="653450" cy="680803"/>
              </a:xfrm>
              <a:custGeom>
                <a:avLst/>
                <a:gdLst/>
                <a:ahLst/>
                <a:cxnLst/>
                <a:rect l="l" t="t" r="r" b="b"/>
                <a:pathLst>
                  <a:path w="24773" h="258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2" y="1277"/>
                      <a:pt x="334" y="2584"/>
                      <a:pt x="517" y="3891"/>
                    </a:cubicBezTo>
                    <a:cubicBezTo>
                      <a:pt x="1368" y="9819"/>
                      <a:pt x="3222" y="14378"/>
                      <a:pt x="5532" y="17965"/>
                    </a:cubicBezTo>
                    <a:cubicBezTo>
                      <a:pt x="10367" y="22460"/>
                      <a:pt x="15899" y="25809"/>
                      <a:pt x="21703" y="25809"/>
                    </a:cubicBezTo>
                    <a:cubicBezTo>
                      <a:pt x="22649" y="25809"/>
                      <a:pt x="23602" y="25720"/>
                      <a:pt x="24560" y="25533"/>
                    </a:cubicBezTo>
                    <a:cubicBezTo>
                      <a:pt x="24587" y="25524"/>
                      <a:pt x="24611" y="25520"/>
                      <a:pt x="24633" y="25520"/>
                    </a:cubicBezTo>
                    <a:cubicBezTo>
                      <a:pt x="24687" y="25520"/>
                      <a:pt x="24730" y="25542"/>
                      <a:pt x="24773" y="25563"/>
                    </a:cubicBezTo>
                    <a:cubicBezTo>
                      <a:pt x="24590" y="22311"/>
                      <a:pt x="24377" y="19028"/>
                      <a:pt x="24165" y="15776"/>
                    </a:cubicBezTo>
                    <a:cubicBezTo>
                      <a:pt x="23982" y="15715"/>
                      <a:pt x="23891" y="15503"/>
                      <a:pt x="24013" y="15381"/>
                    </a:cubicBezTo>
                    <a:cubicBezTo>
                      <a:pt x="14590" y="15351"/>
                      <a:pt x="6414" y="7539"/>
                      <a:pt x="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8" name="Google Shape;3368;p79"/>
              <p:cNvSpPr/>
              <p:nvPr/>
            </p:nvSpPr>
            <p:spPr>
              <a:xfrm>
                <a:off x="6043685" y="6154160"/>
                <a:ext cx="283057" cy="46266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0" extrusionOk="0">
                    <a:moveTo>
                      <a:pt x="4591" y="1"/>
                    </a:moveTo>
                    <a:cubicBezTo>
                      <a:pt x="3952" y="1034"/>
                      <a:pt x="3314" y="2068"/>
                      <a:pt x="2615" y="3071"/>
                    </a:cubicBezTo>
                    <a:cubicBezTo>
                      <a:pt x="1885" y="4044"/>
                      <a:pt x="1004" y="5503"/>
                      <a:pt x="1" y="6901"/>
                    </a:cubicBezTo>
                    <a:cubicBezTo>
                      <a:pt x="852" y="10062"/>
                      <a:pt x="1673" y="13618"/>
                      <a:pt x="2341" y="17539"/>
                    </a:cubicBezTo>
                    <a:cubicBezTo>
                      <a:pt x="5624" y="14530"/>
                      <a:pt x="8299" y="11004"/>
                      <a:pt x="10731" y="7144"/>
                    </a:cubicBezTo>
                    <a:cubicBezTo>
                      <a:pt x="9089" y="4196"/>
                      <a:pt x="7053" y="1734"/>
                      <a:pt x="459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9" name="Google Shape;3369;p79"/>
              <p:cNvSpPr/>
              <p:nvPr/>
            </p:nvSpPr>
            <p:spPr>
              <a:xfrm>
                <a:off x="5961915" y="6083626"/>
                <a:ext cx="176413" cy="213288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8086" extrusionOk="0">
                    <a:moveTo>
                      <a:pt x="0" y="0"/>
                    </a:moveTo>
                    <a:cubicBezTo>
                      <a:pt x="821" y="2158"/>
                      <a:pt x="1763" y="4894"/>
                      <a:pt x="2675" y="8085"/>
                    </a:cubicBezTo>
                    <a:cubicBezTo>
                      <a:pt x="3131" y="7477"/>
                      <a:pt x="3496" y="6900"/>
                      <a:pt x="3800" y="6474"/>
                    </a:cubicBezTo>
                    <a:cubicBezTo>
                      <a:pt x="4803" y="5015"/>
                      <a:pt x="5776" y="3526"/>
                      <a:pt x="6688" y="2006"/>
                    </a:cubicBezTo>
                    <a:cubicBezTo>
                      <a:pt x="4712" y="851"/>
                      <a:pt x="2493" y="122"/>
                      <a:pt x="0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0" name="Google Shape;3370;p79"/>
              <p:cNvSpPr/>
              <p:nvPr/>
            </p:nvSpPr>
            <p:spPr>
              <a:xfrm>
                <a:off x="6071751" y="7084204"/>
                <a:ext cx="411331" cy="643057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4379" extrusionOk="0">
                    <a:moveTo>
                      <a:pt x="15594" y="1"/>
                    </a:moveTo>
                    <a:lnTo>
                      <a:pt x="15594" y="1"/>
                    </a:lnTo>
                    <a:cubicBezTo>
                      <a:pt x="12189" y="5381"/>
                      <a:pt x="7569" y="10548"/>
                      <a:pt x="1946" y="13740"/>
                    </a:cubicBezTo>
                    <a:cubicBezTo>
                      <a:pt x="1490" y="17205"/>
                      <a:pt x="852" y="20761"/>
                      <a:pt x="1" y="24378"/>
                    </a:cubicBezTo>
                    <a:cubicBezTo>
                      <a:pt x="396" y="24317"/>
                      <a:pt x="791" y="24226"/>
                      <a:pt x="1186" y="24105"/>
                    </a:cubicBezTo>
                    <a:cubicBezTo>
                      <a:pt x="5077" y="22828"/>
                      <a:pt x="8147" y="20153"/>
                      <a:pt x="10882" y="17174"/>
                    </a:cubicBezTo>
                    <a:cubicBezTo>
                      <a:pt x="12068" y="15898"/>
                      <a:pt x="13284" y="14651"/>
                      <a:pt x="14469" y="13375"/>
                    </a:cubicBezTo>
                    <a:cubicBezTo>
                      <a:pt x="15199" y="9606"/>
                      <a:pt x="15594" y="4955"/>
                      <a:pt x="15594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1" name="Google Shape;3371;p79"/>
              <p:cNvSpPr/>
              <p:nvPr/>
            </p:nvSpPr>
            <p:spPr>
              <a:xfrm>
                <a:off x="6111844" y="6377049"/>
                <a:ext cx="338371" cy="601354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2798" extrusionOk="0">
                    <a:moveTo>
                      <a:pt x="8815" y="1"/>
                    </a:moveTo>
                    <a:cubicBezTo>
                      <a:pt x="6444" y="3952"/>
                      <a:pt x="3526" y="7752"/>
                      <a:pt x="0" y="10639"/>
                    </a:cubicBezTo>
                    <a:cubicBezTo>
                      <a:pt x="578" y="14408"/>
                      <a:pt x="973" y="18481"/>
                      <a:pt x="1155" y="22798"/>
                    </a:cubicBezTo>
                    <a:cubicBezTo>
                      <a:pt x="5532" y="20001"/>
                      <a:pt x="9454" y="16688"/>
                      <a:pt x="12827" y="12858"/>
                    </a:cubicBezTo>
                    <a:cubicBezTo>
                      <a:pt x="12007" y="8208"/>
                      <a:pt x="10669" y="3770"/>
                      <a:pt x="8815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2" name="Google Shape;3372;p79"/>
              <p:cNvSpPr/>
              <p:nvPr/>
            </p:nvSpPr>
            <p:spPr>
              <a:xfrm>
                <a:off x="6026856" y="7527583"/>
                <a:ext cx="404921" cy="367228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3922" extrusionOk="0">
                    <a:moveTo>
                      <a:pt x="15350" y="1"/>
                    </a:moveTo>
                    <a:cubicBezTo>
                      <a:pt x="13891" y="1399"/>
                      <a:pt x="12372" y="2767"/>
                      <a:pt x="10882" y="4013"/>
                    </a:cubicBezTo>
                    <a:cubicBezTo>
                      <a:pt x="7934" y="6475"/>
                      <a:pt x="4955" y="8055"/>
                      <a:pt x="1399" y="8724"/>
                    </a:cubicBezTo>
                    <a:cubicBezTo>
                      <a:pt x="973" y="10457"/>
                      <a:pt x="517" y="12189"/>
                      <a:pt x="1" y="13922"/>
                    </a:cubicBezTo>
                    <a:cubicBezTo>
                      <a:pt x="3557" y="13770"/>
                      <a:pt x="11612" y="12068"/>
                      <a:pt x="15198" y="578"/>
                    </a:cubicBezTo>
                    <a:cubicBezTo>
                      <a:pt x="15259" y="396"/>
                      <a:pt x="15290" y="183"/>
                      <a:pt x="1535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3" name="Google Shape;3373;p79"/>
              <p:cNvSpPr/>
              <p:nvPr/>
            </p:nvSpPr>
            <p:spPr>
              <a:xfrm>
                <a:off x="6127064" y="6761106"/>
                <a:ext cx="355226" cy="647831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24560" extrusionOk="0">
                    <a:moveTo>
                      <a:pt x="12554" y="0"/>
                    </a:moveTo>
                    <a:cubicBezTo>
                      <a:pt x="9059" y="3709"/>
                      <a:pt x="5047" y="6931"/>
                      <a:pt x="639" y="9545"/>
                    </a:cubicBezTo>
                    <a:cubicBezTo>
                      <a:pt x="791" y="14286"/>
                      <a:pt x="609" y="19302"/>
                      <a:pt x="1" y="24560"/>
                    </a:cubicBezTo>
                    <a:cubicBezTo>
                      <a:pt x="1855" y="23405"/>
                      <a:pt x="3618" y="22068"/>
                      <a:pt x="5259" y="20457"/>
                    </a:cubicBezTo>
                    <a:cubicBezTo>
                      <a:pt x="8360" y="17326"/>
                      <a:pt x="10883" y="13800"/>
                      <a:pt x="13466" y="10274"/>
                    </a:cubicBezTo>
                    <a:cubicBezTo>
                      <a:pt x="13375" y="6900"/>
                      <a:pt x="13071" y="3405"/>
                      <a:pt x="12554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4" name="Google Shape;3374;p79"/>
              <p:cNvSpPr/>
              <p:nvPr/>
            </p:nvSpPr>
            <p:spPr>
              <a:xfrm>
                <a:off x="5929840" y="7105068"/>
                <a:ext cx="53757" cy="387274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4682" extrusionOk="0">
                    <a:moveTo>
                      <a:pt x="1" y="61"/>
                    </a:moveTo>
                    <a:cubicBezTo>
                      <a:pt x="1" y="91"/>
                      <a:pt x="1" y="122"/>
                      <a:pt x="1" y="182"/>
                    </a:cubicBezTo>
                    <a:lnTo>
                      <a:pt x="31" y="182"/>
                    </a:lnTo>
                    <a:cubicBezTo>
                      <a:pt x="59" y="187"/>
                      <a:pt x="83" y="195"/>
                      <a:pt x="106" y="205"/>
                    </a:cubicBezTo>
                    <a:lnTo>
                      <a:pt x="106" y="205"/>
                    </a:lnTo>
                    <a:cubicBezTo>
                      <a:pt x="64" y="165"/>
                      <a:pt x="28" y="116"/>
                      <a:pt x="1" y="61"/>
                    </a:cubicBezTo>
                    <a:close/>
                    <a:moveTo>
                      <a:pt x="106" y="205"/>
                    </a:moveTo>
                    <a:cubicBezTo>
                      <a:pt x="133" y="231"/>
                      <a:pt x="164" y="253"/>
                      <a:pt x="197" y="269"/>
                    </a:cubicBezTo>
                    <a:lnTo>
                      <a:pt x="197" y="269"/>
                    </a:lnTo>
                    <a:cubicBezTo>
                      <a:pt x="174" y="243"/>
                      <a:pt x="143" y="221"/>
                      <a:pt x="106" y="205"/>
                    </a:cubicBezTo>
                    <a:close/>
                    <a:moveTo>
                      <a:pt x="1186" y="0"/>
                    </a:moveTo>
                    <a:cubicBezTo>
                      <a:pt x="943" y="91"/>
                      <a:pt x="730" y="182"/>
                      <a:pt x="487" y="274"/>
                    </a:cubicBezTo>
                    <a:cubicBezTo>
                      <a:pt x="437" y="295"/>
                      <a:pt x="389" y="305"/>
                      <a:pt x="343" y="305"/>
                    </a:cubicBezTo>
                    <a:cubicBezTo>
                      <a:pt x="291" y="305"/>
                      <a:pt x="242" y="292"/>
                      <a:pt x="197" y="269"/>
                    </a:cubicBezTo>
                    <a:lnTo>
                      <a:pt x="197" y="269"/>
                    </a:lnTo>
                    <a:cubicBezTo>
                      <a:pt x="328" y="417"/>
                      <a:pt x="244" y="696"/>
                      <a:pt x="31" y="790"/>
                    </a:cubicBezTo>
                    <a:cubicBezTo>
                      <a:pt x="335" y="5350"/>
                      <a:pt x="609" y="9879"/>
                      <a:pt x="912" y="14408"/>
                    </a:cubicBezTo>
                    <a:cubicBezTo>
                      <a:pt x="1034" y="14438"/>
                      <a:pt x="1156" y="14468"/>
                      <a:pt x="1247" y="14468"/>
                    </a:cubicBezTo>
                    <a:cubicBezTo>
                      <a:pt x="1399" y="14468"/>
                      <a:pt x="1490" y="14590"/>
                      <a:pt x="1520" y="14681"/>
                    </a:cubicBezTo>
                    <a:cubicBezTo>
                      <a:pt x="1703" y="14590"/>
                      <a:pt x="1855" y="14499"/>
                      <a:pt x="2037" y="14438"/>
                    </a:cubicBezTo>
                    <a:cubicBezTo>
                      <a:pt x="1764" y="9605"/>
                      <a:pt x="1460" y="4803"/>
                      <a:pt x="118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5" name="Google Shape;3375;p79"/>
              <p:cNvSpPr/>
              <p:nvPr/>
            </p:nvSpPr>
            <p:spPr>
              <a:xfrm>
                <a:off x="5909793" y="6753087"/>
                <a:ext cx="49748" cy="343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0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4" y="4347"/>
                      <a:pt x="457" y="8663"/>
                      <a:pt x="730" y="13010"/>
                    </a:cubicBezTo>
                    <a:cubicBezTo>
                      <a:pt x="761" y="12919"/>
                      <a:pt x="791" y="12827"/>
                      <a:pt x="913" y="12797"/>
                    </a:cubicBezTo>
                    <a:cubicBezTo>
                      <a:pt x="1247" y="12645"/>
                      <a:pt x="1551" y="12493"/>
                      <a:pt x="1885" y="12311"/>
                    </a:cubicBezTo>
                    <a:cubicBezTo>
                      <a:pt x="1642" y="8572"/>
                      <a:pt x="1429" y="4803"/>
                      <a:pt x="1247" y="1034"/>
                    </a:cubicBezTo>
                    <a:cubicBezTo>
                      <a:pt x="1247" y="760"/>
                      <a:pt x="1217" y="456"/>
                      <a:pt x="1217" y="183"/>
                    </a:cubicBezTo>
                    <a:cubicBezTo>
                      <a:pt x="1065" y="244"/>
                      <a:pt x="913" y="304"/>
                      <a:pt x="791" y="365"/>
                    </a:cubicBezTo>
                    <a:cubicBezTo>
                      <a:pt x="752" y="382"/>
                      <a:pt x="715" y="389"/>
                      <a:pt x="680" y="389"/>
                    </a:cubicBezTo>
                    <a:cubicBezTo>
                      <a:pt x="527" y="389"/>
                      <a:pt x="421" y="241"/>
                      <a:pt x="396" y="92"/>
                    </a:cubicBezTo>
                    <a:cubicBezTo>
                      <a:pt x="244" y="61"/>
                      <a:pt x="122" y="31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6" name="Google Shape;3376;p79"/>
              <p:cNvSpPr/>
              <p:nvPr/>
            </p:nvSpPr>
            <p:spPr>
              <a:xfrm>
                <a:off x="5878535" y="6083257"/>
                <a:ext cx="61750" cy="66022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5030" extrusionOk="0">
                    <a:moveTo>
                      <a:pt x="1065" y="1"/>
                    </a:moveTo>
                    <a:cubicBezTo>
                      <a:pt x="1024" y="1"/>
                      <a:pt x="983" y="4"/>
                      <a:pt x="943" y="14"/>
                    </a:cubicBezTo>
                    <a:cubicBezTo>
                      <a:pt x="608" y="14"/>
                      <a:pt x="335" y="45"/>
                      <a:pt x="0" y="75"/>
                    </a:cubicBezTo>
                    <a:cubicBezTo>
                      <a:pt x="91" y="4634"/>
                      <a:pt x="304" y="9194"/>
                      <a:pt x="578" y="13723"/>
                    </a:cubicBezTo>
                    <a:cubicBezTo>
                      <a:pt x="791" y="13966"/>
                      <a:pt x="1003" y="14239"/>
                      <a:pt x="1216" y="14482"/>
                    </a:cubicBezTo>
                    <a:cubicBezTo>
                      <a:pt x="1428" y="14694"/>
                      <a:pt x="1239" y="14996"/>
                      <a:pt x="1003" y="14996"/>
                    </a:cubicBezTo>
                    <a:cubicBezTo>
                      <a:pt x="933" y="14996"/>
                      <a:pt x="860" y="14970"/>
                      <a:pt x="791" y="14908"/>
                    </a:cubicBezTo>
                    <a:cubicBezTo>
                      <a:pt x="730" y="14847"/>
                      <a:pt x="669" y="14786"/>
                      <a:pt x="639" y="14726"/>
                    </a:cubicBezTo>
                    <a:lnTo>
                      <a:pt x="639" y="14726"/>
                    </a:lnTo>
                    <a:cubicBezTo>
                      <a:pt x="791" y="17522"/>
                      <a:pt x="943" y="20318"/>
                      <a:pt x="1064" y="23054"/>
                    </a:cubicBezTo>
                    <a:cubicBezTo>
                      <a:pt x="1095" y="23601"/>
                      <a:pt x="1125" y="24148"/>
                      <a:pt x="1155" y="24695"/>
                    </a:cubicBezTo>
                    <a:cubicBezTo>
                      <a:pt x="1338" y="24787"/>
                      <a:pt x="1550" y="24878"/>
                      <a:pt x="1733" y="24939"/>
                    </a:cubicBezTo>
                    <a:cubicBezTo>
                      <a:pt x="1824" y="24939"/>
                      <a:pt x="1854" y="24999"/>
                      <a:pt x="1885" y="25030"/>
                    </a:cubicBezTo>
                    <a:cubicBezTo>
                      <a:pt x="2037" y="24939"/>
                      <a:pt x="2189" y="24847"/>
                      <a:pt x="2341" y="24756"/>
                    </a:cubicBezTo>
                    <a:cubicBezTo>
                      <a:pt x="2158" y="21109"/>
                      <a:pt x="1946" y="17431"/>
                      <a:pt x="1763" y="13723"/>
                    </a:cubicBezTo>
                    <a:cubicBezTo>
                      <a:pt x="1550" y="13814"/>
                      <a:pt x="1338" y="13875"/>
                      <a:pt x="1095" y="13905"/>
                    </a:cubicBezTo>
                    <a:cubicBezTo>
                      <a:pt x="1064" y="13912"/>
                      <a:pt x="1034" y="13915"/>
                      <a:pt x="1006" y="13915"/>
                    </a:cubicBezTo>
                    <a:cubicBezTo>
                      <a:pt x="646" y="13915"/>
                      <a:pt x="517" y="13408"/>
                      <a:pt x="912" y="13267"/>
                    </a:cubicBezTo>
                    <a:cubicBezTo>
                      <a:pt x="1186" y="13145"/>
                      <a:pt x="1459" y="12993"/>
                      <a:pt x="1733" y="12811"/>
                    </a:cubicBezTo>
                    <a:cubicBezTo>
                      <a:pt x="1520" y="8525"/>
                      <a:pt x="1368" y="4270"/>
                      <a:pt x="1338" y="14"/>
                    </a:cubicBezTo>
                    <a:cubicBezTo>
                      <a:pt x="1236" y="14"/>
                      <a:pt x="1149" y="1"/>
                      <a:pt x="106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7" name="Google Shape;3377;p79"/>
              <p:cNvSpPr/>
              <p:nvPr/>
            </p:nvSpPr>
            <p:spPr>
              <a:xfrm>
                <a:off x="5956296" y="7505136"/>
                <a:ext cx="49748" cy="390493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04" extrusionOk="0">
                    <a:moveTo>
                      <a:pt x="1095" y="1"/>
                    </a:moveTo>
                    <a:cubicBezTo>
                      <a:pt x="761" y="92"/>
                      <a:pt x="426" y="213"/>
                      <a:pt x="92" y="274"/>
                    </a:cubicBezTo>
                    <a:cubicBezTo>
                      <a:pt x="82" y="284"/>
                      <a:pt x="72" y="288"/>
                      <a:pt x="61" y="288"/>
                    </a:cubicBezTo>
                    <a:cubicBezTo>
                      <a:pt x="41" y="288"/>
                      <a:pt x="21" y="274"/>
                      <a:pt x="1" y="274"/>
                    </a:cubicBezTo>
                    <a:lnTo>
                      <a:pt x="1" y="274"/>
                    </a:lnTo>
                    <a:cubicBezTo>
                      <a:pt x="213" y="3526"/>
                      <a:pt x="426" y="6809"/>
                      <a:pt x="609" y="10061"/>
                    </a:cubicBezTo>
                    <a:cubicBezTo>
                      <a:pt x="821" y="10183"/>
                      <a:pt x="852" y="10457"/>
                      <a:pt x="639" y="10578"/>
                    </a:cubicBezTo>
                    <a:cubicBezTo>
                      <a:pt x="730" y="11976"/>
                      <a:pt x="791" y="13375"/>
                      <a:pt x="882" y="14742"/>
                    </a:cubicBezTo>
                    <a:lnTo>
                      <a:pt x="913" y="14742"/>
                    </a:lnTo>
                    <a:cubicBezTo>
                      <a:pt x="913" y="14742"/>
                      <a:pt x="1277" y="14803"/>
                      <a:pt x="1885" y="14803"/>
                    </a:cubicBezTo>
                    <a:cubicBezTo>
                      <a:pt x="1794" y="13162"/>
                      <a:pt x="1733" y="11551"/>
                      <a:pt x="1642" y="9909"/>
                    </a:cubicBezTo>
                    <a:cubicBezTo>
                      <a:pt x="1551" y="9909"/>
                      <a:pt x="1460" y="9940"/>
                      <a:pt x="1338" y="9940"/>
                    </a:cubicBezTo>
                    <a:cubicBezTo>
                      <a:pt x="1125" y="9940"/>
                      <a:pt x="1004" y="9636"/>
                      <a:pt x="1156" y="9484"/>
                    </a:cubicBezTo>
                    <a:cubicBezTo>
                      <a:pt x="1308" y="9362"/>
                      <a:pt x="1460" y="9271"/>
                      <a:pt x="1612" y="9180"/>
                    </a:cubicBezTo>
                    <a:cubicBezTo>
                      <a:pt x="1429" y="6110"/>
                      <a:pt x="1277" y="3070"/>
                      <a:pt x="109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8" name="Google Shape;3378;p79"/>
              <p:cNvSpPr/>
              <p:nvPr/>
            </p:nvSpPr>
            <p:spPr>
              <a:xfrm>
                <a:off x="5450376" y="6246375"/>
                <a:ext cx="459443" cy="50673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19211" extrusionOk="0">
                    <a:moveTo>
                      <a:pt x="700" y="0"/>
                    </a:moveTo>
                    <a:cubicBezTo>
                      <a:pt x="457" y="244"/>
                      <a:pt x="214" y="487"/>
                      <a:pt x="1" y="730"/>
                    </a:cubicBezTo>
                    <a:cubicBezTo>
                      <a:pt x="2038" y="4104"/>
                      <a:pt x="4348" y="7265"/>
                      <a:pt x="6962" y="10244"/>
                    </a:cubicBezTo>
                    <a:cubicBezTo>
                      <a:pt x="9424" y="13071"/>
                      <a:pt x="13436" y="18207"/>
                      <a:pt x="17418" y="19210"/>
                    </a:cubicBezTo>
                    <a:cubicBezTo>
                      <a:pt x="17418" y="18967"/>
                      <a:pt x="17387" y="18755"/>
                      <a:pt x="17387" y="18511"/>
                    </a:cubicBezTo>
                    <a:cubicBezTo>
                      <a:pt x="13679" y="17113"/>
                      <a:pt x="10062" y="12341"/>
                      <a:pt x="7600" y="9605"/>
                    </a:cubicBezTo>
                    <a:cubicBezTo>
                      <a:pt x="4955" y="6627"/>
                      <a:pt x="2706" y="3405"/>
                      <a:pt x="7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9" name="Google Shape;3379;p79"/>
              <p:cNvSpPr/>
              <p:nvPr/>
            </p:nvSpPr>
            <p:spPr>
              <a:xfrm>
                <a:off x="5909001" y="6734649"/>
                <a:ext cx="19256" cy="2086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91" extrusionOk="0">
                    <a:moveTo>
                      <a:pt x="0" y="0"/>
                    </a:moveTo>
                    <a:cubicBezTo>
                      <a:pt x="0" y="244"/>
                      <a:pt x="31" y="487"/>
                      <a:pt x="31" y="699"/>
                    </a:cubicBezTo>
                    <a:cubicBezTo>
                      <a:pt x="152" y="730"/>
                      <a:pt x="304" y="760"/>
                      <a:pt x="426" y="791"/>
                    </a:cubicBezTo>
                    <a:cubicBezTo>
                      <a:pt x="395" y="669"/>
                      <a:pt x="426" y="517"/>
                      <a:pt x="547" y="456"/>
                    </a:cubicBezTo>
                    <a:cubicBezTo>
                      <a:pt x="608" y="426"/>
                      <a:pt x="669" y="365"/>
                      <a:pt x="730" y="335"/>
                    </a:cubicBezTo>
                    <a:cubicBezTo>
                      <a:pt x="699" y="304"/>
                      <a:pt x="669" y="274"/>
                      <a:pt x="578" y="244"/>
                    </a:cubicBezTo>
                    <a:cubicBezTo>
                      <a:pt x="395" y="183"/>
                      <a:pt x="183" y="9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0" name="Google Shape;3380;p79"/>
              <p:cNvSpPr/>
              <p:nvPr/>
            </p:nvSpPr>
            <p:spPr>
              <a:xfrm>
                <a:off x="5302055" y="6623204"/>
                <a:ext cx="628602" cy="504338"/>
              </a:xfrm>
              <a:custGeom>
                <a:avLst/>
                <a:gdLst/>
                <a:ahLst/>
                <a:cxnLst/>
                <a:rect l="l" t="t" r="r" b="b"/>
                <a:pathLst>
                  <a:path w="23831" h="19120" extrusionOk="0">
                    <a:moveTo>
                      <a:pt x="183" y="0"/>
                    </a:moveTo>
                    <a:cubicBezTo>
                      <a:pt x="92" y="517"/>
                      <a:pt x="62" y="1064"/>
                      <a:pt x="1" y="1611"/>
                    </a:cubicBezTo>
                    <a:cubicBezTo>
                      <a:pt x="6445" y="9301"/>
                      <a:pt x="13952" y="17235"/>
                      <a:pt x="23649" y="19119"/>
                    </a:cubicBezTo>
                    <a:cubicBezTo>
                      <a:pt x="23709" y="19119"/>
                      <a:pt x="23770" y="19089"/>
                      <a:pt x="23831" y="19058"/>
                    </a:cubicBezTo>
                    <a:cubicBezTo>
                      <a:pt x="23831" y="18846"/>
                      <a:pt x="23801" y="18663"/>
                      <a:pt x="23801" y="18450"/>
                    </a:cubicBezTo>
                    <a:cubicBezTo>
                      <a:pt x="13527" y="16262"/>
                      <a:pt x="6931" y="7599"/>
                      <a:pt x="1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1" name="Google Shape;3381;p79"/>
              <p:cNvSpPr/>
              <p:nvPr/>
            </p:nvSpPr>
            <p:spPr>
              <a:xfrm>
                <a:off x="5929840" y="7109869"/>
                <a:ext cx="10445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09" extrusionOk="0">
                    <a:moveTo>
                      <a:pt x="1" y="0"/>
                    </a:moveTo>
                    <a:cubicBezTo>
                      <a:pt x="1" y="213"/>
                      <a:pt x="31" y="396"/>
                      <a:pt x="31" y="608"/>
                    </a:cubicBezTo>
                    <a:cubicBezTo>
                      <a:pt x="305" y="517"/>
                      <a:pt x="396" y="61"/>
                      <a:pt x="3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2" name="Google Shape;3382;p79"/>
              <p:cNvSpPr/>
              <p:nvPr/>
            </p:nvSpPr>
            <p:spPr>
              <a:xfrm>
                <a:off x="5313292" y="7041710"/>
                <a:ext cx="642239" cy="460235"/>
              </a:xfrm>
              <a:custGeom>
                <a:avLst/>
                <a:gdLst/>
                <a:ahLst/>
                <a:cxnLst/>
                <a:rect l="l" t="t" r="r" b="b"/>
                <a:pathLst>
                  <a:path w="24348" h="17448" extrusionOk="0">
                    <a:moveTo>
                      <a:pt x="0" y="1"/>
                    </a:moveTo>
                    <a:cubicBezTo>
                      <a:pt x="61" y="670"/>
                      <a:pt x="122" y="1369"/>
                      <a:pt x="213" y="2068"/>
                    </a:cubicBezTo>
                    <a:cubicBezTo>
                      <a:pt x="6627" y="9606"/>
                      <a:pt x="14803" y="17418"/>
                      <a:pt x="24226" y="17448"/>
                    </a:cubicBezTo>
                    <a:cubicBezTo>
                      <a:pt x="24256" y="17418"/>
                      <a:pt x="24256" y="17387"/>
                      <a:pt x="24286" y="17387"/>
                    </a:cubicBezTo>
                    <a:cubicBezTo>
                      <a:pt x="24286" y="17357"/>
                      <a:pt x="24317" y="17357"/>
                      <a:pt x="24347" y="17357"/>
                    </a:cubicBezTo>
                    <a:cubicBezTo>
                      <a:pt x="24317" y="17174"/>
                      <a:pt x="24317" y="16992"/>
                      <a:pt x="24317" y="16810"/>
                    </a:cubicBezTo>
                    <a:cubicBezTo>
                      <a:pt x="14286" y="15776"/>
                      <a:pt x="6444" y="778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3" name="Google Shape;3383;p79"/>
              <p:cNvSpPr/>
              <p:nvPr/>
            </p:nvSpPr>
            <p:spPr>
              <a:xfrm>
                <a:off x="5953896" y="7485089"/>
                <a:ext cx="16064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83"/>
                      <a:pt x="31" y="365"/>
                      <a:pt x="61" y="548"/>
                    </a:cubicBezTo>
                    <a:cubicBezTo>
                      <a:pt x="244" y="457"/>
                      <a:pt x="426" y="365"/>
                      <a:pt x="608" y="274"/>
                    </a:cubicBezTo>
                    <a:cubicBezTo>
                      <a:pt x="578" y="183"/>
                      <a:pt x="487" y="61"/>
                      <a:pt x="335" y="61"/>
                    </a:cubicBezTo>
                    <a:cubicBezTo>
                      <a:pt x="244" y="6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4" name="Google Shape;3384;p79"/>
              <p:cNvSpPr/>
              <p:nvPr/>
            </p:nvSpPr>
            <p:spPr>
              <a:xfrm>
                <a:off x="5464831" y="7570077"/>
                <a:ext cx="508321" cy="228904"/>
              </a:xfrm>
              <a:custGeom>
                <a:avLst/>
                <a:gdLst/>
                <a:ahLst/>
                <a:cxnLst/>
                <a:rect l="l" t="t" r="r" b="b"/>
                <a:pathLst>
                  <a:path w="19271" h="86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8" y="943"/>
                      <a:pt x="1307" y="1824"/>
                      <a:pt x="1976" y="2645"/>
                    </a:cubicBezTo>
                    <a:cubicBezTo>
                      <a:pt x="5699" y="5569"/>
                      <a:pt x="11046" y="8677"/>
                      <a:pt x="16022" y="8677"/>
                    </a:cubicBezTo>
                    <a:cubicBezTo>
                      <a:pt x="17099" y="8677"/>
                      <a:pt x="18158" y="8532"/>
                      <a:pt x="19180" y="8207"/>
                    </a:cubicBezTo>
                    <a:cubicBezTo>
                      <a:pt x="19241" y="8177"/>
                      <a:pt x="19241" y="8147"/>
                      <a:pt x="19271" y="8116"/>
                    </a:cubicBezTo>
                    <a:cubicBezTo>
                      <a:pt x="19271" y="7964"/>
                      <a:pt x="19271" y="7782"/>
                      <a:pt x="19241" y="7599"/>
                    </a:cubicBezTo>
                    <a:cubicBezTo>
                      <a:pt x="19198" y="7578"/>
                      <a:pt x="19155" y="7556"/>
                      <a:pt x="19090" y="7556"/>
                    </a:cubicBezTo>
                    <a:cubicBezTo>
                      <a:pt x="19063" y="7556"/>
                      <a:pt x="19033" y="7560"/>
                      <a:pt x="18997" y="7569"/>
                    </a:cubicBezTo>
                    <a:cubicBezTo>
                      <a:pt x="18043" y="7756"/>
                      <a:pt x="17094" y="7845"/>
                      <a:pt x="16152" y="7845"/>
                    </a:cubicBezTo>
                    <a:cubicBezTo>
                      <a:pt x="10367" y="7845"/>
                      <a:pt x="4835" y="4496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5" name="Google Shape;3385;p79"/>
              <p:cNvSpPr/>
              <p:nvPr/>
            </p:nvSpPr>
            <p:spPr>
              <a:xfrm>
                <a:off x="5972334" y="7770520"/>
                <a:ext cx="5645" cy="1366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18" extrusionOk="0">
                    <a:moveTo>
                      <a:pt x="1" y="0"/>
                    </a:moveTo>
                    <a:cubicBezTo>
                      <a:pt x="31" y="183"/>
                      <a:pt x="31" y="365"/>
                      <a:pt x="31" y="517"/>
                    </a:cubicBezTo>
                    <a:cubicBezTo>
                      <a:pt x="213" y="396"/>
                      <a:pt x="213" y="122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6" name="Google Shape;3386;p79"/>
              <p:cNvSpPr/>
              <p:nvPr/>
            </p:nvSpPr>
            <p:spPr>
              <a:xfrm>
                <a:off x="5650819" y="6125303"/>
                <a:ext cx="244572" cy="347181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3162" extrusionOk="0">
                    <a:moveTo>
                      <a:pt x="1034" y="1"/>
                    </a:moveTo>
                    <a:cubicBezTo>
                      <a:pt x="670" y="92"/>
                      <a:pt x="335" y="213"/>
                      <a:pt x="1" y="335"/>
                    </a:cubicBezTo>
                    <a:cubicBezTo>
                      <a:pt x="2311" y="5107"/>
                      <a:pt x="5351" y="9484"/>
                      <a:pt x="9272" y="13162"/>
                    </a:cubicBezTo>
                    <a:lnTo>
                      <a:pt x="9211" y="12159"/>
                    </a:lnTo>
                    <a:cubicBezTo>
                      <a:pt x="5746" y="8451"/>
                      <a:pt x="3101" y="4378"/>
                      <a:pt x="103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7" name="Google Shape;3387;p79"/>
              <p:cNvSpPr/>
              <p:nvPr/>
            </p:nvSpPr>
            <p:spPr>
              <a:xfrm>
                <a:off x="5893755" y="6445209"/>
                <a:ext cx="22447" cy="33631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275" extrusionOk="0">
                    <a:moveTo>
                      <a:pt x="1" y="1"/>
                    </a:moveTo>
                    <a:cubicBezTo>
                      <a:pt x="1" y="365"/>
                      <a:pt x="31" y="669"/>
                      <a:pt x="62" y="1004"/>
                    </a:cubicBezTo>
                    <a:cubicBezTo>
                      <a:pt x="92" y="1064"/>
                      <a:pt x="153" y="1125"/>
                      <a:pt x="214" y="1186"/>
                    </a:cubicBezTo>
                    <a:cubicBezTo>
                      <a:pt x="276" y="1248"/>
                      <a:pt x="346" y="1274"/>
                      <a:pt x="413" y="1274"/>
                    </a:cubicBezTo>
                    <a:cubicBezTo>
                      <a:pt x="644" y="1274"/>
                      <a:pt x="851" y="972"/>
                      <a:pt x="639" y="760"/>
                    </a:cubicBezTo>
                    <a:cubicBezTo>
                      <a:pt x="426" y="517"/>
                      <a:pt x="214" y="24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8" name="Google Shape;3388;p79"/>
              <p:cNvSpPr/>
              <p:nvPr/>
            </p:nvSpPr>
            <p:spPr>
              <a:xfrm>
                <a:off x="5924221" y="6296888"/>
                <a:ext cx="119490" cy="149138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5654" extrusionOk="0">
                    <a:moveTo>
                      <a:pt x="4135" y="0"/>
                    </a:moveTo>
                    <a:cubicBezTo>
                      <a:pt x="2980" y="1642"/>
                      <a:pt x="1460" y="3709"/>
                      <a:pt x="1" y="4712"/>
                    </a:cubicBezTo>
                    <a:cubicBezTo>
                      <a:pt x="31" y="5016"/>
                      <a:pt x="31" y="5350"/>
                      <a:pt x="31" y="5654"/>
                    </a:cubicBezTo>
                    <a:cubicBezTo>
                      <a:pt x="1673" y="5046"/>
                      <a:pt x="3192" y="3313"/>
                      <a:pt x="4530" y="1490"/>
                    </a:cubicBezTo>
                    <a:cubicBezTo>
                      <a:pt x="4378" y="1003"/>
                      <a:pt x="4256" y="487"/>
                      <a:pt x="41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9" name="Google Shape;3389;p79"/>
              <p:cNvSpPr/>
              <p:nvPr/>
            </p:nvSpPr>
            <p:spPr>
              <a:xfrm>
                <a:off x="6032475" y="6136539"/>
                <a:ext cx="132310" cy="19965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569" extrusionOk="0">
                    <a:moveTo>
                      <a:pt x="4013" y="0"/>
                    </a:moveTo>
                    <a:cubicBezTo>
                      <a:pt x="3101" y="1520"/>
                      <a:pt x="2128" y="3009"/>
                      <a:pt x="1125" y="4468"/>
                    </a:cubicBezTo>
                    <a:cubicBezTo>
                      <a:pt x="821" y="4894"/>
                      <a:pt x="456" y="5471"/>
                      <a:pt x="0" y="6079"/>
                    </a:cubicBezTo>
                    <a:cubicBezTo>
                      <a:pt x="152" y="6566"/>
                      <a:pt x="274" y="7052"/>
                      <a:pt x="426" y="7569"/>
                    </a:cubicBezTo>
                    <a:cubicBezTo>
                      <a:pt x="1429" y="6171"/>
                      <a:pt x="2310" y="4742"/>
                      <a:pt x="3009" y="3739"/>
                    </a:cubicBezTo>
                    <a:cubicBezTo>
                      <a:pt x="3709" y="2736"/>
                      <a:pt x="4377" y="1702"/>
                      <a:pt x="5016" y="669"/>
                    </a:cubicBezTo>
                    <a:cubicBezTo>
                      <a:pt x="4681" y="426"/>
                      <a:pt x="4347" y="213"/>
                      <a:pt x="40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0" name="Google Shape;3390;p79"/>
              <p:cNvSpPr/>
              <p:nvPr/>
            </p:nvSpPr>
            <p:spPr>
              <a:xfrm>
                <a:off x="5891909" y="6421153"/>
                <a:ext cx="33157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30" extrusionOk="0">
                    <a:moveTo>
                      <a:pt x="1226" y="1"/>
                    </a:moveTo>
                    <a:cubicBezTo>
                      <a:pt x="952" y="183"/>
                      <a:pt x="679" y="335"/>
                      <a:pt x="405" y="457"/>
                    </a:cubicBezTo>
                    <a:cubicBezTo>
                      <a:pt x="1" y="601"/>
                      <a:pt x="145" y="1130"/>
                      <a:pt x="526" y="1130"/>
                    </a:cubicBezTo>
                    <a:cubicBezTo>
                      <a:pt x="546" y="1130"/>
                      <a:pt x="566" y="1128"/>
                      <a:pt x="588" y="1125"/>
                    </a:cubicBezTo>
                    <a:cubicBezTo>
                      <a:pt x="831" y="1095"/>
                      <a:pt x="1043" y="1004"/>
                      <a:pt x="1256" y="943"/>
                    </a:cubicBezTo>
                    <a:cubicBezTo>
                      <a:pt x="1256" y="609"/>
                      <a:pt x="1226" y="305"/>
                      <a:pt x="1226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1" name="Google Shape;3391;p79"/>
              <p:cNvSpPr/>
              <p:nvPr/>
            </p:nvSpPr>
            <p:spPr>
              <a:xfrm>
                <a:off x="5940259" y="6616795"/>
                <a:ext cx="171612" cy="14193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381" extrusionOk="0">
                    <a:moveTo>
                      <a:pt x="6232" y="0"/>
                    </a:moveTo>
                    <a:cubicBezTo>
                      <a:pt x="4408" y="1672"/>
                      <a:pt x="2341" y="3222"/>
                      <a:pt x="1" y="4529"/>
                    </a:cubicBezTo>
                    <a:cubicBezTo>
                      <a:pt x="31" y="4803"/>
                      <a:pt x="31" y="5076"/>
                      <a:pt x="62" y="5380"/>
                    </a:cubicBezTo>
                    <a:cubicBezTo>
                      <a:pt x="2402" y="4468"/>
                      <a:pt x="4530" y="3161"/>
                      <a:pt x="6505" y="1550"/>
                    </a:cubicBezTo>
                    <a:cubicBezTo>
                      <a:pt x="6414" y="1003"/>
                      <a:pt x="6323" y="517"/>
                      <a:pt x="6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2" name="Google Shape;3392;p79"/>
              <p:cNvSpPr/>
              <p:nvPr/>
            </p:nvSpPr>
            <p:spPr>
              <a:xfrm>
                <a:off x="6104617" y="6342574"/>
                <a:ext cx="239771" cy="315132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1947" extrusionOk="0">
                    <a:moveTo>
                      <a:pt x="8421" y="1"/>
                    </a:moveTo>
                    <a:cubicBezTo>
                      <a:pt x="5989" y="3861"/>
                      <a:pt x="3314" y="7387"/>
                      <a:pt x="1" y="10396"/>
                    </a:cubicBezTo>
                    <a:cubicBezTo>
                      <a:pt x="92" y="10913"/>
                      <a:pt x="183" y="11430"/>
                      <a:pt x="274" y="11946"/>
                    </a:cubicBezTo>
                    <a:cubicBezTo>
                      <a:pt x="3800" y="9059"/>
                      <a:pt x="6718" y="5259"/>
                      <a:pt x="9089" y="1308"/>
                    </a:cubicBezTo>
                    <a:cubicBezTo>
                      <a:pt x="8876" y="852"/>
                      <a:pt x="8664" y="426"/>
                      <a:pt x="84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3" name="Google Shape;3393;p79"/>
              <p:cNvSpPr/>
              <p:nvPr/>
            </p:nvSpPr>
            <p:spPr>
              <a:xfrm>
                <a:off x="5920212" y="6736258"/>
                <a:ext cx="21682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28" extrusionOk="0">
                    <a:moveTo>
                      <a:pt x="761" y="0"/>
                    </a:moveTo>
                    <a:cubicBezTo>
                      <a:pt x="609" y="91"/>
                      <a:pt x="457" y="183"/>
                      <a:pt x="305" y="274"/>
                    </a:cubicBezTo>
                    <a:cubicBezTo>
                      <a:pt x="417" y="441"/>
                      <a:pt x="323" y="737"/>
                      <a:pt x="72" y="737"/>
                    </a:cubicBezTo>
                    <a:cubicBezTo>
                      <a:pt x="49" y="737"/>
                      <a:pt x="26" y="735"/>
                      <a:pt x="1" y="730"/>
                    </a:cubicBezTo>
                    <a:lnTo>
                      <a:pt x="1" y="730"/>
                    </a:lnTo>
                    <a:cubicBezTo>
                      <a:pt x="26" y="879"/>
                      <a:pt x="132" y="1027"/>
                      <a:pt x="285" y="1027"/>
                    </a:cubicBezTo>
                    <a:cubicBezTo>
                      <a:pt x="320" y="1027"/>
                      <a:pt x="357" y="1020"/>
                      <a:pt x="396" y="1003"/>
                    </a:cubicBezTo>
                    <a:cubicBezTo>
                      <a:pt x="548" y="942"/>
                      <a:pt x="670" y="882"/>
                      <a:pt x="822" y="851"/>
                    </a:cubicBezTo>
                    <a:cubicBezTo>
                      <a:pt x="791" y="547"/>
                      <a:pt x="791" y="274"/>
                      <a:pt x="7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4" name="Google Shape;3394;p79"/>
              <p:cNvSpPr/>
              <p:nvPr/>
            </p:nvSpPr>
            <p:spPr>
              <a:xfrm>
                <a:off x="5919421" y="6743459"/>
                <a:ext cx="11791" cy="1223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64" extrusionOk="0">
                    <a:moveTo>
                      <a:pt x="335" y="1"/>
                    </a:moveTo>
                    <a:lnTo>
                      <a:pt x="335" y="1"/>
                    </a:lnTo>
                    <a:cubicBezTo>
                      <a:pt x="274" y="31"/>
                      <a:pt x="213" y="92"/>
                      <a:pt x="152" y="92"/>
                    </a:cubicBezTo>
                    <a:cubicBezTo>
                      <a:pt x="31" y="183"/>
                      <a:pt x="0" y="335"/>
                      <a:pt x="31" y="457"/>
                    </a:cubicBezTo>
                    <a:cubicBezTo>
                      <a:pt x="56" y="462"/>
                      <a:pt x="79" y="464"/>
                      <a:pt x="102" y="464"/>
                    </a:cubicBezTo>
                    <a:cubicBezTo>
                      <a:pt x="353" y="464"/>
                      <a:pt x="447" y="168"/>
                      <a:pt x="3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5" name="Google Shape;3395;p79"/>
              <p:cNvSpPr/>
              <p:nvPr/>
            </p:nvSpPr>
            <p:spPr>
              <a:xfrm>
                <a:off x="5927439" y="7096232"/>
                <a:ext cx="24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96" extrusionOk="0">
                    <a:moveTo>
                      <a:pt x="61" y="1"/>
                    </a:moveTo>
                    <a:cubicBezTo>
                      <a:pt x="0" y="122"/>
                      <a:pt x="31" y="274"/>
                      <a:pt x="92" y="396"/>
                    </a:cubicBezTo>
                    <a:cubicBezTo>
                      <a:pt x="92" y="274"/>
                      <a:pt x="61" y="122"/>
                      <a:pt x="6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6" name="Google Shape;3396;p79"/>
              <p:cNvSpPr/>
              <p:nvPr/>
            </p:nvSpPr>
            <p:spPr>
              <a:xfrm>
                <a:off x="5959514" y="6978377"/>
                <a:ext cx="184431" cy="12671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4804" extrusionOk="0">
                    <a:moveTo>
                      <a:pt x="6930" y="1"/>
                    </a:moveTo>
                    <a:cubicBezTo>
                      <a:pt x="4742" y="1399"/>
                      <a:pt x="2432" y="2645"/>
                      <a:pt x="0" y="3770"/>
                    </a:cubicBezTo>
                    <a:cubicBezTo>
                      <a:pt x="0" y="4134"/>
                      <a:pt x="31" y="4469"/>
                      <a:pt x="61" y="4803"/>
                    </a:cubicBezTo>
                    <a:cubicBezTo>
                      <a:pt x="2462" y="3800"/>
                      <a:pt x="4772" y="2615"/>
                      <a:pt x="6991" y="1308"/>
                    </a:cubicBezTo>
                    <a:cubicBezTo>
                      <a:pt x="6961" y="882"/>
                      <a:pt x="6961" y="426"/>
                      <a:pt x="693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7" name="Google Shape;3397;p79"/>
              <p:cNvSpPr/>
              <p:nvPr/>
            </p:nvSpPr>
            <p:spPr>
              <a:xfrm>
                <a:off x="6142310" y="6716211"/>
                <a:ext cx="315106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11247" extrusionOk="0">
                    <a:moveTo>
                      <a:pt x="11672" y="0"/>
                    </a:moveTo>
                    <a:cubicBezTo>
                      <a:pt x="8299" y="3830"/>
                      <a:pt x="4377" y="7143"/>
                      <a:pt x="0" y="9940"/>
                    </a:cubicBezTo>
                    <a:cubicBezTo>
                      <a:pt x="31" y="10365"/>
                      <a:pt x="61" y="10821"/>
                      <a:pt x="61" y="11247"/>
                    </a:cubicBezTo>
                    <a:cubicBezTo>
                      <a:pt x="4469" y="8633"/>
                      <a:pt x="8481" y="5411"/>
                      <a:pt x="11946" y="1702"/>
                    </a:cubicBezTo>
                    <a:cubicBezTo>
                      <a:pt x="11885" y="1125"/>
                      <a:pt x="11764" y="547"/>
                      <a:pt x="116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8" name="Google Shape;3398;p79"/>
              <p:cNvSpPr/>
              <p:nvPr/>
            </p:nvSpPr>
            <p:spPr>
              <a:xfrm>
                <a:off x="5929048" y="7077794"/>
                <a:ext cx="32075" cy="360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366" extrusionOk="0">
                    <a:moveTo>
                      <a:pt x="1155" y="1"/>
                    </a:moveTo>
                    <a:cubicBezTo>
                      <a:pt x="821" y="153"/>
                      <a:pt x="517" y="335"/>
                      <a:pt x="183" y="487"/>
                    </a:cubicBezTo>
                    <a:cubicBezTo>
                      <a:pt x="91" y="548"/>
                      <a:pt x="31" y="609"/>
                      <a:pt x="0" y="700"/>
                    </a:cubicBezTo>
                    <a:cubicBezTo>
                      <a:pt x="0" y="821"/>
                      <a:pt x="31" y="973"/>
                      <a:pt x="31" y="1095"/>
                    </a:cubicBezTo>
                    <a:cubicBezTo>
                      <a:pt x="103" y="1240"/>
                      <a:pt x="233" y="1365"/>
                      <a:pt x="390" y="1365"/>
                    </a:cubicBezTo>
                    <a:cubicBezTo>
                      <a:pt x="431" y="1365"/>
                      <a:pt x="473" y="1357"/>
                      <a:pt x="517" y="1338"/>
                    </a:cubicBezTo>
                    <a:cubicBezTo>
                      <a:pt x="760" y="1247"/>
                      <a:pt x="973" y="1125"/>
                      <a:pt x="1216" y="1034"/>
                    </a:cubicBezTo>
                    <a:cubicBezTo>
                      <a:pt x="1186" y="700"/>
                      <a:pt x="1155" y="365"/>
                      <a:pt x="115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9" name="Google Shape;3399;p79"/>
              <p:cNvSpPr/>
              <p:nvPr/>
            </p:nvSpPr>
            <p:spPr>
              <a:xfrm>
                <a:off x="5949095" y="7501918"/>
                <a:ext cx="72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96" extrusionOk="0">
                    <a:moveTo>
                      <a:pt x="122" y="1"/>
                    </a:moveTo>
                    <a:cubicBezTo>
                      <a:pt x="0" y="123"/>
                      <a:pt x="91" y="335"/>
                      <a:pt x="274" y="396"/>
                    </a:cubicBezTo>
                    <a:cubicBezTo>
                      <a:pt x="243" y="274"/>
                      <a:pt x="243" y="123"/>
                      <a:pt x="2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0" name="Google Shape;3400;p79"/>
              <p:cNvSpPr/>
              <p:nvPr/>
            </p:nvSpPr>
            <p:spPr>
              <a:xfrm>
                <a:off x="5983571" y="7408937"/>
                <a:ext cx="14352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64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3708" y="1064"/>
                      <a:pt x="1885" y="2006"/>
                      <a:pt x="0" y="2918"/>
                    </a:cubicBezTo>
                    <a:cubicBezTo>
                      <a:pt x="31" y="3161"/>
                      <a:pt x="31" y="3404"/>
                      <a:pt x="31" y="3648"/>
                    </a:cubicBezTo>
                    <a:cubicBezTo>
                      <a:pt x="1885" y="3100"/>
                      <a:pt x="3617" y="2371"/>
                      <a:pt x="5289" y="1429"/>
                    </a:cubicBezTo>
                    <a:cubicBezTo>
                      <a:pt x="5350" y="942"/>
                      <a:pt x="5380" y="486"/>
                      <a:pt x="54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1" name="Google Shape;3401;p79"/>
              <p:cNvSpPr/>
              <p:nvPr/>
            </p:nvSpPr>
            <p:spPr>
              <a:xfrm>
                <a:off x="6123055" y="7032108"/>
                <a:ext cx="359235" cy="414522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715" extrusionOk="0">
                    <a:moveTo>
                      <a:pt x="13618" y="0"/>
                    </a:moveTo>
                    <a:cubicBezTo>
                      <a:pt x="11004" y="3526"/>
                      <a:pt x="8512" y="7052"/>
                      <a:pt x="5411" y="10152"/>
                    </a:cubicBezTo>
                    <a:cubicBezTo>
                      <a:pt x="3770" y="11794"/>
                      <a:pt x="2007" y="13131"/>
                      <a:pt x="153" y="14286"/>
                    </a:cubicBezTo>
                    <a:cubicBezTo>
                      <a:pt x="92" y="14772"/>
                      <a:pt x="62" y="15228"/>
                      <a:pt x="1" y="15715"/>
                    </a:cubicBezTo>
                    <a:cubicBezTo>
                      <a:pt x="5594" y="12523"/>
                      <a:pt x="10244" y="7356"/>
                      <a:pt x="13618" y="1976"/>
                    </a:cubicBezTo>
                    <a:cubicBezTo>
                      <a:pt x="13618" y="1307"/>
                      <a:pt x="13618" y="669"/>
                      <a:pt x="1361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2" name="Google Shape;3402;p79"/>
              <p:cNvSpPr/>
              <p:nvPr/>
            </p:nvSpPr>
            <p:spPr>
              <a:xfrm>
                <a:off x="5955505" y="7485907"/>
                <a:ext cx="29675" cy="2682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17" extrusionOk="0">
                    <a:moveTo>
                      <a:pt x="1064" y="0"/>
                    </a:moveTo>
                    <a:cubicBezTo>
                      <a:pt x="882" y="91"/>
                      <a:pt x="730" y="152"/>
                      <a:pt x="547" y="243"/>
                    </a:cubicBezTo>
                    <a:cubicBezTo>
                      <a:pt x="578" y="426"/>
                      <a:pt x="517" y="608"/>
                      <a:pt x="274" y="608"/>
                    </a:cubicBezTo>
                    <a:cubicBezTo>
                      <a:pt x="243" y="618"/>
                      <a:pt x="213" y="621"/>
                      <a:pt x="183" y="621"/>
                    </a:cubicBezTo>
                    <a:cubicBezTo>
                      <a:pt x="122" y="621"/>
                      <a:pt x="61" y="608"/>
                      <a:pt x="0" y="608"/>
                    </a:cubicBezTo>
                    <a:cubicBezTo>
                      <a:pt x="0" y="730"/>
                      <a:pt x="0" y="851"/>
                      <a:pt x="31" y="1003"/>
                    </a:cubicBezTo>
                    <a:cubicBezTo>
                      <a:pt x="51" y="1003"/>
                      <a:pt x="71" y="1017"/>
                      <a:pt x="91" y="1017"/>
                    </a:cubicBezTo>
                    <a:cubicBezTo>
                      <a:pt x="102" y="1017"/>
                      <a:pt x="112" y="1013"/>
                      <a:pt x="122" y="1003"/>
                    </a:cubicBezTo>
                    <a:cubicBezTo>
                      <a:pt x="456" y="942"/>
                      <a:pt x="791" y="821"/>
                      <a:pt x="1125" y="730"/>
                    </a:cubicBezTo>
                    <a:cubicBezTo>
                      <a:pt x="1095" y="486"/>
                      <a:pt x="1095" y="243"/>
                      <a:pt x="106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3" name="Google Shape;3403;p79"/>
              <p:cNvSpPr/>
              <p:nvPr/>
            </p:nvSpPr>
            <p:spPr>
              <a:xfrm>
                <a:off x="5952287" y="7499518"/>
                <a:ext cx="3244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22" y="1"/>
                    </a:moveTo>
                    <a:cubicBezTo>
                      <a:pt x="92" y="1"/>
                      <a:pt x="61" y="31"/>
                      <a:pt x="61" y="31"/>
                    </a:cubicBezTo>
                    <a:cubicBezTo>
                      <a:pt x="31" y="31"/>
                      <a:pt x="1" y="62"/>
                      <a:pt x="1" y="92"/>
                    </a:cubicBezTo>
                    <a:lnTo>
                      <a:pt x="122" y="92"/>
                    </a:lnTo>
                    <a:cubicBezTo>
                      <a:pt x="122" y="62"/>
                      <a:pt x="122" y="31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4" name="Google Shape;3404;p79"/>
              <p:cNvSpPr/>
              <p:nvPr/>
            </p:nvSpPr>
            <p:spPr>
              <a:xfrm>
                <a:off x="5954687" y="7492317"/>
                <a:ext cx="16064" cy="999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79" extrusionOk="0">
                    <a:moveTo>
                      <a:pt x="578" y="0"/>
                    </a:moveTo>
                    <a:cubicBezTo>
                      <a:pt x="396" y="91"/>
                      <a:pt x="214" y="183"/>
                      <a:pt x="1" y="274"/>
                    </a:cubicBezTo>
                    <a:cubicBezTo>
                      <a:pt x="31" y="304"/>
                      <a:pt x="31" y="335"/>
                      <a:pt x="31" y="365"/>
                    </a:cubicBezTo>
                    <a:cubicBezTo>
                      <a:pt x="92" y="365"/>
                      <a:pt x="153" y="378"/>
                      <a:pt x="214" y="378"/>
                    </a:cubicBezTo>
                    <a:cubicBezTo>
                      <a:pt x="244" y="378"/>
                      <a:pt x="274" y="375"/>
                      <a:pt x="305" y="365"/>
                    </a:cubicBezTo>
                    <a:cubicBezTo>
                      <a:pt x="548" y="365"/>
                      <a:pt x="609" y="183"/>
                      <a:pt x="57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5" name="Google Shape;3405;p79"/>
              <p:cNvSpPr/>
              <p:nvPr/>
            </p:nvSpPr>
            <p:spPr>
              <a:xfrm>
                <a:off x="5998790" y="7727235"/>
                <a:ext cx="729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490" extrusionOk="0">
                    <a:moveTo>
                      <a:pt x="2767" y="0"/>
                    </a:moveTo>
                    <a:lnTo>
                      <a:pt x="2767" y="0"/>
                    </a:lnTo>
                    <a:cubicBezTo>
                      <a:pt x="1794" y="152"/>
                      <a:pt x="821" y="274"/>
                      <a:pt x="1" y="760"/>
                    </a:cubicBezTo>
                    <a:cubicBezTo>
                      <a:pt x="1" y="1003"/>
                      <a:pt x="31" y="1246"/>
                      <a:pt x="31" y="1489"/>
                    </a:cubicBezTo>
                    <a:cubicBezTo>
                      <a:pt x="882" y="1429"/>
                      <a:pt x="1703" y="1307"/>
                      <a:pt x="2463" y="1155"/>
                    </a:cubicBezTo>
                    <a:cubicBezTo>
                      <a:pt x="2584" y="760"/>
                      <a:pt x="2675" y="395"/>
                      <a:pt x="27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6" name="Google Shape;3406;p79"/>
              <p:cNvSpPr/>
              <p:nvPr/>
            </p:nvSpPr>
            <p:spPr>
              <a:xfrm>
                <a:off x="6063732" y="7436977"/>
                <a:ext cx="389675" cy="320750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2160" extrusionOk="0">
                    <a:moveTo>
                      <a:pt x="14773" y="1"/>
                    </a:moveTo>
                    <a:lnTo>
                      <a:pt x="14773" y="1"/>
                    </a:lnTo>
                    <a:cubicBezTo>
                      <a:pt x="13588" y="1277"/>
                      <a:pt x="12372" y="2524"/>
                      <a:pt x="11186" y="3800"/>
                    </a:cubicBezTo>
                    <a:cubicBezTo>
                      <a:pt x="8451" y="6779"/>
                      <a:pt x="5381" y="9454"/>
                      <a:pt x="1490" y="10731"/>
                    </a:cubicBezTo>
                    <a:cubicBezTo>
                      <a:pt x="1095" y="10852"/>
                      <a:pt x="700" y="10943"/>
                      <a:pt x="305" y="11004"/>
                    </a:cubicBezTo>
                    <a:cubicBezTo>
                      <a:pt x="213" y="11399"/>
                      <a:pt x="122" y="11794"/>
                      <a:pt x="1" y="12159"/>
                    </a:cubicBezTo>
                    <a:cubicBezTo>
                      <a:pt x="3557" y="11490"/>
                      <a:pt x="6505" y="9910"/>
                      <a:pt x="9484" y="7448"/>
                    </a:cubicBezTo>
                    <a:cubicBezTo>
                      <a:pt x="10974" y="6202"/>
                      <a:pt x="12463" y="4834"/>
                      <a:pt x="13952" y="3436"/>
                    </a:cubicBezTo>
                    <a:cubicBezTo>
                      <a:pt x="14256" y="2402"/>
                      <a:pt x="14530" y="1247"/>
                      <a:pt x="1477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7" name="Google Shape;3407;p79"/>
              <p:cNvSpPr/>
              <p:nvPr/>
            </p:nvSpPr>
            <p:spPr>
              <a:xfrm>
                <a:off x="5982938" y="7747255"/>
                <a:ext cx="16671" cy="2012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63" extrusionOk="0">
                    <a:moveTo>
                      <a:pt x="602" y="1"/>
                    </a:moveTo>
                    <a:cubicBezTo>
                      <a:pt x="450" y="92"/>
                      <a:pt x="298" y="183"/>
                      <a:pt x="146" y="335"/>
                    </a:cubicBezTo>
                    <a:cubicBezTo>
                      <a:pt x="0" y="452"/>
                      <a:pt x="105" y="763"/>
                      <a:pt x="301" y="763"/>
                    </a:cubicBezTo>
                    <a:cubicBezTo>
                      <a:pt x="310" y="763"/>
                      <a:pt x="319" y="762"/>
                      <a:pt x="328" y="761"/>
                    </a:cubicBezTo>
                    <a:cubicBezTo>
                      <a:pt x="450" y="761"/>
                      <a:pt x="541" y="730"/>
                      <a:pt x="632" y="730"/>
                    </a:cubicBezTo>
                    <a:cubicBezTo>
                      <a:pt x="632" y="487"/>
                      <a:pt x="602" y="244"/>
                      <a:pt x="60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8" name="Google Shape;3408;p79"/>
              <p:cNvSpPr/>
              <p:nvPr/>
            </p:nvSpPr>
            <p:spPr>
              <a:xfrm>
                <a:off x="6713964" y="7863527"/>
                <a:ext cx="232544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2797" extrusionOk="0">
                    <a:moveTo>
                      <a:pt x="8815" y="0"/>
                    </a:moveTo>
                    <a:lnTo>
                      <a:pt x="8815" y="0"/>
                    </a:lnTo>
                    <a:cubicBezTo>
                      <a:pt x="5837" y="730"/>
                      <a:pt x="2858" y="1399"/>
                      <a:pt x="1" y="2219"/>
                    </a:cubicBezTo>
                    <a:lnTo>
                      <a:pt x="1186" y="12797"/>
                    </a:lnTo>
                    <a:lnTo>
                      <a:pt x="6870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9" name="Google Shape;3409;p79"/>
              <p:cNvSpPr/>
              <p:nvPr/>
            </p:nvSpPr>
            <p:spPr>
              <a:xfrm>
                <a:off x="6699535" y="7710379"/>
                <a:ext cx="270211" cy="211706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6" extrusionOk="0">
                    <a:moveTo>
                      <a:pt x="10244" y="1"/>
                    </a:moveTo>
                    <a:lnTo>
                      <a:pt x="1" y="3010"/>
                    </a:lnTo>
                    <a:lnTo>
                      <a:pt x="548" y="8025"/>
                    </a:lnTo>
                    <a:cubicBezTo>
                      <a:pt x="3405" y="7205"/>
                      <a:pt x="6384" y="6536"/>
                      <a:pt x="9362" y="5806"/>
                    </a:cubicBezTo>
                    <a:lnTo>
                      <a:pt x="10244" y="1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0" name="Google Shape;3410;p79"/>
              <p:cNvSpPr/>
              <p:nvPr/>
            </p:nvSpPr>
            <p:spPr>
              <a:xfrm>
                <a:off x="6546387" y="6280059"/>
                <a:ext cx="184431" cy="30787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672" extrusionOk="0">
                    <a:moveTo>
                      <a:pt x="6506" y="0"/>
                    </a:moveTo>
                    <a:cubicBezTo>
                      <a:pt x="4044" y="213"/>
                      <a:pt x="1885" y="638"/>
                      <a:pt x="1" y="1246"/>
                    </a:cubicBezTo>
                    <a:cubicBezTo>
                      <a:pt x="1764" y="5015"/>
                      <a:pt x="4044" y="8480"/>
                      <a:pt x="6992" y="11672"/>
                    </a:cubicBezTo>
                    <a:cubicBezTo>
                      <a:pt x="6749" y="7781"/>
                      <a:pt x="6566" y="3891"/>
                      <a:pt x="650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1" name="Google Shape;3411;p79"/>
              <p:cNvSpPr/>
              <p:nvPr/>
            </p:nvSpPr>
            <p:spPr>
              <a:xfrm>
                <a:off x="6228090" y="6433181"/>
                <a:ext cx="534012" cy="722401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7387" extrusionOk="0">
                    <a:moveTo>
                      <a:pt x="4682" y="1"/>
                    </a:moveTo>
                    <a:cubicBezTo>
                      <a:pt x="2007" y="2919"/>
                      <a:pt x="578" y="6840"/>
                      <a:pt x="1" y="11612"/>
                    </a:cubicBezTo>
                    <a:cubicBezTo>
                      <a:pt x="5806" y="18147"/>
                      <a:pt x="11430" y="25533"/>
                      <a:pt x="20244" y="27387"/>
                    </a:cubicBezTo>
                    <a:cubicBezTo>
                      <a:pt x="20214" y="27357"/>
                      <a:pt x="20214" y="27326"/>
                      <a:pt x="20214" y="27296"/>
                    </a:cubicBezTo>
                    <a:cubicBezTo>
                      <a:pt x="20153" y="27174"/>
                      <a:pt x="20153" y="27083"/>
                      <a:pt x="20214" y="26961"/>
                    </a:cubicBezTo>
                    <a:cubicBezTo>
                      <a:pt x="19971" y="23253"/>
                      <a:pt x="19758" y="19545"/>
                      <a:pt x="19576" y="15837"/>
                    </a:cubicBezTo>
                    <a:cubicBezTo>
                      <a:pt x="16171" y="14955"/>
                      <a:pt x="12737" y="10578"/>
                      <a:pt x="10639" y="8147"/>
                    </a:cubicBezTo>
                    <a:cubicBezTo>
                      <a:pt x="8390" y="5593"/>
                      <a:pt x="6414" y="2888"/>
                      <a:pt x="468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2" name="Google Shape;3412;p79"/>
              <p:cNvSpPr/>
              <p:nvPr/>
            </p:nvSpPr>
            <p:spPr>
              <a:xfrm>
                <a:off x="6747648" y="6277290"/>
                <a:ext cx="101844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10987" extrusionOk="0">
                    <a:moveTo>
                      <a:pt x="1054" y="0"/>
                    </a:moveTo>
                    <a:cubicBezTo>
                      <a:pt x="716" y="0"/>
                      <a:pt x="365" y="14"/>
                      <a:pt x="0" y="14"/>
                    </a:cubicBezTo>
                    <a:cubicBezTo>
                      <a:pt x="61" y="3661"/>
                      <a:pt x="183" y="7339"/>
                      <a:pt x="365" y="10987"/>
                    </a:cubicBezTo>
                    <a:cubicBezTo>
                      <a:pt x="1581" y="10105"/>
                      <a:pt x="2888" y="8342"/>
                      <a:pt x="3860" y="6944"/>
                    </a:cubicBezTo>
                    <a:cubicBezTo>
                      <a:pt x="3101" y="4208"/>
                      <a:pt x="2280" y="1898"/>
                      <a:pt x="1550" y="14"/>
                    </a:cubicBezTo>
                    <a:cubicBezTo>
                      <a:pt x="1388" y="4"/>
                      <a:pt x="1223" y="0"/>
                      <a:pt x="105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3" name="Google Shape;3413;p79"/>
              <p:cNvSpPr/>
              <p:nvPr/>
            </p:nvSpPr>
            <p:spPr>
              <a:xfrm>
                <a:off x="6216880" y="6776326"/>
                <a:ext cx="566061" cy="700771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26567" extrusionOk="0">
                    <a:moveTo>
                      <a:pt x="304" y="1"/>
                    </a:moveTo>
                    <a:cubicBezTo>
                      <a:pt x="0" y="3618"/>
                      <a:pt x="183" y="7691"/>
                      <a:pt x="639" y="12159"/>
                    </a:cubicBezTo>
                    <a:cubicBezTo>
                      <a:pt x="6171" y="18846"/>
                      <a:pt x="12888" y="25685"/>
                      <a:pt x="21460" y="26567"/>
                    </a:cubicBezTo>
                    <a:cubicBezTo>
                      <a:pt x="21186" y="22706"/>
                      <a:pt x="20943" y="18816"/>
                      <a:pt x="20700" y="14925"/>
                    </a:cubicBezTo>
                    <a:cubicBezTo>
                      <a:pt x="20639" y="14956"/>
                      <a:pt x="20578" y="14956"/>
                      <a:pt x="20517" y="14956"/>
                    </a:cubicBezTo>
                    <a:cubicBezTo>
                      <a:pt x="12219" y="13375"/>
                      <a:pt x="5806" y="6566"/>
                      <a:pt x="304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4" name="Google Shape;3414;p79"/>
              <p:cNvSpPr/>
              <p:nvPr/>
            </p:nvSpPr>
            <p:spPr>
              <a:xfrm>
                <a:off x="6366809" y="6320945"/>
                <a:ext cx="376855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9484" extrusionOk="0">
                    <a:moveTo>
                      <a:pt x="5897" y="0"/>
                    </a:moveTo>
                    <a:cubicBezTo>
                      <a:pt x="3526" y="912"/>
                      <a:pt x="1581" y="2128"/>
                      <a:pt x="0" y="3648"/>
                    </a:cubicBezTo>
                    <a:cubicBezTo>
                      <a:pt x="1733" y="6566"/>
                      <a:pt x="3648" y="9332"/>
                      <a:pt x="5927" y="11855"/>
                    </a:cubicBezTo>
                    <a:cubicBezTo>
                      <a:pt x="8025" y="14225"/>
                      <a:pt x="11125" y="18298"/>
                      <a:pt x="14286" y="19484"/>
                    </a:cubicBezTo>
                    <a:cubicBezTo>
                      <a:pt x="14256" y="19028"/>
                      <a:pt x="14225" y="18572"/>
                      <a:pt x="14225" y="18086"/>
                    </a:cubicBezTo>
                    <a:cubicBezTo>
                      <a:pt x="14104" y="15745"/>
                      <a:pt x="13982" y="13344"/>
                      <a:pt x="13830" y="10973"/>
                    </a:cubicBezTo>
                    <a:cubicBezTo>
                      <a:pt x="10487" y="7842"/>
                      <a:pt x="7873" y="4104"/>
                      <a:pt x="58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5" name="Google Shape;3415;p79"/>
              <p:cNvSpPr/>
              <p:nvPr/>
            </p:nvSpPr>
            <p:spPr>
              <a:xfrm>
                <a:off x="6787742" y="7072993"/>
                <a:ext cx="160375" cy="40489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5350" extrusionOk="0">
                    <a:moveTo>
                      <a:pt x="5958" y="0"/>
                    </a:moveTo>
                    <a:lnTo>
                      <a:pt x="5958" y="0"/>
                    </a:lnTo>
                    <a:cubicBezTo>
                      <a:pt x="4043" y="1125"/>
                      <a:pt x="2067" y="2128"/>
                      <a:pt x="0" y="3009"/>
                    </a:cubicBezTo>
                    <a:cubicBezTo>
                      <a:pt x="274" y="7113"/>
                      <a:pt x="517" y="11216"/>
                      <a:pt x="760" y="15350"/>
                    </a:cubicBezTo>
                    <a:cubicBezTo>
                      <a:pt x="2371" y="14560"/>
                      <a:pt x="3921" y="13769"/>
                      <a:pt x="5410" y="12858"/>
                    </a:cubicBezTo>
                    <a:cubicBezTo>
                      <a:pt x="5927" y="8359"/>
                      <a:pt x="6079" y="4073"/>
                      <a:pt x="595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6" name="Google Shape;3416;p79"/>
              <p:cNvSpPr/>
              <p:nvPr/>
            </p:nvSpPr>
            <p:spPr>
              <a:xfrm>
                <a:off x="6808580" y="7444204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0"/>
                    </a:moveTo>
                    <a:cubicBezTo>
                      <a:pt x="3070" y="791"/>
                      <a:pt x="1581" y="1429"/>
                      <a:pt x="0" y="1915"/>
                    </a:cubicBezTo>
                    <a:cubicBezTo>
                      <a:pt x="152" y="4529"/>
                      <a:pt x="304" y="7143"/>
                      <a:pt x="456" y="9757"/>
                    </a:cubicBezTo>
                    <a:cubicBezTo>
                      <a:pt x="1155" y="9332"/>
                      <a:pt x="1976" y="9241"/>
                      <a:pt x="2827" y="9089"/>
                    </a:cubicBezTo>
                    <a:cubicBezTo>
                      <a:pt x="3557" y="5988"/>
                      <a:pt x="4104" y="2949"/>
                      <a:pt x="446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7" name="Google Shape;3417;p79"/>
              <p:cNvSpPr/>
              <p:nvPr/>
            </p:nvSpPr>
            <p:spPr>
              <a:xfrm>
                <a:off x="6758067" y="6494113"/>
                <a:ext cx="153965" cy="34238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80" extrusionOk="0">
                    <a:moveTo>
                      <a:pt x="3830" y="1"/>
                    </a:moveTo>
                    <a:cubicBezTo>
                      <a:pt x="2706" y="1551"/>
                      <a:pt x="1368" y="3040"/>
                      <a:pt x="0" y="3557"/>
                    </a:cubicBezTo>
                    <a:cubicBezTo>
                      <a:pt x="152" y="6718"/>
                      <a:pt x="335" y="9849"/>
                      <a:pt x="487" y="12980"/>
                    </a:cubicBezTo>
                    <a:cubicBezTo>
                      <a:pt x="2493" y="11825"/>
                      <a:pt x="4225" y="10518"/>
                      <a:pt x="5836" y="9089"/>
                    </a:cubicBezTo>
                    <a:cubicBezTo>
                      <a:pt x="5259" y="5745"/>
                      <a:pt x="4560" y="2706"/>
                      <a:pt x="38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8" name="Google Shape;3418;p79"/>
              <p:cNvSpPr/>
              <p:nvPr/>
            </p:nvSpPr>
            <p:spPr>
              <a:xfrm>
                <a:off x="6771704" y="6769125"/>
                <a:ext cx="1724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3648" extrusionOk="0">
                    <a:moveTo>
                      <a:pt x="5532" y="0"/>
                    </a:moveTo>
                    <a:cubicBezTo>
                      <a:pt x="3830" y="1368"/>
                      <a:pt x="2006" y="2493"/>
                      <a:pt x="0" y="3253"/>
                    </a:cubicBezTo>
                    <a:cubicBezTo>
                      <a:pt x="0" y="3496"/>
                      <a:pt x="31" y="3739"/>
                      <a:pt x="31" y="3982"/>
                    </a:cubicBezTo>
                    <a:cubicBezTo>
                      <a:pt x="213" y="7204"/>
                      <a:pt x="395" y="10426"/>
                      <a:pt x="578" y="13648"/>
                    </a:cubicBezTo>
                    <a:cubicBezTo>
                      <a:pt x="2645" y="12675"/>
                      <a:pt x="4651" y="11581"/>
                      <a:pt x="6535" y="10396"/>
                    </a:cubicBezTo>
                    <a:cubicBezTo>
                      <a:pt x="6353" y="6687"/>
                      <a:pt x="6018" y="3222"/>
                      <a:pt x="55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9" name="Google Shape;3419;p79"/>
              <p:cNvSpPr/>
              <p:nvPr/>
            </p:nvSpPr>
            <p:spPr>
              <a:xfrm>
                <a:off x="6821399" y="7710379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1"/>
                    </a:moveTo>
                    <a:lnTo>
                      <a:pt x="2098" y="1"/>
                    </a:lnTo>
                    <a:cubicBezTo>
                      <a:pt x="1429" y="153"/>
                      <a:pt x="730" y="244"/>
                      <a:pt x="1" y="274"/>
                    </a:cubicBezTo>
                    <a:cubicBezTo>
                      <a:pt x="92" y="1673"/>
                      <a:pt x="122" y="3071"/>
                      <a:pt x="213" y="4469"/>
                    </a:cubicBezTo>
                    <a:lnTo>
                      <a:pt x="882" y="4469"/>
                    </a:lnTo>
                    <a:cubicBezTo>
                      <a:pt x="1338" y="2949"/>
                      <a:pt x="1733" y="1490"/>
                      <a:pt x="209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0" name="Google Shape;3420;p79"/>
              <p:cNvSpPr/>
              <p:nvPr/>
            </p:nvSpPr>
            <p:spPr>
              <a:xfrm>
                <a:off x="6408486" y="7610171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71" y="7326"/>
                      <a:pt x="14591" y="8177"/>
                      <a:pt x="14986" y="8238"/>
                    </a:cubicBezTo>
                    <a:cubicBezTo>
                      <a:pt x="14925" y="7052"/>
                      <a:pt x="14864" y="5836"/>
                      <a:pt x="14804" y="4651"/>
                    </a:cubicBezTo>
                    <a:cubicBezTo>
                      <a:pt x="14773" y="4681"/>
                      <a:pt x="14773" y="4712"/>
                      <a:pt x="14712" y="4712"/>
                    </a:cubicBezTo>
                    <a:cubicBezTo>
                      <a:pt x="13834" y="4995"/>
                      <a:pt x="12922" y="5122"/>
                      <a:pt x="11995" y="5122"/>
                    </a:cubicBezTo>
                    <a:cubicBezTo>
                      <a:pt x="7756" y="5122"/>
                      <a:pt x="3193" y="2469"/>
                      <a:pt x="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1" name="Google Shape;3421;p79"/>
              <p:cNvSpPr/>
              <p:nvPr/>
            </p:nvSpPr>
            <p:spPr>
              <a:xfrm>
                <a:off x="6239327" y="7144345"/>
                <a:ext cx="558860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220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" y="1095"/>
                      <a:pt x="274" y="2189"/>
                      <a:pt x="426" y="3344"/>
                    </a:cubicBezTo>
                    <a:cubicBezTo>
                      <a:pt x="1155" y="8390"/>
                      <a:pt x="2736" y="12311"/>
                      <a:pt x="4742" y="15350"/>
                    </a:cubicBezTo>
                    <a:cubicBezTo>
                      <a:pt x="8843" y="19216"/>
                      <a:pt x="13573" y="22094"/>
                      <a:pt x="18526" y="22094"/>
                    </a:cubicBezTo>
                    <a:cubicBezTo>
                      <a:pt x="19336" y="22094"/>
                      <a:pt x="20153" y="22017"/>
                      <a:pt x="20973" y="21855"/>
                    </a:cubicBezTo>
                    <a:cubicBezTo>
                      <a:pt x="21000" y="21846"/>
                      <a:pt x="21024" y="21842"/>
                      <a:pt x="21046" y="21842"/>
                    </a:cubicBezTo>
                    <a:cubicBezTo>
                      <a:pt x="21100" y="21842"/>
                      <a:pt x="21143" y="21864"/>
                      <a:pt x="21186" y="21885"/>
                    </a:cubicBezTo>
                    <a:cubicBezTo>
                      <a:pt x="21034" y="19089"/>
                      <a:pt x="20852" y="16293"/>
                      <a:pt x="20639" y="13496"/>
                    </a:cubicBezTo>
                    <a:cubicBezTo>
                      <a:pt x="20487" y="13466"/>
                      <a:pt x="20426" y="13283"/>
                      <a:pt x="20517" y="13162"/>
                    </a:cubicBezTo>
                    <a:cubicBezTo>
                      <a:pt x="12463" y="13131"/>
                      <a:pt x="5472" y="644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2" name="Google Shape;3422;p79"/>
              <p:cNvSpPr/>
              <p:nvPr/>
            </p:nvSpPr>
            <p:spPr>
              <a:xfrm>
                <a:off x="6859093" y="6338565"/>
                <a:ext cx="242145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4986" extrusionOk="0">
                    <a:moveTo>
                      <a:pt x="3921" y="1"/>
                    </a:moveTo>
                    <a:cubicBezTo>
                      <a:pt x="3374" y="882"/>
                      <a:pt x="2827" y="1764"/>
                      <a:pt x="2219" y="2615"/>
                    </a:cubicBezTo>
                    <a:cubicBezTo>
                      <a:pt x="1611" y="3466"/>
                      <a:pt x="851" y="4682"/>
                      <a:pt x="0" y="5898"/>
                    </a:cubicBezTo>
                    <a:cubicBezTo>
                      <a:pt x="730" y="8603"/>
                      <a:pt x="1429" y="11642"/>
                      <a:pt x="1976" y="14986"/>
                    </a:cubicBezTo>
                    <a:cubicBezTo>
                      <a:pt x="4803" y="12402"/>
                      <a:pt x="7082" y="9393"/>
                      <a:pt x="9180" y="6110"/>
                    </a:cubicBezTo>
                    <a:cubicBezTo>
                      <a:pt x="7782" y="3588"/>
                      <a:pt x="6049" y="1460"/>
                      <a:pt x="392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3" name="Google Shape;3423;p79"/>
              <p:cNvSpPr/>
              <p:nvPr/>
            </p:nvSpPr>
            <p:spPr>
              <a:xfrm>
                <a:off x="6788533" y="6277633"/>
                <a:ext cx="151565" cy="18284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0" y="1885"/>
                      <a:pt x="1551" y="4195"/>
                      <a:pt x="2310" y="6931"/>
                    </a:cubicBezTo>
                    <a:cubicBezTo>
                      <a:pt x="2675" y="6384"/>
                      <a:pt x="3010" y="5928"/>
                      <a:pt x="3283" y="5563"/>
                    </a:cubicBezTo>
                    <a:cubicBezTo>
                      <a:pt x="4134" y="4317"/>
                      <a:pt x="4955" y="3040"/>
                      <a:pt x="5745" y="1733"/>
                    </a:cubicBezTo>
                    <a:cubicBezTo>
                      <a:pt x="4073" y="730"/>
                      <a:pt x="2159" y="122"/>
                      <a:pt x="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4" name="Google Shape;3424;p79"/>
              <p:cNvSpPr/>
              <p:nvPr/>
            </p:nvSpPr>
            <p:spPr>
              <a:xfrm>
                <a:off x="6883149" y="7133925"/>
                <a:ext cx="351981" cy="550024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20852" extrusionOk="0">
                    <a:moveTo>
                      <a:pt x="13313" y="0"/>
                    </a:moveTo>
                    <a:cubicBezTo>
                      <a:pt x="10426" y="4590"/>
                      <a:pt x="6474" y="9028"/>
                      <a:pt x="1641" y="11763"/>
                    </a:cubicBezTo>
                    <a:cubicBezTo>
                      <a:pt x="1277" y="14712"/>
                      <a:pt x="730" y="17751"/>
                      <a:pt x="0" y="20852"/>
                    </a:cubicBezTo>
                    <a:cubicBezTo>
                      <a:pt x="334" y="20791"/>
                      <a:pt x="669" y="20730"/>
                      <a:pt x="1003" y="20639"/>
                    </a:cubicBezTo>
                    <a:cubicBezTo>
                      <a:pt x="4347" y="19545"/>
                      <a:pt x="6961" y="17265"/>
                      <a:pt x="9301" y="14712"/>
                    </a:cubicBezTo>
                    <a:cubicBezTo>
                      <a:pt x="10304" y="13618"/>
                      <a:pt x="11338" y="12554"/>
                      <a:pt x="12371" y="11459"/>
                    </a:cubicBezTo>
                    <a:cubicBezTo>
                      <a:pt x="12979" y="8207"/>
                      <a:pt x="13344" y="4256"/>
                      <a:pt x="13313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5" name="Google Shape;3425;p79"/>
              <p:cNvSpPr/>
              <p:nvPr/>
            </p:nvSpPr>
            <p:spPr>
              <a:xfrm>
                <a:off x="6917624" y="6529406"/>
                <a:ext cx="289440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19484" extrusionOk="0">
                    <a:moveTo>
                      <a:pt x="7538" y="0"/>
                    </a:moveTo>
                    <a:cubicBezTo>
                      <a:pt x="5502" y="3374"/>
                      <a:pt x="3009" y="6626"/>
                      <a:pt x="0" y="9088"/>
                    </a:cubicBezTo>
                    <a:cubicBezTo>
                      <a:pt x="486" y="12310"/>
                      <a:pt x="821" y="15806"/>
                      <a:pt x="973" y="19484"/>
                    </a:cubicBezTo>
                    <a:cubicBezTo>
                      <a:pt x="4742" y="17113"/>
                      <a:pt x="8055" y="14256"/>
                      <a:pt x="10973" y="10973"/>
                    </a:cubicBezTo>
                    <a:cubicBezTo>
                      <a:pt x="10243" y="6991"/>
                      <a:pt x="9119" y="3222"/>
                      <a:pt x="7538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6" name="Google Shape;3426;p79"/>
              <p:cNvSpPr/>
              <p:nvPr/>
            </p:nvSpPr>
            <p:spPr>
              <a:xfrm>
                <a:off x="6844664" y="7513946"/>
                <a:ext cx="346363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11916" extrusionOk="0">
                    <a:moveTo>
                      <a:pt x="13131" y="1"/>
                    </a:moveTo>
                    <a:lnTo>
                      <a:pt x="13131" y="1"/>
                    </a:lnTo>
                    <a:cubicBezTo>
                      <a:pt x="11885" y="1186"/>
                      <a:pt x="10608" y="2341"/>
                      <a:pt x="9301" y="3405"/>
                    </a:cubicBezTo>
                    <a:cubicBezTo>
                      <a:pt x="6778" y="5502"/>
                      <a:pt x="4225" y="6870"/>
                      <a:pt x="1216" y="7448"/>
                    </a:cubicBezTo>
                    <a:cubicBezTo>
                      <a:pt x="851" y="8937"/>
                      <a:pt x="456" y="10396"/>
                      <a:pt x="0" y="11916"/>
                    </a:cubicBezTo>
                    <a:cubicBezTo>
                      <a:pt x="3040" y="11764"/>
                      <a:pt x="9909" y="10305"/>
                      <a:pt x="13009" y="487"/>
                    </a:cubicBezTo>
                    <a:cubicBezTo>
                      <a:pt x="13040" y="335"/>
                      <a:pt x="13101" y="153"/>
                      <a:pt x="1313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7" name="Google Shape;3427;p79"/>
              <p:cNvSpPr/>
              <p:nvPr/>
            </p:nvSpPr>
            <p:spPr>
              <a:xfrm>
                <a:off x="6930444" y="6857305"/>
                <a:ext cx="303895" cy="554059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05" extrusionOk="0">
                    <a:moveTo>
                      <a:pt x="10730" y="1"/>
                    </a:moveTo>
                    <a:cubicBezTo>
                      <a:pt x="7751" y="3192"/>
                      <a:pt x="4317" y="5928"/>
                      <a:pt x="548" y="8177"/>
                    </a:cubicBezTo>
                    <a:cubicBezTo>
                      <a:pt x="669" y="12220"/>
                      <a:pt x="517" y="16536"/>
                      <a:pt x="0" y="21004"/>
                    </a:cubicBezTo>
                    <a:cubicBezTo>
                      <a:pt x="1581" y="20032"/>
                      <a:pt x="3101" y="18907"/>
                      <a:pt x="4499" y="17509"/>
                    </a:cubicBezTo>
                    <a:cubicBezTo>
                      <a:pt x="7143" y="14834"/>
                      <a:pt x="9302" y="11825"/>
                      <a:pt x="11520" y="8816"/>
                    </a:cubicBezTo>
                    <a:cubicBezTo>
                      <a:pt x="11429" y="5898"/>
                      <a:pt x="11186" y="2919"/>
                      <a:pt x="1073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8" name="Google Shape;3428;p79"/>
              <p:cNvSpPr/>
              <p:nvPr/>
            </p:nvSpPr>
            <p:spPr>
              <a:xfrm>
                <a:off x="6761259" y="7152363"/>
                <a:ext cx="46530" cy="33114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4" extrusionOk="0">
                    <a:moveTo>
                      <a:pt x="1004" y="0"/>
                    </a:moveTo>
                    <a:cubicBezTo>
                      <a:pt x="822" y="61"/>
                      <a:pt x="639" y="152"/>
                      <a:pt x="427" y="244"/>
                    </a:cubicBezTo>
                    <a:cubicBezTo>
                      <a:pt x="394" y="255"/>
                      <a:pt x="362" y="260"/>
                      <a:pt x="331" y="260"/>
                    </a:cubicBezTo>
                    <a:cubicBezTo>
                      <a:pt x="191" y="260"/>
                      <a:pt x="76" y="155"/>
                      <a:pt x="1" y="31"/>
                    </a:cubicBezTo>
                    <a:cubicBezTo>
                      <a:pt x="1" y="61"/>
                      <a:pt x="1" y="92"/>
                      <a:pt x="1" y="152"/>
                    </a:cubicBezTo>
                    <a:lnTo>
                      <a:pt x="31" y="152"/>
                    </a:lnTo>
                    <a:cubicBezTo>
                      <a:pt x="335" y="213"/>
                      <a:pt x="275" y="578"/>
                      <a:pt x="62" y="669"/>
                    </a:cubicBezTo>
                    <a:cubicBezTo>
                      <a:pt x="305" y="4560"/>
                      <a:pt x="548" y="8450"/>
                      <a:pt x="791" y="12341"/>
                    </a:cubicBezTo>
                    <a:cubicBezTo>
                      <a:pt x="913" y="12341"/>
                      <a:pt x="974" y="12371"/>
                      <a:pt x="1095" y="12371"/>
                    </a:cubicBezTo>
                    <a:cubicBezTo>
                      <a:pt x="1217" y="12371"/>
                      <a:pt x="1278" y="12463"/>
                      <a:pt x="1308" y="12554"/>
                    </a:cubicBezTo>
                    <a:lnTo>
                      <a:pt x="1764" y="12341"/>
                    </a:lnTo>
                    <a:cubicBezTo>
                      <a:pt x="1521" y="8207"/>
                      <a:pt x="1247" y="4104"/>
                      <a:pt x="10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9" name="Google Shape;3429;p79"/>
              <p:cNvSpPr/>
              <p:nvPr/>
            </p:nvSpPr>
            <p:spPr>
              <a:xfrm>
                <a:off x="6744430" y="6850895"/>
                <a:ext cx="42521" cy="29347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" y="3709"/>
                      <a:pt x="396" y="7417"/>
                      <a:pt x="609" y="11125"/>
                    </a:cubicBezTo>
                    <a:cubicBezTo>
                      <a:pt x="639" y="11065"/>
                      <a:pt x="700" y="10974"/>
                      <a:pt x="761" y="10943"/>
                    </a:cubicBezTo>
                    <a:cubicBezTo>
                      <a:pt x="1065" y="10822"/>
                      <a:pt x="1338" y="10670"/>
                      <a:pt x="1612" y="10548"/>
                    </a:cubicBezTo>
                    <a:cubicBezTo>
                      <a:pt x="1429" y="7326"/>
                      <a:pt x="1247" y="4104"/>
                      <a:pt x="1065" y="882"/>
                    </a:cubicBezTo>
                    <a:cubicBezTo>
                      <a:pt x="1065" y="639"/>
                      <a:pt x="1034" y="396"/>
                      <a:pt x="1034" y="153"/>
                    </a:cubicBezTo>
                    <a:cubicBezTo>
                      <a:pt x="913" y="213"/>
                      <a:pt x="791" y="274"/>
                      <a:pt x="669" y="305"/>
                    </a:cubicBezTo>
                    <a:cubicBezTo>
                      <a:pt x="637" y="315"/>
                      <a:pt x="607" y="320"/>
                      <a:pt x="578" y="320"/>
                    </a:cubicBezTo>
                    <a:cubicBezTo>
                      <a:pt x="447" y="320"/>
                      <a:pt x="360" y="212"/>
                      <a:pt x="335" y="62"/>
                    </a:cubicBezTo>
                    <a:cubicBezTo>
                      <a:pt x="213" y="62"/>
                      <a:pt x="122" y="31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0" name="Google Shape;3430;p79"/>
              <p:cNvSpPr/>
              <p:nvPr/>
            </p:nvSpPr>
            <p:spPr>
              <a:xfrm>
                <a:off x="6717973" y="6278081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5" y="1"/>
                    </a:moveTo>
                    <a:cubicBezTo>
                      <a:pt x="869" y="1"/>
                      <a:pt x="831" y="4"/>
                      <a:pt x="791" y="14"/>
                    </a:cubicBezTo>
                    <a:cubicBezTo>
                      <a:pt x="517" y="14"/>
                      <a:pt x="274" y="45"/>
                      <a:pt x="1" y="75"/>
                    </a:cubicBezTo>
                    <a:cubicBezTo>
                      <a:pt x="61" y="3966"/>
                      <a:pt x="274" y="7856"/>
                      <a:pt x="487" y="11747"/>
                    </a:cubicBezTo>
                    <a:cubicBezTo>
                      <a:pt x="669" y="11929"/>
                      <a:pt x="852" y="12173"/>
                      <a:pt x="1034" y="12355"/>
                    </a:cubicBezTo>
                    <a:cubicBezTo>
                      <a:pt x="1226" y="12547"/>
                      <a:pt x="1039" y="12814"/>
                      <a:pt x="833" y="12814"/>
                    </a:cubicBezTo>
                    <a:cubicBezTo>
                      <a:pt x="777" y="12814"/>
                      <a:pt x="721" y="12795"/>
                      <a:pt x="669" y="12750"/>
                    </a:cubicBezTo>
                    <a:cubicBezTo>
                      <a:pt x="609" y="12689"/>
                      <a:pt x="578" y="12659"/>
                      <a:pt x="517" y="12598"/>
                    </a:cubicBezTo>
                    <a:lnTo>
                      <a:pt x="517" y="12598"/>
                    </a:lnTo>
                    <a:cubicBezTo>
                      <a:pt x="669" y="14999"/>
                      <a:pt x="791" y="17370"/>
                      <a:pt x="912" y="19711"/>
                    </a:cubicBezTo>
                    <a:cubicBezTo>
                      <a:pt x="943" y="20197"/>
                      <a:pt x="973" y="20653"/>
                      <a:pt x="973" y="21139"/>
                    </a:cubicBezTo>
                    <a:cubicBezTo>
                      <a:pt x="1156" y="21200"/>
                      <a:pt x="1308" y="21291"/>
                      <a:pt x="1490" y="21322"/>
                    </a:cubicBezTo>
                    <a:cubicBezTo>
                      <a:pt x="1551" y="21352"/>
                      <a:pt x="1581" y="21382"/>
                      <a:pt x="1612" y="21413"/>
                    </a:cubicBezTo>
                    <a:cubicBezTo>
                      <a:pt x="1733" y="21352"/>
                      <a:pt x="1855" y="21261"/>
                      <a:pt x="2007" y="21170"/>
                    </a:cubicBezTo>
                    <a:cubicBezTo>
                      <a:pt x="1855" y="18039"/>
                      <a:pt x="1672" y="14908"/>
                      <a:pt x="1520" y="11747"/>
                    </a:cubicBezTo>
                    <a:cubicBezTo>
                      <a:pt x="1308" y="11808"/>
                      <a:pt x="1125" y="11869"/>
                      <a:pt x="943" y="11899"/>
                    </a:cubicBezTo>
                    <a:cubicBezTo>
                      <a:pt x="920" y="11902"/>
                      <a:pt x="898" y="11904"/>
                      <a:pt x="877" y="11904"/>
                    </a:cubicBezTo>
                    <a:cubicBezTo>
                      <a:pt x="535" y="11904"/>
                      <a:pt x="447" y="11465"/>
                      <a:pt x="791" y="11321"/>
                    </a:cubicBezTo>
                    <a:cubicBezTo>
                      <a:pt x="1004" y="11261"/>
                      <a:pt x="1247" y="11109"/>
                      <a:pt x="1490" y="10957"/>
                    </a:cubicBezTo>
                    <a:cubicBezTo>
                      <a:pt x="1308" y="7309"/>
                      <a:pt x="1186" y="3662"/>
                      <a:pt x="1125" y="14"/>
                    </a:cubicBezTo>
                    <a:cubicBezTo>
                      <a:pt x="1044" y="14"/>
                      <a:pt x="977" y="1"/>
                      <a:pt x="9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1" name="Google Shape;3431;p79"/>
              <p:cNvSpPr/>
              <p:nvPr/>
            </p:nvSpPr>
            <p:spPr>
              <a:xfrm>
                <a:off x="6783732" y="7493899"/>
                <a:ext cx="42494" cy="334361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2676" extrusionOk="0">
                    <a:moveTo>
                      <a:pt x="942" y="1"/>
                    </a:moveTo>
                    <a:cubicBezTo>
                      <a:pt x="669" y="92"/>
                      <a:pt x="395" y="183"/>
                      <a:pt x="91" y="244"/>
                    </a:cubicBezTo>
                    <a:cubicBezTo>
                      <a:pt x="81" y="254"/>
                      <a:pt x="71" y="258"/>
                      <a:pt x="61" y="258"/>
                    </a:cubicBezTo>
                    <a:cubicBezTo>
                      <a:pt x="41" y="258"/>
                      <a:pt x="20" y="244"/>
                      <a:pt x="0" y="244"/>
                    </a:cubicBezTo>
                    <a:lnTo>
                      <a:pt x="0" y="244"/>
                    </a:lnTo>
                    <a:cubicBezTo>
                      <a:pt x="182" y="3041"/>
                      <a:pt x="365" y="5837"/>
                      <a:pt x="547" y="8633"/>
                    </a:cubicBezTo>
                    <a:cubicBezTo>
                      <a:pt x="699" y="8724"/>
                      <a:pt x="730" y="8937"/>
                      <a:pt x="578" y="9059"/>
                    </a:cubicBezTo>
                    <a:cubicBezTo>
                      <a:pt x="638" y="10244"/>
                      <a:pt x="699" y="11430"/>
                      <a:pt x="760" y="12646"/>
                    </a:cubicBezTo>
                    <a:lnTo>
                      <a:pt x="790" y="12646"/>
                    </a:lnTo>
                    <a:cubicBezTo>
                      <a:pt x="790" y="12646"/>
                      <a:pt x="1094" y="12676"/>
                      <a:pt x="1611" y="12676"/>
                    </a:cubicBezTo>
                    <a:cubicBezTo>
                      <a:pt x="1550" y="11278"/>
                      <a:pt x="1489" y="9880"/>
                      <a:pt x="1429" y="8481"/>
                    </a:cubicBezTo>
                    <a:cubicBezTo>
                      <a:pt x="1337" y="8512"/>
                      <a:pt x="1277" y="8512"/>
                      <a:pt x="1185" y="8512"/>
                    </a:cubicBezTo>
                    <a:cubicBezTo>
                      <a:pt x="1174" y="8513"/>
                      <a:pt x="1164" y="8514"/>
                      <a:pt x="1153" y="8514"/>
                    </a:cubicBezTo>
                    <a:cubicBezTo>
                      <a:pt x="964" y="8514"/>
                      <a:pt x="888" y="8262"/>
                      <a:pt x="1003" y="8147"/>
                    </a:cubicBezTo>
                    <a:cubicBezTo>
                      <a:pt x="1125" y="8025"/>
                      <a:pt x="1277" y="7934"/>
                      <a:pt x="1398" y="7873"/>
                    </a:cubicBezTo>
                    <a:cubicBezTo>
                      <a:pt x="1246" y="5259"/>
                      <a:pt x="1094" y="2645"/>
                      <a:pt x="9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2" name="Google Shape;3432;p79"/>
              <p:cNvSpPr/>
              <p:nvPr/>
            </p:nvSpPr>
            <p:spPr>
              <a:xfrm>
                <a:off x="6351563" y="6417143"/>
                <a:ext cx="392893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16445" extrusionOk="0">
                    <a:moveTo>
                      <a:pt x="609" y="1"/>
                    </a:moveTo>
                    <a:cubicBezTo>
                      <a:pt x="396" y="213"/>
                      <a:pt x="183" y="426"/>
                      <a:pt x="1" y="639"/>
                    </a:cubicBezTo>
                    <a:cubicBezTo>
                      <a:pt x="1733" y="3496"/>
                      <a:pt x="3709" y="6201"/>
                      <a:pt x="5958" y="8755"/>
                    </a:cubicBezTo>
                    <a:cubicBezTo>
                      <a:pt x="8056" y="11186"/>
                      <a:pt x="11490" y="15563"/>
                      <a:pt x="14895" y="16445"/>
                    </a:cubicBezTo>
                    <a:cubicBezTo>
                      <a:pt x="14895" y="16232"/>
                      <a:pt x="14895" y="16050"/>
                      <a:pt x="14864" y="15837"/>
                    </a:cubicBezTo>
                    <a:cubicBezTo>
                      <a:pt x="11703" y="14651"/>
                      <a:pt x="8603" y="10578"/>
                      <a:pt x="6505" y="8208"/>
                    </a:cubicBezTo>
                    <a:cubicBezTo>
                      <a:pt x="4226" y="5685"/>
                      <a:pt x="2311" y="2919"/>
                      <a:pt x="60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3" name="Google Shape;3433;p79"/>
              <p:cNvSpPr/>
              <p:nvPr/>
            </p:nvSpPr>
            <p:spPr>
              <a:xfrm>
                <a:off x="6743638" y="6834857"/>
                <a:ext cx="16064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70" extrusionOk="0">
                    <a:moveTo>
                      <a:pt x="0" y="1"/>
                    </a:moveTo>
                    <a:cubicBezTo>
                      <a:pt x="0" y="214"/>
                      <a:pt x="31" y="396"/>
                      <a:pt x="31" y="609"/>
                    </a:cubicBezTo>
                    <a:cubicBezTo>
                      <a:pt x="152" y="639"/>
                      <a:pt x="243" y="670"/>
                      <a:pt x="365" y="670"/>
                    </a:cubicBezTo>
                    <a:cubicBezTo>
                      <a:pt x="335" y="578"/>
                      <a:pt x="365" y="457"/>
                      <a:pt x="487" y="396"/>
                    </a:cubicBezTo>
                    <a:cubicBezTo>
                      <a:pt x="517" y="366"/>
                      <a:pt x="578" y="335"/>
                      <a:pt x="608" y="305"/>
                    </a:cubicBezTo>
                    <a:cubicBezTo>
                      <a:pt x="578" y="274"/>
                      <a:pt x="578" y="214"/>
                      <a:pt x="517" y="214"/>
                    </a:cubicBezTo>
                    <a:cubicBezTo>
                      <a:pt x="335" y="153"/>
                      <a:pt x="183" y="6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4" name="Google Shape;3434;p79"/>
              <p:cNvSpPr/>
              <p:nvPr/>
            </p:nvSpPr>
            <p:spPr>
              <a:xfrm>
                <a:off x="6224898" y="6739450"/>
                <a:ext cx="537995" cy="431378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16354" extrusionOk="0">
                    <a:moveTo>
                      <a:pt x="122" y="1"/>
                    </a:moveTo>
                    <a:cubicBezTo>
                      <a:pt x="91" y="457"/>
                      <a:pt x="31" y="913"/>
                      <a:pt x="0" y="1399"/>
                    </a:cubicBezTo>
                    <a:cubicBezTo>
                      <a:pt x="5502" y="7964"/>
                      <a:pt x="11915" y="14773"/>
                      <a:pt x="20213" y="16354"/>
                    </a:cubicBezTo>
                    <a:cubicBezTo>
                      <a:pt x="20274" y="16354"/>
                      <a:pt x="20335" y="16354"/>
                      <a:pt x="20396" y="16323"/>
                    </a:cubicBezTo>
                    <a:lnTo>
                      <a:pt x="20365" y="15776"/>
                    </a:lnTo>
                    <a:cubicBezTo>
                      <a:pt x="11551" y="13922"/>
                      <a:pt x="5927" y="6536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5" name="Google Shape;3435;p79"/>
              <p:cNvSpPr/>
              <p:nvPr/>
            </p:nvSpPr>
            <p:spPr>
              <a:xfrm>
                <a:off x="6762076" y="7155581"/>
                <a:ext cx="8019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48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30"/>
                    </a:cubicBezTo>
                    <a:cubicBezTo>
                      <a:pt x="1" y="31"/>
                      <a:pt x="2" y="31"/>
                      <a:pt x="2" y="31"/>
                    </a:cubicBezTo>
                    <a:lnTo>
                      <a:pt x="2" y="31"/>
                    </a:lnTo>
                    <a:lnTo>
                      <a:pt x="0" y="0"/>
                    </a:lnTo>
                    <a:close/>
                    <a:moveTo>
                      <a:pt x="2" y="31"/>
                    </a:moveTo>
                    <a:lnTo>
                      <a:pt x="31" y="547"/>
                    </a:lnTo>
                    <a:cubicBezTo>
                      <a:pt x="243" y="456"/>
                      <a:pt x="304" y="93"/>
                      <a:pt x="2" y="3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6" name="Google Shape;3436;p79"/>
              <p:cNvSpPr/>
              <p:nvPr/>
            </p:nvSpPr>
            <p:spPr>
              <a:xfrm>
                <a:off x="6233709" y="7097050"/>
                <a:ext cx="550024" cy="394476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49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578"/>
                      <a:pt x="122" y="1186"/>
                      <a:pt x="213" y="1793"/>
                    </a:cubicBezTo>
                    <a:cubicBezTo>
                      <a:pt x="5685" y="8237"/>
                      <a:pt x="12676" y="14924"/>
                      <a:pt x="20730" y="14955"/>
                    </a:cubicBezTo>
                    <a:cubicBezTo>
                      <a:pt x="20761" y="14924"/>
                      <a:pt x="20761" y="14894"/>
                      <a:pt x="20791" y="14894"/>
                    </a:cubicBezTo>
                    <a:cubicBezTo>
                      <a:pt x="20791" y="14894"/>
                      <a:pt x="20822" y="14894"/>
                      <a:pt x="20852" y="14864"/>
                    </a:cubicBezTo>
                    <a:cubicBezTo>
                      <a:pt x="20822" y="14712"/>
                      <a:pt x="20822" y="14560"/>
                      <a:pt x="20822" y="14408"/>
                    </a:cubicBezTo>
                    <a:cubicBezTo>
                      <a:pt x="12250" y="13526"/>
                      <a:pt x="5533" y="6687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7" name="Google Shape;3437;p79"/>
              <p:cNvSpPr/>
              <p:nvPr/>
            </p:nvSpPr>
            <p:spPr>
              <a:xfrm>
                <a:off x="6782123" y="7477070"/>
                <a:ext cx="13637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53"/>
                      <a:pt x="31" y="305"/>
                      <a:pt x="31" y="457"/>
                    </a:cubicBezTo>
                    <a:cubicBezTo>
                      <a:pt x="213" y="396"/>
                      <a:pt x="365" y="305"/>
                      <a:pt x="517" y="244"/>
                    </a:cubicBezTo>
                    <a:cubicBezTo>
                      <a:pt x="487" y="153"/>
                      <a:pt x="426" y="61"/>
                      <a:pt x="304" y="61"/>
                    </a:cubicBezTo>
                    <a:cubicBezTo>
                      <a:pt x="213" y="3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8" name="Google Shape;3438;p79"/>
              <p:cNvSpPr/>
              <p:nvPr/>
            </p:nvSpPr>
            <p:spPr>
              <a:xfrm>
                <a:off x="6363591" y="7549239"/>
                <a:ext cx="435387" cy="196064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33" extrusionOk="0">
                    <a:moveTo>
                      <a:pt x="1" y="0"/>
                    </a:moveTo>
                    <a:cubicBezTo>
                      <a:pt x="548" y="821"/>
                      <a:pt x="1125" y="1581"/>
                      <a:pt x="1703" y="2280"/>
                    </a:cubicBezTo>
                    <a:cubicBezTo>
                      <a:pt x="4896" y="4774"/>
                      <a:pt x="9460" y="7432"/>
                      <a:pt x="13699" y="7432"/>
                    </a:cubicBezTo>
                    <a:cubicBezTo>
                      <a:pt x="14625" y="7432"/>
                      <a:pt x="15536" y="7305"/>
                      <a:pt x="16414" y="7022"/>
                    </a:cubicBezTo>
                    <a:cubicBezTo>
                      <a:pt x="16475" y="7022"/>
                      <a:pt x="16475" y="6991"/>
                      <a:pt x="16506" y="6961"/>
                    </a:cubicBezTo>
                    <a:cubicBezTo>
                      <a:pt x="16506" y="6809"/>
                      <a:pt x="16475" y="6687"/>
                      <a:pt x="16475" y="6535"/>
                    </a:cubicBezTo>
                    <a:cubicBezTo>
                      <a:pt x="16432" y="6514"/>
                      <a:pt x="16389" y="6492"/>
                      <a:pt x="16335" y="6492"/>
                    </a:cubicBezTo>
                    <a:cubicBezTo>
                      <a:pt x="16313" y="6492"/>
                      <a:pt x="16289" y="6496"/>
                      <a:pt x="16262" y="6505"/>
                    </a:cubicBezTo>
                    <a:cubicBezTo>
                      <a:pt x="15442" y="6667"/>
                      <a:pt x="14625" y="6744"/>
                      <a:pt x="13815" y="6744"/>
                    </a:cubicBezTo>
                    <a:cubicBezTo>
                      <a:pt x="8861" y="6744"/>
                      <a:pt x="4128" y="3866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9" name="Google Shape;3439;p79"/>
              <p:cNvSpPr/>
              <p:nvPr/>
            </p:nvSpPr>
            <p:spPr>
              <a:xfrm>
                <a:off x="6798161" y="7721616"/>
                <a:ext cx="4827" cy="1123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6" extrusionOk="0">
                    <a:moveTo>
                      <a:pt x="0" y="0"/>
                    </a:moveTo>
                    <a:lnTo>
                      <a:pt x="31" y="426"/>
                    </a:lnTo>
                    <a:cubicBezTo>
                      <a:pt x="183" y="304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0" name="Google Shape;3440;p79"/>
              <p:cNvSpPr/>
              <p:nvPr/>
            </p:nvSpPr>
            <p:spPr>
              <a:xfrm>
                <a:off x="6522357" y="6312926"/>
                <a:ext cx="209279" cy="29745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77" extrusionOk="0">
                    <a:moveTo>
                      <a:pt x="912" y="0"/>
                    </a:moveTo>
                    <a:cubicBezTo>
                      <a:pt x="608" y="122"/>
                      <a:pt x="304" y="213"/>
                      <a:pt x="0" y="304"/>
                    </a:cubicBezTo>
                    <a:cubicBezTo>
                      <a:pt x="1976" y="4408"/>
                      <a:pt x="4590" y="8146"/>
                      <a:pt x="7933" y="11277"/>
                    </a:cubicBezTo>
                    <a:cubicBezTo>
                      <a:pt x="7933" y="10973"/>
                      <a:pt x="7903" y="10700"/>
                      <a:pt x="7903" y="10426"/>
                    </a:cubicBezTo>
                    <a:cubicBezTo>
                      <a:pt x="4955" y="7234"/>
                      <a:pt x="2675" y="3769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1" name="Google Shape;3441;p79"/>
              <p:cNvSpPr/>
              <p:nvPr/>
            </p:nvSpPr>
            <p:spPr>
              <a:xfrm>
                <a:off x="6730792" y="6587911"/>
                <a:ext cx="19387" cy="2780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4" extrusionOk="0">
                    <a:moveTo>
                      <a:pt x="1" y="1"/>
                    </a:moveTo>
                    <a:cubicBezTo>
                      <a:pt x="1" y="275"/>
                      <a:pt x="31" y="578"/>
                      <a:pt x="31" y="852"/>
                    </a:cubicBezTo>
                    <a:cubicBezTo>
                      <a:pt x="92" y="882"/>
                      <a:pt x="123" y="943"/>
                      <a:pt x="183" y="974"/>
                    </a:cubicBezTo>
                    <a:cubicBezTo>
                      <a:pt x="240" y="1030"/>
                      <a:pt x="303" y="1054"/>
                      <a:pt x="363" y="1054"/>
                    </a:cubicBezTo>
                    <a:cubicBezTo>
                      <a:pt x="563" y="1054"/>
                      <a:pt x="735" y="796"/>
                      <a:pt x="548" y="609"/>
                    </a:cubicBezTo>
                    <a:cubicBezTo>
                      <a:pt x="366" y="427"/>
                      <a:pt x="183" y="21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2" name="Google Shape;3442;p79"/>
              <p:cNvSpPr/>
              <p:nvPr/>
            </p:nvSpPr>
            <p:spPr>
              <a:xfrm>
                <a:off x="6756458" y="6460455"/>
                <a:ext cx="102661" cy="12748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4833" extrusionOk="0">
                    <a:moveTo>
                      <a:pt x="3526" y="0"/>
                    </a:moveTo>
                    <a:cubicBezTo>
                      <a:pt x="2554" y="1398"/>
                      <a:pt x="1247" y="3161"/>
                      <a:pt x="1" y="4043"/>
                    </a:cubicBezTo>
                    <a:lnTo>
                      <a:pt x="61" y="4833"/>
                    </a:lnTo>
                    <a:cubicBezTo>
                      <a:pt x="1429" y="4316"/>
                      <a:pt x="2767" y="2827"/>
                      <a:pt x="3891" y="1277"/>
                    </a:cubicBezTo>
                    <a:cubicBezTo>
                      <a:pt x="3770" y="851"/>
                      <a:pt x="3648" y="395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3" name="Google Shape;3443;p79"/>
              <p:cNvSpPr/>
              <p:nvPr/>
            </p:nvSpPr>
            <p:spPr>
              <a:xfrm>
                <a:off x="6849465" y="6323345"/>
                <a:ext cx="113080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75" extrusionOk="0">
                    <a:moveTo>
                      <a:pt x="3435" y="0"/>
                    </a:moveTo>
                    <a:cubicBezTo>
                      <a:pt x="2645" y="1307"/>
                      <a:pt x="1824" y="2584"/>
                      <a:pt x="973" y="3830"/>
                    </a:cubicBezTo>
                    <a:cubicBezTo>
                      <a:pt x="700" y="4195"/>
                      <a:pt x="365" y="4651"/>
                      <a:pt x="0" y="5198"/>
                    </a:cubicBezTo>
                    <a:cubicBezTo>
                      <a:pt x="122" y="5593"/>
                      <a:pt x="244" y="6049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59"/>
                      <a:pt x="4286" y="578"/>
                    </a:cubicBezTo>
                    <a:cubicBezTo>
                      <a:pt x="4013" y="365"/>
                      <a:pt x="3739" y="183"/>
                      <a:pt x="34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4" name="Google Shape;3444;p79"/>
              <p:cNvSpPr/>
              <p:nvPr/>
            </p:nvSpPr>
            <p:spPr>
              <a:xfrm>
                <a:off x="6729711" y="6567073"/>
                <a:ext cx="28382" cy="2503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49" extrusionOk="0">
                    <a:moveTo>
                      <a:pt x="1015" y="1"/>
                    </a:moveTo>
                    <a:cubicBezTo>
                      <a:pt x="802" y="153"/>
                      <a:pt x="559" y="274"/>
                      <a:pt x="315" y="365"/>
                    </a:cubicBezTo>
                    <a:cubicBezTo>
                      <a:pt x="1" y="509"/>
                      <a:pt x="90" y="948"/>
                      <a:pt x="432" y="948"/>
                    </a:cubicBezTo>
                    <a:cubicBezTo>
                      <a:pt x="453" y="948"/>
                      <a:pt x="475" y="946"/>
                      <a:pt x="498" y="943"/>
                    </a:cubicBezTo>
                    <a:cubicBezTo>
                      <a:pt x="680" y="913"/>
                      <a:pt x="863" y="852"/>
                      <a:pt x="1075" y="791"/>
                    </a:cubicBezTo>
                    <a:lnTo>
                      <a:pt x="1015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5" name="Google Shape;3445;p79"/>
              <p:cNvSpPr/>
              <p:nvPr/>
            </p:nvSpPr>
            <p:spPr>
              <a:xfrm>
                <a:off x="6770886" y="6733832"/>
                <a:ext cx="146764" cy="121099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4591" extrusionOk="0">
                    <a:moveTo>
                      <a:pt x="5320" y="1"/>
                    </a:moveTo>
                    <a:cubicBezTo>
                      <a:pt x="3739" y="1460"/>
                      <a:pt x="2007" y="2767"/>
                      <a:pt x="1" y="3892"/>
                    </a:cubicBezTo>
                    <a:cubicBezTo>
                      <a:pt x="1" y="4135"/>
                      <a:pt x="31" y="4378"/>
                      <a:pt x="31" y="4591"/>
                    </a:cubicBezTo>
                    <a:cubicBezTo>
                      <a:pt x="2037" y="3831"/>
                      <a:pt x="3861" y="2706"/>
                      <a:pt x="5563" y="1338"/>
                    </a:cubicBezTo>
                    <a:cubicBezTo>
                      <a:pt x="5472" y="882"/>
                      <a:pt x="5411" y="457"/>
                      <a:pt x="532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6" name="Google Shape;3446;p79"/>
              <p:cNvSpPr/>
              <p:nvPr/>
            </p:nvSpPr>
            <p:spPr>
              <a:xfrm>
                <a:off x="6911188" y="6499731"/>
                <a:ext cx="205296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10214" extrusionOk="0">
                    <a:moveTo>
                      <a:pt x="7205" y="0"/>
                    </a:moveTo>
                    <a:cubicBezTo>
                      <a:pt x="5107" y="3283"/>
                      <a:pt x="2828" y="6292"/>
                      <a:pt x="1" y="8876"/>
                    </a:cubicBezTo>
                    <a:cubicBezTo>
                      <a:pt x="92" y="9332"/>
                      <a:pt x="153" y="9757"/>
                      <a:pt x="244" y="10213"/>
                    </a:cubicBezTo>
                    <a:cubicBezTo>
                      <a:pt x="3253" y="7751"/>
                      <a:pt x="5746" y="4499"/>
                      <a:pt x="7782" y="1125"/>
                    </a:cubicBezTo>
                    <a:cubicBezTo>
                      <a:pt x="7600" y="730"/>
                      <a:pt x="7418" y="365"/>
                      <a:pt x="72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7" name="Google Shape;3447;p79"/>
              <p:cNvSpPr/>
              <p:nvPr/>
            </p:nvSpPr>
            <p:spPr>
              <a:xfrm>
                <a:off x="6753266" y="6836466"/>
                <a:ext cx="18438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868" extrusionOk="0">
                    <a:moveTo>
                      <a:pt x="0" y="609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39"/>
                      <a:pt x="4" y="639"/>
                      <a:pt x="6" y="640"/>
                    </a:cubicBezTo>
                    <a:lnTo>
                      <a:pt x="6" y="640"/>
                    </a:lnTo>
                    <a:cubicBezTo>
                      <a:pt x="4" y="629"/>
                      <a:pt x="2" y="619"/>
                      <a:pt x="0" y="609"/>
                    </a:cubicBezTo>
                    <a:close/>
                    <a:moveTo>
                      <a:pt x="669" y="1"/>
                    </a:moveTo>
                    <a:cubicBezTo>
                      <a:pt x="517" y="61"/>
                      <a:pt x="395" y="153"/>
                      <a:pt x="243" y="244"/>
                    </a:cubicBezTo>
                    <a:cubicBezTo>
                      <a:pt x="387" y="388"/>
                      <a:pt x="285" y="641"/>
                      <a:pt x="41" y="641"/>
                    </a:cubicBezTo>
                    <a:cubicBezTo>
                      <a:pt x="30" y="641"/>
                      <a:pt x="18" y="641"/>
                      <a:pt x="6" y="640"/>
                    </a:cubicBezTo>
                    <a:lnTo>
                      <a:pt x="6" y="640"/>
                    </a:lnTo>
                    <a:cubicBezTo>
                      <a:pt x="37" y="773"/>
                      <a:pt x="121" y="867"/>
                      <a:pt x="243" y="867"/>
                    </a:cubicBezTo>
                    <a:cubicBezTo>
                      <a:pt x="272" y="867"/>
                      <a:pt x="302" y="862"/>
                      <a:pt x="334" y="852"/>
                    </a:cubicBezTo>
                    <a:cubicBezTo>
                      <a:pt x="456" y="821"/>
                      <a:pt x="578" y="760"/>
                      <a:pt x="699" y="700"/>
                    </a:cubicBezTo>
                    <a:cubicBezTo>
                      <a:pt x="69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8" name="Google Shape;3448;p79"/>
              <p:cNvSpPr/>
              <p:nvPr/>
            </p:nvSpPr>
            <p:spPr>
              <a:xfrm>
                <a:off x="6752448" y="6842876"/>
                <a:ext cx="11079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9" extrusionOk="0">
                    <a:moveTo>
                      <a:pt x="305" y="1"/>
                    </a:moveTo>
                    <a:lnTo>
                      <a:pt x="305" y="1"/>
                    </a:lnTo>
                    <a:cubicBezTo>
                      <a:pt x="244" y="31"/>
                      <a:pt x="213" y="62"/>
                      <a:pt x="153" y="92"/>
                    </a:cubicBezTo>
                    <a:cubicBezTo>
                      <a:pt x="31" y="153"/>
                      <a:pt x="1" y="274"/>
                      <a:pt x="31" y="366"/>
                    </a:cubicBezTo>
                    <a:cubicBezTo>
                      <a:pt x="31" y="396"/>
                      <a:pt x="31" y="396"/>
                      <a:pt x="31" y="396"/>
                    </a:cubicBezTo>
                    <a:cubicBezTo>
                      <a:pt x="45" y="397"/>
                      <a:pt x="59" y="398"/>
                      <a:pt x="72" y="398"/>
                    </a:cubicBezTo>
                    <a:cubicBezTo>
                      <a:pt x="317" y="398"/>
                      <a:pt x="420" y="145"/>
                      <a:pt x="3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9" name="Google Shape;3449;p79"/>
              <p:cNvSpPr/>
              <p:nvPr/>
            </p:nvSpPr>
            <p:spPr>
              <a:xfrm>
                <a:off x="6759676" y="7144345"/>
                <a:ext cx="1609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61" h="335" extrusionOk="0">
                    <a:moveTo>
                      <a:pt x="61" y="0"/>
                    </a:moveTo>
                    <a:cubicBezTo>
                      <a:pt x="0" y="122"/>
                      <a:pt x="0" y="213"/>
                      <a:pt x="61" y="335"/>
                    </a:cubicBezTo>
                    <a:cubicBezTo>
                      <a:pt x="61" y="213"/>
                      <a:pt x="61" y="122"/>
                      <a:pt x="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0" name="Google Shape;3450;p79"/>
              <p:cNvSpPr/>
              <p:nvPr/>
            </p:nvSpPr>
            <p:spPr>
              <a:xfrm>
                <a:off x="6786924" y="7043319"/>
                <a:ext cx="157975" cy="108253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04" extrusionOk="0">
                    <a:moveTo>
                      <a:pt x="5958" y="1"/>
                    </a:moveTo>
                    <a:cubicBezTo>
                      <a:pt x="4074" y="1186"/>
                      <a:pt x="2098" y="2280"/>
                      <a:pt x="1" y="3253"/>
                    </a:cubicBezTo>
                    <a:cubicBezTo>
                      <a:pt x="1" y="3527"/>
                      <a:pt x="31" y="3830"/>
                      <a:pt x="31" y="4104"/>
                    </a:cubicBezTo>
                    <a:cubicBezTo>
                      <a:pt x="2098" y="3253"/>
                      <a:pt x="4074" y="2250"/>
                      <a:pt x="5989" y="1125"/>
                    </a:cubicBezTo>
                    <a:cubicBezTo>
                      <a:pt x="5989" y="761"/>
                      <a:pt x="5958" y="365"/>
                      <a:pt x="5958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1" name="Google Shape;3451;p79"/>
              <p:cNvSpPr/>
              <p:nvPr/>
            </p:nvSpPr>
            <p:spPr>
              <a:xfrm>
                <a:off x="6943263" y="6818820"/>
                <a:ext cx="270237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9637" extrusionOk="0">
                    <a:moveTo>
                      <a:pt x="10001" y="1"/>
                    </a:moveTo>
                    <a:cubicBezTo>
                      <a:pt x="7113" y="3284"/>
                      <a:pt x="3770" y="6110"/>
                      <a:pt x="1" y="8512"/>
                    </a:cubicBezTo>
                    <a:cubicBezTo>
                      <a:pt x="31" y="8876"/>
                      <a:pt x="62" y="9272"/>
                      <a:pt x="62" y="9636"/>
                    </a:cubicBezTo>
                    <a:cubicBezTo>
                      <a:pt x="3831" y="7387"/>
                      <a:pt x="7265" y="4651"/>
                      <a:pt x="10244" y="1460"/>
                    </a:cubicBezTo>
                    <a:cubicBezTo>
                      <a:pt x="10153" y="974"/>
                      <a:pt x="10092" y="487"/>
                      <a:pt x="1000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2" name="Google Shape;3452;p79"/>
              <p:cNvSpPr/>
              <p:nvPr/>
            </p:nvSpPr>
            <p:spPr>
              <a:xfrm>
                <a:off x="6761258" y="7129098"/>
                <a:ext cx="26483" cy="3012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42" extrusionOk="0">
                    <a:moveTo>
                      <a:pt x="974" y="1"/>
                    </a:moveTo>
                    <a:cubicBezTo>
                      <a:pt x="700" y="123"/>
                      <a:pt x="427" y="275"/>
                      <a:pt x="153" y="396"/>
                    </a:cubicBezTo>
                    <a:cubicBezTo>
                      <a:pt x="62" y="427"/>
                      <a:pt x="31" y="518"/>
                      <a:pt x="1" y="578"/>
                    </a:cubicBezTo>
                    <a:cubicBezTo>
                      <a:pt x="1" y="700"/>
                      <a:pt x="1" y="791"/>
                      <a:pt x="1" y="913"/>
                    </a:cubicBezTo>
                    <a:cubicBezTo>
                      <a:pt x="76" y="1037"/>
                      <a:pt x="191" y="1142"/>
                      <a:pt x="331" y="1142"/>
                    </a:cubicBezTo>
                    <a:cubicBezTo>
                      <a:pt x="362" y="1142"/>
                      <a:pt x="394" y="1137"/>
                      <a:pt x="427" y="1126"/>
                    </a:cubicBezTo>
                    <a:cubicBezTo>
                      <a:pt x="639" y="1034"/>
                      <a:pt x="822" y="943"/>
                      <a:pt x="1004" y="852"/>
                    </a:cubicBezTo>
                    <a:cubicBezTo>
                      <a:pt x="1004" y="578"/>
                      <a:pt x="974" y="275"/>
                      <a:pt x="97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3" name="Google Shape;3453;p79"/>
              <p:cNvSpPr/>
              <p:nvPr/>
            </p:nvSpPr>
            <p:spPr>
              <a:xfrm>
                <a:off x="6778114" y="7491499"/>
                <a:ext cx="5618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36" extrusionOk="0">
                    <a:moveTo>
                      <a:pt x="91" y="1"/>
                    </a:moveTo>
                    <a:cubicBezTo>
                      <a:pt x="0" y="122"/>
                      <a:pt x="61" y="305"/>
                      <a:pt x="213" y="335"/>
                    </a:cubicBezTo>
                    <a:cubicBezTo>
                      <a:pt x="213" y="214"/>
                      <a:pt x="213" y="122"/>
                      <a:pt x="21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4" name="Google Shape;3454;p79"/>
              <p:cNvSpPr/>
              <p:nvPr/>
            </p:nvSpPr>
            <p:spPr>
              <a:xfrm>
                <a:off x="6807762" y="7412129"/>
                <a:ext cx="122708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132" extrusionOk="0">
                    <a:moveTo>
                      <a:pt x="4651" y="1"/>
                    </a:moveTo>
                    <a:lnTo>
                      <a:pt x="4651" y="1"/>
                    </a:lnTo>
                    <a:cubicBezTo>
                      <a:pt x="3162" y="912"/>
                      <a:pt x="1612" y="1703"/>
                      <a:pt x="1" y="2493"/>
                    </a:cubicBezTo>
                    <a:cubicBezTo>
                      <a:pt x="1" y="2706"/>
                      <a:pt x="31" y="2919"/>
                      <a:pt x="31" y="3131"/>
                    </a:cubicBezTo>
                    <a:cubicBezTo>
                      <a:pt x="1581" y="2645"/>
                      <a:pt x="3101" y="2007"/>
                      <a:pt x="4499" y="1216"/>
                    </a:cubicBezTo>
                    <a:cubicBezTo>
                      <a:pt x="4560" y="791"/>
                      <a:pt x="4591" y="396"/>
                      <a:pt x="465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5" name="Google Shape;3455;p79"/>
              <p:cNvSpPr/>
              <p:nvPr/>
            </p:nvSpPr>
            <p:spPr>
              <a:xfrm>
                <a:off x="6926434" y="7089822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72" y="1"/>
                    </a:moveTo>
                    <a:cubicBezTo>
                      <a:pt x="9454" y="3010"/>
                      <a:pt x="7295" y="6019"/>
                      <a:pt x="4651" y="8694"/>
                    </a:cubicBezTo>
                    <a:cubicBezTo>
                      <a:pt x="3253" y="10092"/>
                      <a:pt x="1733" y="11217"/>
                      <a:pt x="152" y="12220"/>
                    </a:cubicBezTo>
                    <a:cubicBezTo>
                      <a:pt x="92" y="12615"/>
                      <a:pt x="61" y="13010"/>
                      <a:pt x="0" y="13435"/>
                    </a:cubicBezTo>
                    <a:cubicBezTo>
                      <a:pt x="4833" y="10700"/>
                      <a:pt x="8785" y="6262"/>
                      <a:pt x="11672" y="1672"/>
                    </a:cubicBezTo>
                    <a:cubicBezTo>
                      <a:pt x="11672" y="1125"/>
                      <a:pt x="11672" y="548"/>
                      <a:pt x="1167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6" name="Google Shape;3456;p79"/>
              <p:cNvSpPr/>
              <p:nvPr/>
            </p:nvSpPr>
            <p:spPr>
              <a:xfrm>
                <a:off x="6783732" y="7477888"/>
                <a:ext cx="24874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82" extrusionOk="0">
                    <a:moveTo>
                      <a:pt x="912" y="0"/>
                    </a:moveTo>
                    <a:cubicBezTo>
                      <a:pt x="760" y="61"/>
                      <a:pt x="608" y="152"/>
                      <a:pt x="456" y="213"/>
                    </a:cubicBezTo>
                    <a:cubicBezTo>
                      <a:pt x="486" y="365"/>
                      <a:pt x="426" y="517"/>
                      <a:pt x="243" y="517"/>
                    </a:cubicBezTo>
                    <a:lnTo>
                      <a:pt x="0" y="517"/>
                    </a:lnTo>
                    <a:cubicBezTo>
                      <a:pt x="0" y="638"/>
                      <a:pt x="0" y="730"/>
                      <a:pt x="0" y="851"/>
                    </a:cubicBezTo>
                    <a:cubicBezTo>
                      <a:pt x="30" y="851"/>
                      <a:pt x="61" y="882"/>
                      <a:pt x="91" y="882"/>
                    </a:cubicBezTo>
                    <a:cubicBezTo>
                      <a:pt x="395" y="790"/>
                      <a:pt x="669" y="699"/>
                      <a:pt x="942" y="638"/>
                    </a:cubicBezTo>
                    <a:cubicBezTo>
                      <a:pt x="942" y="426"/>
                      <a:pt x="912" y="213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7" name="Google Shape;3457;p79"/>
              <p:cNvSpPr/>
              <p:nvPr/>
            </p:nvSpPr>
            <p:spPr>
              <a:xfrm>
                <a:off x="6780514" y="7489098"/>
                <a:ext cx="3218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2" extrusionOk="0">
                    <a:moveTo>
                      <a:pt x="92" y="1"/>
                    </a:moveTo>
                    <a:cubicBezTo>
                      <a:pt x="92" y="31"/>
                      <a:pt x="61" y="31"/>
                      <a:pt x="61" y="31"/>
                    </a:cubicBezTo>
                    <a:cubicBezTo>
                      <a:pt x="31" y="31"/>
                      <a:pt x="31" y="61"/>
                      <a:pt x="0" y="92"/>
                    </a:cubicBezTo>
                    <a:lnTo>
                      <a:pt x="122" y="92"/>
                    </a:lnTo>
                    <a:cubicBezTo>
                      <a:pt x="122" y="61"/>
                      <a:pt x="122" y="31"/>
                      <a:pt x="9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8" name="Google Shape;3458;p79"/>
              <p:cNvSpPr/>
              <p:nvPr/>
            </p:nvSpPr>
            <p:spPr>
              <a:xfrm>
                <a:off x="6782914" y="7483480"/>
                <a:ext cx="13664" cy="804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05" extrusionOk="0">
                    <a:moveTo>
                      <a:pt x="487" y="1"/>
                    </a:moveTo>
                    <a:lnTo>
                      <a:pt x="487" y="1"/>
                    </a:lnTo>
                    <a:cubicBezTo>
                      <a:pt x="335" y="62"/>
                      <a:pt x="183" y="153"/>
                      <a:pt x="1" y="214"/>
                    </a:cubicBezTo>
                    <a:cubicBezTo>
                      <a:pt x="31" y="244"/>
                      <a:pt x="31" y="274"/>
                      <a:pt x="31" y="305"/>
                    </a:cubicBezTo>
                    <a:lnTo>
                      <a:pt x="274" y="305"/>
                    </a:lnTo>
                    <a:cubicBezTo>
                      <a:pt x="457" y="305"/>
                      <a:pt x="517" y="153"/>
                      <a:pt x="487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9" name="Google Shape;3459;p79"/>
              <p:cNvSpPr/>
              <p:nvPr/>
            </p:nvSpPr>
            <p:spPr>
              <a:xfrm>
                <a:off x="6820608" y="7683923"/>
                <a:ext cx="62541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78" extrusionOk="0">
                    <a:moveTo>
                      <a:pt x="2371" y="1"/>
                    </a:moveTo>
                    <a:cubicBezTo>
                      <a:pt x="1550" y="153"/>
                      <a:pt x="699" y="244"/>
                      <a:pt x="0" y="669"/>
                    </a:cubicBezTo>
                    <a:cubicBezTo>
                      <a:pt x="0" y="882"/>
                      <a:pt x="31" y="1095"/>
                      <a:pt x="31" y="1277"/>
                    </a:cubicBezTo>
                    <a:cubicBezTo>
                      <a:pt x="760" y="1247"/>
                      <a:pt x="1459" y="1125"/>
                      <a:pt x="2128" y="1004"/>
                    </a:cubicBezTo>
                    <a:cubicBezTo>
                      <a:pt x="2219" y="669"/>
                      <a:pt x="2280" y="335"/>
                      <a:pt x="237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0" name="Google Shape;3460;p79"/>
              <p:cNvSpPr/>
              <p:nvPr/>
            </p:nvSpPr>
            <p:spPr>
              <a:xfrm>
                <a:off x="6876713" y="7436185"/>
                <a:ext cx="332779" cy="274220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10396" extrusionOk="0">
                    <a:moveTo>
                      <a:pt x="12615" y="0"/>
                    </a:moveTo>
                    <a:lnTo>
                      <a:pt x="12615" y="0"/>
                    </a:lnTo>
                    <a:cubicBezTo>
                      <a:pt x="11582" y="1095"/>
                      <a:pt x="10548" y="2159"/>
                      <a:pt x="9545" y="3253"/>
                    </a:cubicBezTo>
                    <a:cubicBezTo>
                      <a:pt x="7205" y="5806"/>
                      <a:pt x="4591" y="8086"/>
                      <a:pt x="1247" y="9180"/>
                    </a:cubicBezTo>
                    <a:cubicBezTo>
                      <a:pt x="913" y="9271"/>
                      <a:pt x="578" y="9332"/>
                      <a:pt x="244" y="9393"/>
                    </a:cubicBezTo>
                    <a:cubicBezTo>
                      <a:pt x="153" y="9727"/>
                      <a:pt x="92" y="10061"/>
                      <a:pt x="1" y="10396"/>
                    </a:cubicBezTo>
                    <a:cubicBezTo>
                      <a:pt x="3010" y="9818"/>
                      <a:pt x="5563" y="8450"/>
                      <a:pt x="8086" y="6353"/>
                    </a:cubicBezTo>
                    <a:cubicBezTo>
                      <a:pt x="9393" y="5289"/>
                      <a:pt x="10670" y="4134"/>
                      <a:pt x="11916" y="2918"/>
                    </a:cubicBezTo>
                    <a:cubicBezTo>
                      <a:pt x="12190" y="2037"/>
                      <a:pt x="12402" y="1064"/>
                      <a:pt x="1261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1" name="Google Shape;3461;p79"/>
              <p:cNvSpPr/>
              <p:nvPr/>
            </p:nvSpPr>
            <p:spPr>
              <a:xfrm>
                <a:off x="6807129" y="7701569"/>
                <a:ext cx="14297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642" extrusionOk="0">
                    <a:moveTo>
                      <a:pt x="511" y="0"/>
                    </a:moveTo>
                    <a:cubicBezTo>
                      <a:pt x="390" y="61"/>
                      <a:pt x="238" y="152"/>
                      <a:pt x="116" y="274"/>
                    </a:cubicBezTo>
                    <a:cubicBezTo>
                      <a:pt x="1" y="389"/>
                      <a:pt x="77" y="641"/>
                      <a:pt x="240" y="641"/>
                    </a:cubicBezTo>
                    <a:cubicBezTo>
                      <a:pt x="249" y="641"/>
                      <a:pt x="259" y="640"/>
                      <a:pt x="268" y="639"/>
                    </a:cubicBezTo>
                    <a:cubicBezTo>
                      <a:pt x="359" y="639"/>
                      <a:pt x="450" y="639"/>
                      <a:pt x="542" y="608"/>
                    </a:cubicBez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462" name="Google Shape;3462;p79"/>
            <p:cNvGrpSpPr/>
            <p:nvPr/>
          </p:nvGrpSpPr>
          <p:grpSpPr>
            <a:xfrm>
              <a:off x="729721" y="2787712"/>
              <a:ext cx="4162797" cy="1998575"/>
              <a:chOff x="2474221" y="2781748"/>
              <a:chExt cx="4196368" cy="2014693"/>
            </a:xfrm>
          </p:grpSpPr>
          <p:grpSp>
            <p:nvGrpSpPr>
              <p:cNvPr id="3463" name="Google Shape;3463;p79"/>
              <p:cNvGrpSpPr/>
              <p:nvPr/>
            </p:nvGrpSpPr>
            <p:grpSpPr>
              <a:xfrm>
                <a:off x="2474221" y="2781748"/>
                <a:ext cx="4196368" cy="2014693"/>
                <a:chOff x="1313950" y="2027925"/>
                <a:chExt cx="6516100" cy="3128405"/>
              </a:xfrm>
            </p:grpSpPr>
            <p:sp>
              <p:nvSpPr>
                <p:cNvPr id="3464" name="Google Shape;3464;p79"/>
                <p:cNvSpPr/>
                <p:nvPr/>
              </p:nvSpPr>
              <p:spPr>
                <a:xfrm>
                  <a:off x="6738075" y="4060625"/>
                  <a:ext cx="1039550" cy="10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2" h="42038" extrusionOk="0">
                      <a:moveTo>
                        <a:pt x="41582" y="1"/>
                      </a:moveTo>
                      <a:lnTo>
                        <a:pt x="0" y="2311"/>
                      </a:lnTo>
                      <a:lnTo>
                        <a:pt x="3131" y="42038"/>
                      </a:lnTo>
                      <a:lnTo>
                        <a:pt x="39484" y="40944"/>
                      </a:lnTo>
                      <a:lnTo>
                        <a:pt x="41582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5" name="Google Shape;3465;p79"/>
                <p:cNvSpPr/>
                <p:nvPr/>
              </p:nvSpPr>
              <p:spPr>
                <a:xfrm>
                  <a:off x="6437150" y="3809875"/>
                  <a:ext cx="1351125" cy="13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5" h="52524" extrusionOk="0">
                      <a:moveTo>
                        <a:pt x="1520" y="0"/>
                      </a:moveTo>
                      <a:lnTo>
                        <a:pt x="1" y="52524"/>
                      </a:lnTo>
                      <a:lnTo>
                        <a:pt x="15168" y="52068"/>
                      </a:lnTo>
                      <a:lnTo>
                        <a:pt x="12037" y="12341"/>
                      </a:lnTo>
                      <a:lnTo>
                        <a:pt x="53619" y="10031"/>
                      </a:lnTo>
                      <a:lnTo>
                        <a:pt x="54044" y="1702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6" name="Google Shape;3466;p79"/>
                <p:cNvSpPr/>
                <p:nvPr/>
              </p:nvSpPr>
              <p:spPr>
                <a:xfrm>
                  <a:off x="6475150" y="3328100"/>
                  <a:ext cx="1354900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6" h="21004" extrusionOk="0">
                      <a:moveTo>
                        <a:pt x="548" y="0"/>
                      </a:moveTo>
                      <a:lnTo>
                        <a:pt x="0" y="19271"/>
                      </a:lnTo>
                      <a:lnTo>
                        <a:pt x="54196" y="21004"/>
                      </a:lnTo>
                      <a:lnTo>
                        <a:pt x="54196" y="21004"/>
                      </a:lnTo>
                      <a:lnTo>
                        <a:pt x="47722" y="513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7" name="Google Shape;3467;p79"/>
                <p:cNvSpPr/>
                <p:nvPr/>
              </p:nvSpPr>
              <p:spPr>
                <a:xfrm>
                  <a:off x="6468300" y="3809875"/>
                  <a:ext cx="1361750" cy="10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13" extrusionOk="0">
                      <a:moveTo>
                        <a:pt x="274" y="0"/>
                      </a:moveTo>
                      <a:lnTo>
                        <a:pt x="1" y="3435"/>
                      </a:lnTo>
                      <a:lnTo>
                        <a:pt x="53619" y="4012"/>
                      </a:lnTo>
                      <a:lnTo>
                        <a:pt x="54470" y="1733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8" name="Google Shape;3468;p79"/>
                <p:cNvSpPr/>
                <p:nvPr/>
              </p:nvSpPr>
              <p:spPr>
                <a:xfrm>
                  <a:off x="2639200" y="2169275"/>
                  <a:ext cx="3892200" cy="9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88" h="38238" extrusionOk="0">
                      <a:moveTo>
                        <a:pt x="76051" y="0"/>
                      </a:moveTo>
                      <a:lnTo>
                        <a:pt x="1" y="25259"/>
                      </a:lnTo>
                      <a:lnTo>
                        <a:pt x="305" y="35806"/>
                      </a:lnTo>
                      <a:lnTo>
                        <a:pt x="155171" y="38238"/>
                      </a:lnTo>
                      <a:lnTo>
                        <a:pt x="155688" y="25259"/>
                      </a:lnTo>
                      <a:lnTo>
                        <a:pt x="7605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9" name="Google Shape;3469;p79"/>
                <p:cNvSpPr/>
                <p:nvPr/>
              </p:nvSpPr>
              <p:spPr>
                <a:xfrm>
                  <a:off x="2812475" y="2277925"/>
                  <a:ext cx="3559350" cy="70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74" h="28239" extrusionOk="0">
                      <a:moveTo>
                        <a:pt x="69515" y="1"/>
                      </a:moveTo>
                      <a:lnTo>
                        <a:pt x="1277" y="20730"/>
                      </a:lnTo>
                      <a:lnTo>
                        <a:pt x="0" y="25776"/>
                      </a:lnTo>
                      <a:lnTo>
                        <a:pt x="142374" y="28238"/>
                      </a:lnTo>
                      <a:lnTo>
                        <a:pt x="142374" y="22676"/>
                      </a:lnTo>
                      <a:lnTo>
                        <a:pt x="69515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0" name="Google Shape;3470;p79"/>
                <p:cNvSpPr/>
                <p:nvPr/>
              </p:nvSpPr>
              <p:spPr>
                <a:xfrm>
                  <a:off x="2646800" y="3064425"/>
                  <a:ext cx="3871675" cy="20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67" h="83163" extrusionOk="0">
                      <a:moveTo>
                        <a:pt x="1" y="0"/>
                      </a:moveTo>
                      <a:lnTo>
                        <a:pt x="2372" y="83162"/>
                      </a:lnTo>
                      <a:lnTo>
                        <a:pt x="31795" y="82919"/>
                      </a:lnTo>
                      <a:cubicBezTo>
                        <a:pt x="27387" y="64044"/>
                        <a:pt x="18725" y="25411"/>
                        <a:pt x="18725" y="25411"/>
                      </a:cubicBezTo>
                      <a:lnTo>
                        <a:pt x="154138" y="20487"/>
                      </a:lnTo>
                      <a:lnTo>
                        <a:pt x="154867" y="24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1" name="Google Shape;3471;p79"/>
                <p:cNvSpPr/>
                <p:nvPr/>
              </p:nvSpPr>
              <p:spPr>
                <a:xfrm>
                  <a:off x="3114900" y="3576575"/>
                  <a:ext cx="3385350" cy="15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14" h="62434" extrusionOk="0">
                      <a:moveTo>
                        <a:pt x="135414" y="1"/>
                      </a:moveTo>
                      <a:lnTo>
                        <a:pt x="1" y="4925"/>
                      </a:lnTo>
                      <a:cubicBezTo>
                        <a:pt x="1" y="4925"/>
                        <a:pt x="8663" y="43558"/>
                        <a:pt x="13071" y="62433"/>
                      </a:cubicBezTo>
                      <a:lnTo>
                        <a:pt x="132921" y="61339"/>
                      </a:lnTo>
                      <a:lnTo>
                        <a:pt x="135414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2" name="Google Shape;3472;p79"/>
                <p:cNvSpPr/>
                <p:nvPr/>
              </p:nvSpPr>
              <p:spPr>
                <a:xfrm rot="-61885">
                  <a:off x="3619099" y="3790410"/>
                  <a:ext cx="1823706" cy="134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51" h="53831" extrusionOk="0">
                      <a:moveTo>
                        <a:pt x="72951" y="0"/>
                      </a:moveTo>
                      <a:lnTo>
                        <a:pt x="1" y="1064"/>
                      </a:lnTo>
                      <a:lnTo>
                        <a:pt x="5047" y="53162"/>
                      </a:lnTo>
                      <a:lnTo>
                        <a:pt x="8664" y="53162"/>
                      </a:lnTo>
                      <a:lnTo>
                        <a:pt x="66324" y="53831"/>
                      </a:lnTo>
                      <a:lnTo>
                        <a:pt x="70094" y="53831"/>
                      </a:lnTo>
                      <a:lnTo>
                        <a:pt x="7295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3" name="Google Shape;3473;p79"/>
                <p:cNvSpPr/>
                <p:nvPr/>
              </p:nvSpPr>
              <p:spPr>
                <a:xfrm>
                  <a:off x="1355750" y="3830375"/>
                  <a:ext cx="1325275" cy="12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1" h="51461" extrusionOk="0">
                      <a:moveTo>
                        <a:pt x="52524" y="1"/>
                      </a:moveTo>
                      <a:lnTo>
                        <a:pt x="1" y="1703"/>
                      </a:lnTo>
                      <a:lnTo>
                        <a:pt x="2523" y="51005"/>
                      </a:lnTo>
                      <a:lnTo>
                        <a:pt x="18542" y="51461"/>
                      </a:lnTo>
                      <a:lnTo>
                        <a:pt x="11338" y="14256"/>
                      </a:lnTo>
                      <a:lnTo>
                        <a:pt x="11338" y="14256"/>
                      </a:lnTo>
                      <a:lnTo>
                        <a:pt x="53011" y="17053"/>
                      </a:lnTo>
                      <a:lnTo>
                        <a:pt x="52524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4" name="Google Shape;3474;p79"/>
                <p:cNvSpPr/>
                <p:nvPr/>
              </p:nvSpPr>
              <p:spPr>
                <a:xfrm>
                  <a:off x="1639200" y="4186775"/>
                  <a:ext cx="1066900" cy="95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6" h="38269" extrusionOk="0">
                      <a:moveTo>
                        <a:pt x="0" y="0"/>
                      </a:moveTo>
                      <a:lnTo>
                        <a:pt x="7204" y="37205"/>
                      </a:lnTo>
                      <a:lnTo>
                        <a:pt x="42676" y="38268"/>
                      </a:lnTo>
                      <a:lnTo>
                        <a:pt x="42676" y="38268"/>
                      </a:lnTo>
                      <a:lnTo>
                        <a:pt x="41673" y="27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5" name="Google Shape;3475;p79"/>
                <p:cNvSpPr/>
                <p:nvPr/>
              </p:nvSpPr>
              <p:spPr>
                <a:xfrm>
                  <a:off x="1313950" y="3349375"/>
                  <a:ext cx="1354925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7" h="21004" extrusionOk="0">
                      <a:moveTo>
                        <a:pt x="53649" y="0"/>
                      </a:moveTo>
                      <a:lnTo>
                        <a:pt x="6475" y="5137"/>
                      </a:lnTo>
                      <a:lnTo>
                        <a:pt x="1" y="21004"/>
                      </a:lnTo>
                      <a:lnTo>
                        <a:pt x="54196" y="19241"/>
                      </a:lnTo>
                      <a:lnTo>
                        <a:pt x="53649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6" name="Google Shape;3476;p79"/>
                <p:cNvSpPr/>
                <p:nvPr/>
              </p:nvSpPr>
              <p:spPr>
                <a:xfrm>
                  <a:off x="2579175" y="2983875"/>
                  <a:ext cx="3990975" cy="24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39" h="9758" extrusionOk="0">
                      <a:moveTo>
                        <a:pt x="1" y="0"/>
                      </a:moveTo>
                      <a:lnTo>
                        <a:pt x="821" y="9757"/>
                      </a:lnTo>
                      <a:lnTo>
                        <a:pt x="159639" y="9757"/>
                      </a:lnTo>
                      <a:lnTo>
                        <a:pt x="159639" y="14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7" name="Google Shape;3477;p79"/>
                <p:cNvSpPr/>
                <p:nvPr/>
              </p:nvSpPr>
              <p:spPr>
                <a:xfrm>
                  <a:off x="2599700" y="3227800"/>
                  <a:ext cx="3970450" cy="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8" h="3040" extrusionOk="0">
                      <a:moveTo>
                        <a:pt x="0" y="0"/>
                      </a:moveTo>
                      <a:lnTo>
                        <a:pt x="1338" y="3040"/>
                      </a:lnTo>
                      <a:lnTo>
                        <a:pt x="157055" y="3040"/>
                      </a:lnTo>
                      <a:lnTo>
                        <a:pt x="158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8" name="Google Shape;3478;p79"/>
                <p:cNvSpPr/>
                <p:nvPr/>
              </p:nvSpPr>
              <p:spPr>
                <a:xfrm>
                  <a:off x="2535875" y="2055275"/>
                  <a:ext cx="40890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60" h="34409" extrusionOk="0">
                      <a:moveTo>
                        <a:pt x="81734" y="1"/>
                      </a:moveTo>
                      <a:lnTo>
                        <a:pt x="0" y="26840"/>
                      </a:lnTo>
                      <a:lnTo>
                        <a:pt x="426" y="32828"/>
                      </a:lnTo>
                      <a:lnTo>
                        <a:pt x="80883" y="6262"/>
                      </a:lnTo>
                      <a:lnTo>
                        <a:pt x="163559" y="34409"/>
                      </a:lnTo>
                      <a:lnTo>
                        <a:pt x="163559" y="25685"/>
                      </a:lnTo>
                      <a:lnTo>
                        <a:pt x="817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9" name="Google Shape;3479;p79"/>
                <p:cNvSpPr/>
                <p:nvPr/>
              </p:nvSpPr>
              <p:spPr>
                <a:xfrm>
                  <a:off x="2520675" y="2027925"/>
                  <a:ext cx="41042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68" h="34409" extrusionOk="0">
                      <a:moveTo>
                        <a:pt x="82342" y="1"/>
                      </a:moveTo>
                      <a:lnTo>
                        <a:pt x="0" y="26718"/>
                      </a:lnTo>
                      <a:lnTo>
                        <a:pt x="1034" y="32858"/>
                      </a:lnTo>
                      <a:lnTo>
                        <a:pt x="81491" y="6262"/>
                      </a:lnTo>
                      <a:lnTo>
                        <a:pt x="164167" y="34408"/>
                      </a:lnTo>
                      <a:lnTo>
                        <a:pt x="164167" y="25715"/>
                      </a:lnTo>
                      <a:lnTo>
                        <a:pt x="82342" y="1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0" name="Google Shape;3480;p79"/>
                <p:cNvSpPr/>
                <p:nvPr/>
              </p:nvSpPr>
              <p:spPr>
                <a:xfrm>
                  <a:off x="5776800" y="3874450"/>
                  <a:ext cx="33665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1" name="Google Shape;3481;p79"/>
                <p:cNvSpPr/>
                <p:nvPr/>
              </p:nvSpPr>
              <p:spPr>
                <a:xfrm>
                  <a:off x="3091350" y="3977050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0" y="0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2" name="Google Shape;3482;p79"/>
                <p:cNvSpPr/>
                <p:nvPr/>
              </p:nvSpPr>
              <p:spPr>
                <a:xfrm>
                  <a:off x="6062525" y="4135850"/>
                  <a:ext cx="337425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3" name="Google Shape;3483;p79"/>
                <p:cNvSpPr/>
                <p:nvPr/>
              </p:nvSpPr>
              <p:spPr>
                <a:xfrm>
                  <a:off x="7330800" y="4139650"/>
                  <a:ext cx="33740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1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4" name="Google Shape;3484;p79"/>
                <p:cNvSpPr/>
                <p:nvPr/>
              </p:nvSpPr>
              <p:spPr>
                <a:xfrm>
                  <a:off x="5656750" y="4588750"/>
                  <a:ext cx="33665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5" name="Google Shape;3485;p79"/>
                <p:cNvSpPr/>
                <p:nvPr/>
              </p:nvSpPr>
              <p:spPr>
                <a:xfrm>
                  <a:off x="2114875" y="4312925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1" y="0"/>
                      </a:moveTo>
                      <a:lnTo>
                        <a:pt x="1" y="4559"/>
                      </a:lnTo>
                      <a:lnTo>
                        <a:pt x="13497" y="4559"/>
                      </a:lnTo>
                      <a:lnTo>
                        <a:pt x="13497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6" name="Google Shape;3486;p79"/>
                <p:cNvSpPr/>
                <p:nvPr/>
              </p:nvSpPr>
              <p:spPr>
                <a:xfrm>
                  <a:off x="5331500" y="2713350"/>
                  <a:ext cx="33667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4560" extrusionOk="0">
                      <a:moveTo>
                        <a:pt x="1" y="0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7" name="Google Shape;3487;p79"/>
                <p:cNvSpPr/>
                <p:nvPr/>
              </p:nvSpPr>
              <p:spPr>
                <a:xfrm>
                  <a:off x="3770700" y="2573525"/>
                  <a:ext cx="33740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8" name="Google Shape;3488;p79"/>
                <p:cNvSpPr/>
                <p:nvPr/>
              </p:nvSpPr>
              <p:spPr>
                <a:xfrm rot="-61885">
                  <a:off x="3561025" y="3747649"/>
                  <a:ext cx="1938451" cy="1391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41" h="55656" extrusionOk="0">
                      <a:moveTo>
                        <a:pt x="77540" y="1"/>
                      </a:moveTo>
                      <a:lnTo>
                        <a:pt x="1" y="1247"/>
                      </a:lnTo>
                      <a:lnTo>
                        <a:pt x="5381" y="54926"/>
                      </a:lnTo>
                      <a:lnTo>
                        <a:pt x="9211" y="54926"/>
                      </a:lnTo>
                      <a:lnTo>
                        <a:pt x="3466" y="3588"/>
                      </a:lnTo>
                      <a:lnTo>
                        <a:pt x="73954" y="2706"/>
                      </a:lnTo>
                      <a:lnTo>
                        <a:pt x="73954" y="2706"/>
                      </a:lnTo>
                      <a:lnTo>
                        <a:pt x="70519" y="55655"/>
                      </a:lnTo>
                      <a:lnTo>
                        <a:pt x="74501" y="55655"/>
                      </a:lnTo>
                      <a:lnTo>
                        <a:pt x="775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9" name="Google Shape;3489;p79"/>
                <p:cNvSpPr/>
                <p:nvPr/>
              </p:nvSpPr>
              <p:spPr>
                <a:xfrm>
                  <a:off x="6518475" y="2882050"/>
                  <a:ext cx="106400" cy="1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5502" extrusionOk="0">
                      <a:moveTo>
                        <a:pt x="395" y="0"/>
                      </a:moveTo>
                      <a:lnTo>
                        <a:pt x="0" y="5502"/>
                      </a:lnTo>
                      <a:lnTo>
                        <a:pt x="4255" y="1338"/>
                      </a:lnTo>
                      <a:lnTo>
                        <a:pt x="39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0" name="Google Shape;3490;p79"/>
                <p:cNvSpPr/>
                <p:nvPr/>
              </p:nvSpPr>
              <p:spPr>
                <a:xfrm>
                  <a:off x="2546500" y="2845575"/>
                  <a:ext cx="98825" cy="1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5563" extrusionOk="0">
                      <a:moveTo>
                        <a:pt x="3739" y="0"/>
                      </a:moveTo>
                      <a:lnTo>
                        <a:pt x="1" y="1216"/>
                      </a:lnTo>
                      <a:lnTo>
                        <a:pt x="3952" y="5563"/>
                      </a:lnTo>
                      <a:lnTo>
                        <a:pt x="37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1" name="Google Shape;3491;p79"/>
                <p:cNvSpPr/>
                <p:nvPr/>
              </p:nvSpPr>
              <p:spPr>
                <a:xfrm>
                  <a:off x="4265375" y="2362275"/>
                  <a:ext cx="636050" cy="59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2" extrusionOk="0">
                      <a:moveTo>
                        <a:pt x="12098" y="1"/>
                      </a:moveTo>
                      <a:cubicBezTo>
                        <a:pt x="5290" y="1"/>
                        <a:pt x="1" y="5837"/>
                        <a:pt x="1" y="11946"/>
                      </a:cubicBezTo>
                      <a:cubicBezTo>
                        <a:pt x="1" y="19667"/>
                        <a:pt x="6688" y="23922"/>
                        <a:pt x="13527" y="23922"/>
                      </a:cubicBezTo>
                      <a:cubicBezTo>
                        <a:pt x="20335" y="23922"/>
                        <a:pt x="25442" y="17235"/>
                        <a:pt x="25442" y="11095"/>
                      </a:cubicBezTo>
                      <a:cubicBezTo>
                        <a:pt x="25442" y="4985"/>
                        <a:pt x="18907" y="1"/>
                        <a:pt x="12098" y="1"/>
                      </a:cubicBez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2" name="Google Shape;3492;p79"/>
                <p:cNvSpPr/>
                <p:nvPr/>
              </p:nvSpPr>
              <p:spPr>
                <a:xfrm>
                  <a:off x="4247150" y="2353150"/>
                  <a:ext cx="636050" cy="5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3" extrusionOk="0">
                      <a:moveTo>
                        <a:pt x="12098" y="1"/>
                      </a:moveTo>
                      <a:cubicBezTo>
                        <a:pt x="5289" y="1"/>
                        <a:pt x="0" y="5837"/>
                        <a:pt x="0" y="11946"/>
                      </a:cubicBezTo>
                      <a:cubicBezTo>
                        <a:pt x="0" y="19697"/>
                        <a:pt x="6718" y="23922"/>
                        <a:pt x="13526" y="23922"/>
                      </a:cubicBezTo>
                      <a:cubicBezTo>
                        <a:pt x="20335" y="23922"/>
                        <a:pt x="25441" y="17235"/>
                        <a:pt x="25441" y="11095"/>
                      </a:cubicBezTo>
                      <a:cubicBezTo>
                        <a:pt x="25441" y="4986"/>
                        <a:pt x="18906" y="1"/>
                        <a:pt x="120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3" name="Google Shape;3493;p79"/>
                <p:cNvSpPr/>
                <p:nvPr/>
              </p:nvSpPr>
              <p:spPr>
                <a:xfrm>
                  <a:off x="4331500" y="2385825"/>
                  <a:ext cx="516750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0" h="12889" extrusionOk="0">
                      <a:moveTo>
                        <a:pt x="8785" y="1"/>
                      </a:moveTo>
                      <a:cubicBezTo>
                        <a:pt x="5107" y="1"/>
                        <a:pt x="1945" y="1885"/>
                        <a:pt x="0" y="4591"/>
                      </a:cubicBezTo>
                      <a:cubicBezTo>
                        <a:pt x="6626" y="7691"/>
                        <a:pt x="13313" y="10670"/>
                        <a:pt x="20244" y="12889"/>
                      </a:cubicBezTo>
                      <a:cubicBezTo>
                        <a:pt x="20517" y="11916"/>
                        <a:pt x="20669" y="10882"/>
                        <a:pt x="20669" y="9879"/>
                      </a:cubicBezTo>
                      <a:cubicBezTo>
                        <a:pt x="20669" y="4408"/>
                        <a:pt x="14864" y="1"/>
                        <a:pt x="8785" y="1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4" name="Google Shape;3494;p79"/>
                <p:cNvSpPr/>
                <p:nvPr/>
              </p:nvSpPr>
              <p:spPr>
                <a:xfrm>
                  <a:off x="4281350" y="2500575"/>
                  <a:ext cx="556250" cy="4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16719" extrusionOk="0">
                      <a:moveTo>
                        <a:pt x="2006" y="1"/>
                      </a:moveTo>
                      <a:cubicBezTo>
                        <a:pt x="760" y="1794"/>
                        <a:pt x="0" y="3891"/>
                        <a:pt x="0" y="6049"/>
                      </a:cubicBezTo>
                      <a:cubicBezTo>
                        <a:pt x="0" y="12949"/>
                        <a:pt x="5988" y="16718"/>
                        <a:pt x="12067" y="16718"/>
                      </a:cubicBezTo>
                      <a:cubicBezTo>
                        <a:pt x="17022" y="16718"/>
                        <a:pt x="20973" y="12736"/>
                        <a:pt x="22250" y="8299"/>
                      </a:cubicBezTo>
                      <a:cubicBezTo>
                        <a:pt x="15319" y="6080"/>
                        <a:pt x="8632" y="3101"/>
                        <a:pt x="20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5" name="Google Shape;3495;p79"/>
                <p:cNvSpPr/>
                <p:nvPr/>
              </p:nvSpPr>
              <p:spPr>
                <a:xfrm>
                  <a:off x="4525275" y="2515775"/>
                  <a:ext cx="79800" cy="1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6414" extrusionOk="0">
                      <a:moveTo>
                        <a:pt x="1550" y="1"/>
                      </a:moveTo>
                      <a:lnTo>
                        <a:pt x="0" y="2189"/>
                      </a:lnTo>
                      <a:lnTo>
                        <a:pt x="1246" y="2189"/>
                      </a:lnTo>
                      <a:lnTo>
                        <a:pt x="1246" y="6414"/>
                      </a:lnTo>
                      <a:lnTo>
                        <a:pt x="2128" y="6414"/>
                      </a:lnTo>
                      <a:lnTo>
                        <a:pt x="1854" y="1885"/>
                      </a:lnTo>
                      <a:lnTo>
                        <a:pt x="3192" y="1885"/>
                      </a:lnTo>
                      <a:lnTo>
                        <a:pt x="155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6" name="Google Shape;3496;p79"/>
                <p:cNvSpPr/>
                <p:nvPr/>
              </p:nvSpPr>
              <p:spPr>
                <a:xfrm>
                  <a:off x="4553375" y="2593275"/>
                  <a:ext cx="252325" cy="8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3527" extrusionOk="0">
                      <a:moveTo>
                        <a:pt x="7600" y="1"/>
                      </a:moveTo>
                      <a:lnTo>
                        <a:pt x="7934" y="1217"/>
                      </a:lnTo>
                      <a:lnTo>
                        <a:pt x="1" y="2676"/>
                      </a:lnTo>
                      <a:lnTo>
                        <a:pt x="244" y="3527"/>
                      </a:lnTo>
                      <a:lnTo>
                        <a:pt x="8390" y="1703"/>
                      </a:lnTo>
                      <a:lnTo>
                        <a:pt x="8755" y="3010"/>
                      </a:lnTo>
                      <a:lnTo>
                        <a:pt x="10092" y="913"/>
                      </a:lnTo>
                      <a:lnTo>
                        <a:pt x="760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7" name="Google Shape;3497;p79"/>
                <p:cNvSpPr/>
                <p:nvPr/>
              </p:nvSpPr>
              <p:spPr>
                <a:xfrm>
                  <a:off x="1313950" y="3830375"/>
                  <a:ext cx="136175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44" extrusionOk="0">
                      <a:moveTo>
                        <a:pt x="54196" y="1"/>
                      </a:moveTo>
                      <a:lnTo>
                        <a:pt x="1" y="1764"/>
                      </a:lnTo>
                      <a:lnTo>
                        <a:pt x="852" y="4043"/>
                      </a:lnTo>
                      <a:lnTo>
                        <a:pt x="54470" y="3466"/>
                      </a:lnTo>
                      <a:lnTo>
                        <a:pt x="5419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8" name="Google Shape;3498;p79"/>
                <p:cNvSpPr/>
                <p:nvPr/>
              </p:nvSpPr>
              <p:spPr>
                <a:xfrm>
                  <a:off x="3756250" y="3931450"/>
                  <a:ext cx="1567675" cy="8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07" h="32281" extrusionOk="0">
                      <a:moveTo>
                        <a:pt x="62707" y="0"/>
                      </a:moveTo>
                      <a:lnTo>
                        <a:pt x="1" y="5077"/>
                      </a:lnTo>
                      <a:lnTo>
                        <a:pt x="3162" y="32281"/>
                      </a:lnTo>
                      <a:lnTo>
                        <a:pt x="60944" y="23071"/>
                      </a:lnTo>
                      <a:lnTo>
                        <a:pt x="627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3499" name="Google Shape;3499;p79"/>
              <p:cNvSpPr/>
              <p:nvPr/>
            </p:nvSpPr>
            <p:spPr>
              <a:xfrm>
                <a:off x="4537825" y="3896350"/>
                <a:ext cx="74345" cy="88331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2901" extrusionOk="0">
                    <a:moveTo>
                      <a:pt x="4142" y="0"/>
                    </a:moveTo>
                    <a:lnTo>
                      <a:pt x="4142" y="0"/>
                    </a:lnTo>
                    <a:cubicBezTo>
                      <a:pt x="4139" y="0"/>
                      <a:pt x="4137" y="4"/>
                      <a:pt x="4134" y="12"/>
                    </a:cubicBezTo>
                    <a:cubicBezTo>
                      <a:pt x="4023" y="326"/>
                      <a:pt x="3570" y="431"/>
                      <a:pt x="3016" y="431"/>
                    </a:cubicBezTo>
                    <a:cubicBezTo>
                      <a:pt x="1909" y="431"/>
                      <a:pt x="396" y="12"/>
                      <a:pt x="396" y="12"/>
                    </a:cubicBezTo>
                    <a:lnTo>
                      <a:pt x="1" y="52718"/>
                    </a:lnTo>
                    <a:lnTo>
                      <a:pt x="2432" y="52900"/>
                    </a:lnTo>
                    <a:cubicBezTo>
                      <a:pt x="2432" y="52900"/>
                      <a:pt x="4405" y="0"/>
                      <a:pt x="4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" name="Rounded Rectangle 3"/>
          <p:cNvSpPr/>
          <p:nvPr/>
        </p:nvSpPr>
        <p:spPr>
          <a:xfrm>
            <a:off x="5174535" y="847494"/>
            <a:ext cx="6616020" cy="1605775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3998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399"/>
            <a:ext cx="12192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51543" y="787401"/>
            <a:ext cx="10450285" cy="4914121"/>
          </a:xfrm>
          <a:custGeom>
            <a:avLst/>
            <a:gdLst>
              <a:gd name="connsiteX0" fmla="*/ 7837714 w 7837714"/>
              <a:gd name="connsiteY0" fmla="*/ 3685591 h 3685591"/>
              <a:gd name="connsiteX1" fmla="*/ 7455159 w 7837714"/>
              <a:gd name="connsiteY1" fmla="*/ 3610947 h 3685591"/>
              <a:gd name="connsiteX2" fmla="*/ 7343192 w 7837714"/>
              <a:gd name="connsiteY2" fmla="*/ 3387012 h 3685591"/>
              <a:gd name="connsiteX3" fmla="*/ 6298163 w 7837714"/>
              <a:gd name="connsiteY3" fmla="*/ 2425959 h 3685591"/>
              <a:gd name="connsiteX4" fmla="*/ 4665306 w 7837714"/>
              <a:gd name="connsiteY4" fmla="*/ 2183363 h 3685591"/>
              <a:gd name="connsiteX5" fmla="*/ 2948474 w 7837714"/>
              <a:gd name="connsiteY5" fmla="*/ 2659224 h 3685591"/>
              <a:gd name="connsiteX6" fmla="*/ 1604865 w 7837714"/>
              <a:gd name="connsiteY6" fmla="*/ 2099387 h 3685591"/>
              <a:gd name="connsiteX7" fmla="*/ 0 w 7837714"/>
              <a:gd name="connsiteY7" fmla="*/ 0 h 3685591"/>
              <a:gd name="connsiteX8" fmla="*/ 0 w 7837714"/>
              <a:gd name="connsiteY8" fmla="*/ 0 h 3685591"/>
              <a:gd name="connsiteX9" fmla="*/ 18661 w 7837714"/>
              <a:gd name="connsiteY9" fmla="*/ 18661 h 368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4" h="3685591">
                <a:moveTo>
                  <a:pt x="7837714" y="3685591"/>
                </a:moveTo>
                <a:cubicBezTo>
                  <a:pt x="7687646" y="3673150"/>
                  <a:pt x="7537579" y="3660710"/>
                  <a:pt x="7455159" y="3610947"/>
                </a:cubicBezTo>
                <a:cubicBezTo>
                  <a:pt x="7372739" y="3561184"/>
                  <a:pt x="7536025" y="3584510"/>
                  <a:pt x="7343192" y="3387012"/>
                </a:cubicBezTo>
                <a:cubicBezTo>
                  <a:pt x="7150359" y="3189514"/>
                  <a:pt x="6744477" y="2626567"/>
                  <a:pt x="6298163" y="2425959"/>
                </a:cubicBezTo>
                <a:cubicBezTo>
                  <a:pt x="5851849" y="2225351"/>
                  <a:pt x="5223587" y="2144485"/>
                  <a:pt x="4665306" y="2183363"/>
                </a:cubicBezTo>
                <a:cubicBezTo>
                  <a:pt x="4107024" y="2222240"/>
                  <a:pt x="3458547" y="2673220"/>
                  <a:pt x="2948474" y="2659224"/>
                </a:cubicBezTo>
                <a:cubicBezTo>
                  <a:pt x="2438401" y="2645228"/>
                  <a:pt x="2096277" y="2542591"/>
                  <a:pt x="1604865" y="2099387"/>
                </a:cubicBezTo>
                <a:cubicBezTo>
                  <a:pt x="1113453" y="1656183"/>
                  <a:pt x="0" y="0"/>
                  <a:pt x="0" y="0"/>
                </a:cubicBezTo>
                <a:lnTo>
                  <a:pt x="0" y="0"/>
                </a:lnTo>
                <a:lnTo>
                  <a:pt x="18661" y="18661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3867">
              <a:solidFill>
                <a:prstClr val="white"/>
              </a:solidFill>
              <a:latin typeface="Arial (Body)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16000" y="1803400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tấn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36800" y="3005235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tạ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62400" y="3615353"/>
            <a:ext cx="17272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yến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94400" y="3036596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kg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32205" y="3318020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?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47200" y="4478125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?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0" y="5605624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endCxn id="11" idx="7"/>
          </p:cNvCxnSpPr>
          <p:nvPr/>
        </p:nvCxnSpPr>
        <p:spPr>
          <a:xfrm flipV="1">
            <a:off x="551543" y="787400"/>
            <a:ext cx="0" cy="347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</p:cNvCxnSpPr>
          <p:nvPr/>
        </p:nvCxnSpPr>
        <p:spPr>
          <a:xfrm>
            <a:off x="551544" y="787400"/>
            <a:ext cx="362857" cy="173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995" flipH="1">
            <a:off x="280230" y="547733"/>
            <a:ext cx="1471543" cy="11566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61989" y="3244334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61989" y="3244334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31738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8487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HP001 4 hàng" panose="020B0603050302020204" pitchFamily="34" charset="0"/>
              </a:rPr>
              <a:t>Thứ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năm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ngày</a:t>
            </a:r>
            <a:r>
              <a:rPr lang="en-US" b="1" dirty="0">
                <a:latin typeface="HP001 4 hàng" panose="020B0603050302020204" pitchFamily="34" charset="0"/>
              </a:rPr>
              <a:t> 29 </a:t>
            </a:r>
            <a:r>
              <a:rPr lang="en-US" b="1" dirty="0" err="1">
                <a:latin typeface="HP001 4 hàng" panose="020B0603050302020204" pitchFamily="34" charset="0"/>
              </a:rPr>
              <a:t>tháng</a:t>
            </a:r>
            <a:r>
              <a:rPr lang="en-US" b="1" dirty="0">
                <a:latin typeface="HP001 4 hàng" panose="020B0603050302020204" pitchFamily="34" charset="0"/>
              </a:rPr>
              <a:t> 9 </a:t>
            </a:r>
            <a:r>
              <a:rPr lang="en-US" b="1" dirty="0" err="1">
                <a:latin typeface="HP001 4 hàng" panose="020B0603050302020204" pitchFamily="34" charset="0"/>
              </a:rPr>
              <a:t>năm</a:t>
            </a:r>
            <a:r>
              <a:rPr lang="en-US" b="1" dirty="0">
                <a:latin typeface="HP001 4 hàng" panose="020B0603050302020204" pitchFamily="34" charset="0"/>
              </a:rPr>
              <a:t> 2022</a:t>
            </a:r>
            <a:br>
              <a:rPr lang="en-US" b="1" dirty="0">
                <a:latin typeface="HP001 4 hàng" panose="020B0603050302020204" pitchFamily="34" charset="0"/>
              </a:rPr>
            </a:br>
            <a:r>
              <a:rPr lang="en-US" b="1" dirty="0" err="1">
                <a:latin typeface="HP001 4 hàng" panose="020B0603050302020204" pitchFamily="34" charset="0"/>
              </a:rPr>
              <a:t>Toán</a:t>
            </a:r>
            <a:br>
              <a:rPr lang="en-US" b="1" dirty="0">
                <a:latin typeface="HP001 4 hàng" panose="020B0603050302020204" pitchFamily="34" charset="0"/>
              </a:rPr>
            </a:br>
            <a:r>
              <a:rPr lang="en-US" b="1" dirty="0" err="1">
                <a:latin typeface="HP001 4 hàng" panose="020B0603050302020204" pitchFamily="34" charset="0"/>
              </a:rPr>
              <a:t>Bảng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đơn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vị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đo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khối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lượng</a:t>
            </a:r>
            <a:endParaRPr lang="en-US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1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-5715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58501" y="90060"/>
            <a:ext cx="1847273" cy="713509"/>
          </a:xfrm>
        </p:spPr>
        <p:txBody>
          <a:bodyPr/>
          <a:lstStyle/>
          <a:p>
            <a:pPr eaLnBrk="1" hangingPunct="1"/>
            <a:r>
              <a:rPr 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054" y="727239"/>
            <a:ext cx="6619892" cy="51956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7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542480" y="1937333"/>
            <a:ext cx="4608945" cy="2255968"/>
          </a:xfrm>
          <a:prstGeom prst="wedgeEllipseCallout">
            <a:avLst>
              <a:gd name="adj1" fmla="val 17810"/>
              <a:gd name="adj2" fmla="val 105833"/>
            </a:avLst>
          </a:prstGeom>
          <a:solidFill>
            <a:srgbClr val="FFFF99"/>
          </a:solidFill>
          <a:ln w="28575"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ĐỀ-CA-GAM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HÉC-TÔ-GAM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546115" y="3440596"/>
            <a:ext cx="4137883" cy="2209800"/>
          </a:xfrm>
          <a:prstGeom prst="wedgeEllipseCallout">
            <a:avLst>
              <a:gd name="adj1" fmla="val -117685"/>
              <a:gd name="adj2" fmla="val 42241"/>
            </a:avLst>
          </a:prstGeom>
          <a:solidFill>
            <a:srgbClr val="CC99FF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3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828279" y="366221"/>
            <a:ext cx="8940800" cy="8382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accent5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87914" y="1346712"/>
            <a:ext cx="113422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gam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80874" y="243733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Đề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297232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1dag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0204" y="3406452"/>
            <a:ext cx="116191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gam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gam.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082565" y="4508476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Héc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 gam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hg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469879" y="5093251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1hg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10dag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248194" y="5627510"/>
            <a:ext cx="3980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1hg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0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FA337892-BBF3-6CAA-BDEA-4C6D1C6D5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67" y="1896066"/>
            <a:ext cx="4893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1dag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10g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5BCF2F6-0163-0F17-B55B-9EE3748AE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028" y="2906169"/>
            <a:ext cx="60232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1hg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10dag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A827DB5-CDCA-448D-3447-499F6323B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67" y="3916272"/>
            <a:ext cx="50821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1hg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100g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0B35EE2-9D32-CEF5-8343-4B6537C4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72" y="1090248"/>
            <a:ext cx="4893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itchFamily="18" charset="0"/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399693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1" y="-57150"/>
            <a:ext cx="12201501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390" name="Group 126"/>
          <p:cNvGraphicFramePr>
            <a:graphicFrameLocks noGrp="1"/>
          </p:cNvGraphicFramePr>
          <p:nvPr/>
        </p:nvGraphicFramePr>
        <p:xfrm>
          <a:off x="273698" y="1497541"/>
          <a:ext cx="11657045" cy="3628076"/>
        </p:xfrm>
        <a:graphic>
          <a:graphicData uri="http://schemas.openxmlformats.org/drawingml/2006/table">
            <a:tbl>
              <a:tblPr/>
              <a:tblGrid>
                <a:gridCol w="174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3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-9501" y="1525529"/>
            <a:ext cx="508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</a:rPr>
              <a:t>Lớn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</a:rPr>
              <a:t>ki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</a:rPr>
              <a:t>-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</a:rPr>
              <a:t>lô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</a:rPr>
              <a:t>-gam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7305699" y="1525529"/>
            <a:ext cx="508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009900"/>
                </a:solidFill>
                <a:latin typeface="Times New Roman" pitchFamily="18" charset="0"/>
              </a:rPr>
              <a:t>Bé hơn ki-lô-gam</a:t>
            </a:r>
          </a:p>
        </p:txBody>
      </p:sp>
      <p:sp>
        <p:nvSpPr>
          <p:cNvPr id="11310" name="Rectangle 46"/>
          <p:cNvSpPr>
            <a:spLocks noChangeArrowheads="1"/>
          </p:cNvSpPr>
          <p:nvPr/>
        </p:nvSpPr>
        <p:spPr bwMode="auto">
          <a:xfrm>
            <a:off x="5210199" y="1554913"/>
            <a:ext cx="214994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733" b="1" dirty="0" err="1">
                <a:solidFill>
                  <a:srgbClr val="FF0066"/>
                </a:solidFill>
                <a:latin typeface="Times New Roman" pitchFamily="18" charset="0"/>
              </a:rPr>
              <a:t>ki</a:t>
            </a:r>
            <a:r>
              <a:rPr lang="en-US" altLang="en-US" sz="3733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altLang="en-US" sz="3733" b="1" dirty="0" err="1">
                <a:solidFill>
                  <a:srgbClr val="FF0066"/>
                </a:solidFill>
                <a:latin typeface="Times New Roman" pitchFamily="18" charset="0"/>
              </a:rPr>
              <a:t>lô</a:t>
            </a:r>
            <a:r>
              <a:rPr lang="en-US" altLang="en-US" sz="3733" b="1" dirty="0">
                <a:solidFill>
                  <a:srgbClr val="FF0066"/>
                </a:solidFill>
                <a:latin typeface="Times New Roman" pitchFamily="18" charset="0"/>
              </a:rPr>
              <a:t>-gam</a:t>
            </a:r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126836" y="3161170"/>
            <a:ext cx="16256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1tấn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10tạ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419712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latin typeface=".VnTime" pitchFamily="34" charset="0"/>
              </a:rPr>
              <a:t>t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altLang="en-US" sz="3733" b="1" dirty="0" err="1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altLang="en-US" sz="3733" b="1" dirty="0">
                <a:solidFill>
                  <a:srgbClr val="0000FF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2260859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latin typeface=".VnTime" pitchFamily="34" charset="0"/>
              </a:rPr>
              <a:t>t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endParaRPr lang="en-US" altLang="en-US" sz="3733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6" name="Text Box 62"/>
          <p:cNvSpPr txBox="1">
            <a:spLocks noChangeArrowheads="1"/>
          </p:cNvSpPr>
          <p:nvPr/>
        </p:nvSpPr>
        <p:spPr bwMode="auto">
          <a:xfrm>
            <a:off x="3847065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latin typeface=".VnTime" pitchFamily="34" charset="0"/>
              </a:rPr>
              <a:t>y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altLang="en-US" sz="3733" b="1" dirty="0" err="1">
                <a:solidFill>
                  <a:srgbClr val="0000FF"/>
                </a:solidFill>
                <a:latin typeface=".VnTime" pitchFamily="34" charset="0"/>
              </a:rPr>
              <a:t>n</a:t>
            </a:r>
            <a:endParaRPr lang="en-US" altLang="en-US" sz="3733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1327" name="Text Box 63"/>
          <p:cNvSpPr txBox="1">
            <a:spLocks noChangeArrowheads="1"/>
          </p:cNvSpPr>
          <p:nvPr/>
        </p:nvSpPr>
        <p:spPr bwMode="auto">
          <a:xfrm>
            <a:off x="5754393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11361" name="Text Box 97"/>
          <p:cNvSpPr txBox="1">
            <a:spLocks noChangeArrowheads="1"/>
          </p:cNvSpPr>
          <p:nvPr/>
        </p:nvSpPr>
        <p:spPr bwMode="auto">
          <a:xfrm>
            <a:off x="7712099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0000FF"/>
                </a:solidFill>
                <a:latin typeface=".VnTime" pitchFamily="34" charset="0"/>
              </a:rPr>
              <a:t>hg</a:t>
            </a:r>
          </a:p>
        </p:txBody>
      </p:sp>
      <p:sp>
        <p:nvSpPr>
          <p:cNvPr id="11362" name="Text Box 98"/>
          <p:cNvSpPr txBox="1">
            <a:spLocks noChangeArrowheads="1"/>
          </p:cNvSpPr>
          <p:nvPr/>
        </p:nvSpPr>
        <p:spPr bwMode="auto">
          <a:xfrm>
            <a:off x="9312980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0000FF"/>
                </a:solidFill>
                <a:latin typeface=".VnTime" pitchFamily="34" charset="0"/>
              </a:rPr>
              <a:t>dag</a:t>
            </a:r>
          </a:p>
        </p:txBody>
      </p:sp>
      <p:sp>
        <p:nvSpPr>
          <p:cNvPr id="11363" name="Text Box 99"/>
          <p:cNvSpPr txBox="1">
            <a:spLocks noChangeArrowheads="1"/>
          </p:cNvSpPr>
          <p:nvPr/>
        </p:nvSpPr>
        <p:spPr bwMode="auto">
          <a:xfrm>
            <a:off x="10724844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0000FF"/>
                </a:solidFill>
                <a:latin typeface=".VnTime" pitchFamily="34" charset="0"/>
              </a:rPr>
              <a:t>g</a:t>
            </a:r>
          </a:p>
        </p:txBody>
      </p:sp>
      <p:sp>
        <p:nvSpPr>
          <p:cNvPr id="11364" name="Text Box 100"/>
          <p:cNvSpPr txBox="1">
            <a:spLocks noChangeArrowheads="1"/>
          </p:cNvSpPr>
          <p:nvPr/>
        </p:nvSpPr>
        <p:spPr bwMode="auto">
          <a:xfrm>
            <a:off x="1909492" y="3161170"/>
            <a:ext cx="1828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1tạ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10yến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5" name="Text Box 101"/>
          <p:cNvSpPr txBox="1">
            <a:spLocks noChangeArrowheads="1"/>
          </p:cNvSpPr>
          <p:nvPr/>
        </p:nvSpPr>
        <p:spPr bwMode="auto">
          <a:xfrm>
            <a:off x="3618465" y="3161170"/>
            <a:ext cx="1828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1yến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10kg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" name="Text Box 102"/>
          <p:cNvSpPr txBox="1">
            <a:spLocks noChangeArrowheads="1"/>
          </p:cNvSpPr>
          <p:nvPr/>
        </p:nvSpPr>
        <p:spPr bwMode="auto">
          <a:xfrm>
            <a:off x="5267465" y="3161170"/>
            <a:ext cx="16256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1kg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10hg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" name="Text Box 103"/>
          <p:cNvSpPr txBox="1">
            <a:spLocks noChangeArrowheads="1"/>
          </p:cNvSpPr>
          <p:nvPr/>
        </p:nvSpPr>
        <p:spPr bwMode="auto">
          <a:xfrm>
            <a:off x="7398996" y="3136287"/>
            <a:ext cx="1828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1hg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10dag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" name="Text Box 104"/>
          <p:cNvSpPr txBox="1">
            <a:spLocks noChangeArrowheads="1"/>
          </p:cNvSpPr>
          <p:nvPr/>
        </p:nvSpPr>
        <p:spPr bwMode="auto">
          <a:xfrm>
            <a:off x="8957897" y="3136287"/>
            <a:ext cx="1828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1dag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72" name="Text Box 108"/>
          <p:cNvSpPr txBox="1">
            <a:spLocks noChangeArrowheads="1"/>
          </p:cNvSpPr>
          <p:nvPr/>
        </p:nvSpPr>
        <p:spPr bwMode="auto">
          <a:xfrm>
            <a:off x="184551" y="4445563"/>
            <a:ext cx="223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800000"/>
                </a:solidFill>
                <a:latin typeface=".VnArial" pitchFamily="34" charset="0"/>
              </a:rPr>
              <a:t>=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1000kg</a:t>
            </a:r>
            <a:endParaRPr lang="en-US" altLang="en-US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73" name="Text Box 109"/>
          <p:cNvSpPr txBox="1">
            <a:spLocks noChangeArrowheads="1"/>
          </p:cNvSpPr>
          <p:nvPr/>
        </p:nvSpPr>
        <p:spPr bwMode="auto">
          <a:xfrm>
            <a:off x="10444927" y="3136287"/>
            <a:ext cx="1828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79" name="Text Box 115"/>
          <p:cNvSpPr txBox="1">
            <a:spLocks noChangeArrowheads="1"/>
          </p:cNvSpPr>
          <p:nvPr/>
        </p:nvSpPr>
        <p:spPr bwMode="auto">
          <a:xfrm>
            <a:off x="7551232" y="4450327"/>
            <a:ext cx="1845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 100g</a:t>
            </a:r>
          </a:p>
        </p:txBody>
      </p:sp>
      <p:sp>
        <p:nvSpPr>
          <p:cNvPr id="11385" name="Text Box 121"/>
          <p:cNvSpPr txBox="1">
            <a:spLocks noChangeArrowheads="1"/>
          </p:cNvSpPr>
          <p:nvPr/>
        </p:nvSpPr>
        <p:spPr bwMode="auto">
          <a:xfrm>
            <a:off x="1975932" y="4455089"/>
            <a:ext cx="203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800000"/>
                </a:solidFill>
                <a:latin typeface=".VnArial" pitchFamily="34" charset="0"/>
              </a:rPr>
              <a:t>=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100kg</a:t>
            </a:r>
            <a:endParaRPr lang="en-US" altLang="en-US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92" name="Text Box 128"/>
          <p:cNvSpPr txBox="1">
            <a:spLocks noChangeArrowheads="1"/>
          </p:cNvSpPr>
          <p:nvPr/>
        </p:nvSpPr>
        <p:spPr bwMode="auto">
          <a:xfrm>
            <a:off x="5231365" y="4467789"/>
            <a:ext cx="223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 1000 g</a:t>
            </a:r>
          </a:p>
        </p:txBody>
      </p:sp>
      <p:sp>
        <p:nvSpPr>
          <p:cNvPr id="7221" name="Text Box 57"/>
          <p:cNvSpPr txBox="1">
            <a:spLocks noChangeArrowheads="1"/>
          </p:cNvSpPr>
          <p:nvPr/>
        </p:nvSpPr>
        <p:spPr bwMode="auto">
          <a:xfrm>
            <a:off x="0" y="430740"/>
            <a:ext cx="12192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38" name="Text Box 58"/>
          <p:cNvSpPr txBox="1">
            <a:spLocks noChangeArrowheads="1"/>
          </p:cNvSpPr>
          <p:nvPr/>
        </p:nvSpPr>
        <p:spPr bwMode="auto">
          <a:xfrm>
            <a:off x="419712" y="5155141"/>
            <a:ext cx="11772288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i="1">
                <a:solidFill>
                  <a:srgbClr val="009900"/>
                </a:solidFill>
                <a:latin typeface="Times New Roman" pitchFamily="18" charset="0"/>
              </a:rPr>
              <a:t>- Mỗi đơn vị đo khối lượng đều gấp mấy lần đơn vị bé hơn, liền nó?</a:t>
            </a:r>
          </a:p>
        </p:txBody>
      </p:sp>
      <p:sp>
        <p:nvSpPr>
          <p:cNvPr id="71739" name="Text Box 59"/>
          <p:cNvSpPr txBox="1">
            <a:spLocks noChangeArrowheads="1"/>
          </p:cNvSpPr>
          <p:nvPr/>
        </p:nvSpPr>
        <p:spPr bwMode="auto">
          <a:xfrm>
            <a:off x="419712" y="5155141"/>
            <a:ext cx="11772288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v"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10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liền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nó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31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71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71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71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71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8" grpId="0"/>
      <p:bldP spid="11309" grpId="0"/>
      <p:bldP spid="11310" grpId="0"/>
      <p:bldP spid="11323" grpId="0"/>
      <p:bldP spid="11324" grpId="0"/>
      <p:bldP spid="11325" grpId="0"/>
      <p:bldP spid="11326" grpId="0"/>
      <p:bldP spid="11327" grpId="0"/>
      <p:bldP spid="11361" grpId="0"/>
      <p:bldP spid="11362" grpId="0"/>
      <p:bldP spid="11363" grpId="0"/>
      <p:bldP spid="11364" grpId="0"/>
      <p:bldP spid="11365" grpId="0"/>
      <p:bldP spid="11366" grpId="0"/>
      <p:bldP spid="11367" grpId="0"/>
      <p:bldP spid="11368" grpId="0"/>
      <p:bldP spid="11372" grpId="0"/>
      <p:bldP spid="11373" grpId="0"/>
      <p:bldP spid="11379" grpId="0"/>
      <p:bldP spid="11385" grpId="0"/>
      <p:bldP spid="11392" grpId="0"/>
      <p:bldP spid="71738" grpId="0"/>
      <p:bldP spid="71738" grpId="1"/>
      <p:bldP spid="717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" y="-25399"/>
            <a:ext cx="12192000" cy="6883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51543" y="787401"/>
            <a:ext cx="10450285" cy="4914121"/>
          </a:xfrm>
          <a:custGeom>
            <a:avLst/>
            <a:gdLst>
              <a:gd name="connsiteX0" fmla="*/ 7837714 w 7837714"/>
              <a:gd name="connsiteY0" fmla="*/ 3685591 h 3685591"/>
              <a:gd name="connsiteX1" fmla="*/ 7455159 w 7837714"/>
              <a:gd name="connsiteY1" fmla="*/ 3610947 h 3685591"/>
              <a:gd name="connsiteX2" fmla="*/ 7343192 w 7837714"/>
              <a:gd name="connsiteY2" fmla="*/ 3387012 h 3685591"/>
              <a:gd name="connsiteX3" fmla="*/ 6298163 w 7837714"/>
              <a:gd name="connsiteY3" fmla="*/ 2425959 h 3685591"/>
              <a:gd name="connsiteX4" fmla="*/ 4665306 w 7837714"/>
              <a:gd name="connsiteY4" fmla="*/ 2183363 h 3685591"/>
              <a:gd name="connsiteX5" fmla="*/ 2948474 w 7837714"/>
              <a:gd name="connsiteY5" fmla="*/ 2659224 h 3685591"/>
              <a:gd name="connsiteX6" fmla="*/ 1604865 w 7837714"/>
              <a:gd name="connsiteY6" fmla="*/ 2099387 h 3685591"/>
              <a:gd name="connsiteX7" fmla="*/ 0 w 7837714"/>
              <a:gd name="connsiteY7" fmla="*/ 0 h 3685591"/>
              <a:gd name="connsiteX8" fmla="*/ 0 w 7837714"/>
              <a:gd name="connsiteY8" fmla="*/ 0 h 3685591"/>
              <a:gd name="connsiteX9" fmla="*/ 18661 w 7837714"/>
              <a:gd name="connsiteY9" fmla="*/ 18661 h 368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4" h="3685591">
                <a:moveTo>
                  <a:pt x="7837714" y="3685591"/>
                </a:moveTo>
                <a:cubicBezTo>
                  <a:pt x="7687646" y="3673150"/>
                  <a:pt x="7537579" y="3660710"/>
                  <a:pt x="7455159" y="3610947"/>
                </a:cubicBezTo>
                <a:cubicBezTo>
                  <a:pt x="7372739" y="3561184"/>
                  <a:pt x="7536025" y="3584510"/>
                  <a:pt x="7343192" y="3387012"/>
                </a:cubicBezTo>
                <a:cubicBezTo>
                  <a:pt x="7150359" y="3189514"/>
                  <a:pt x="6744477" y="2626567"/>
                  <a:pt x="6298163" y="2425959"/>
                </a:cubicBezTo>
                <a:cubicBezTo>
                  <a:pt x="5851849" y="2225351"/>
                  <a:pt x="5223587" y="2144485"/>
                  <a:pt x="4665306" y="2183363"/>
                </a:cubicBezTo>
                <a:cubicBezTo>
                  <a:pt x="4107024" y="2222240"/>
                  <a:pt x="3458547" y="2673220"/>
                  <a:pt x="2948474" y="2659224"/>
                </a:cubicBezTo>
                <a:cubicBezTo>
                  <a:pt x="2438401" y="2645228"/>
                  <a:pt x="2096277" y="2542591"/>
                  <a:pt x="1604865" y="2099387"/>
                </a:cubicBezTo>
                <a:cubicBezTo>
                  <a:pt x="1113453" y="1656183"/>
                  <a:pt x="0" y="0"/>
                  <a:pt x="0" y="0"/>
                </a:cubicBezTo>
                <a:lnTo>
                  <a:pt x="0" y="0"/>
                </a:lnTo>
                <a:lnTo>
                  <a:pt x="18661" y="18661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386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16000" y="1803400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tấn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36800" y="3005235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tạ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60800" y="3615353"/>
            <a:ext cx="1712685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yến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94400" y="3036596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kg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32205" y="3318020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?</a:t>
            </a:r>
            <a:endParaRPr lang="vi-VN" sz="38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47200" y="4478125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?</a:t>
            </a:r>
            <a:endParaRPr lang="vi-VN" sz="38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0" y="5605624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endCxn id="11" idx="7"/>
          </p:cNvCxnSpPr>
          <p:nvPr/>
        </p:nvCxnSpPr>
        <p:spPr>
          <a:xfrm flipV="1">
            <a:off x="551543" y="787400"/>
            <a:ext cx="0" cy="347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</p:cNvCxnSpPr>
          <p:nvPr/>
        </p:nvCxnSpPr>
        <p:spPr>
          <a:xfrm>
            <a:off x="551544" y="787400"/>
            <a:ext cx="362857" cy="173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995" flipH="1">
            <a:off x="280230" y="547733"/>
            <a:ext cx="1471543" cy="115667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032205" y="3309464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347199" y="4475535"/>
            <a:ext cx="1654628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dag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8988887">
            <a:off x="1353024" y="2761519"/>
            <a:ext cx="580281" cy="1363436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eft Brace 16"/>
          <p:cNvSpPr/>
          <p:nvPr/>
        </p:nvSpPr>
        <p:spPr>
          <a:xfrm rot="6272004" flipH="1">
            <a:off x="3150215" y="3854816"/>
            <a:ext cx="557139" cy="148197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eft Brace 17"/>
          <p:cNvSpPr/>
          <p:nvPr/>
        </p:nvSpPr>
        <p:spPr>
          <a:xfrm rot="7447097" flipH="1">
            <a:off x="8318566" y="4251787"/>
            <a:ext cx="603916" cy="155591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Left Brace 18"/>
          <p:cNvSpPr/>
          <p:nvPr/>
        </p:nvSpPr>
        <p:spPr>
          <a:xfrm rot="5915015" flipH="1">
            <a:off x="7014181" y="3771483"/>
            <a:ext cx="603916" cy="155591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eft Brace 19"/>
          <p:cNvSpPr/>
          <p:nvPr/>
        </p:nvSpPr>
        <p:spPr>
          <a:xfrm rot="4536947" flipH="1">
            <a:off x="5518436" y="3961297"/>
            <a:ext cx="557139" cy="148197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eft Brace 21"/>
          <p:cNvSpPr/>
          <p:nvPr/>
        </p:nvSpPr>
        <p:spPr>
          <a:xfrm rot="7220703" flipH="1">
            <a:off x="9643714" y="5235062"/>
            <a:ext cx="603916" cy="155591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166" y="5553995"/>
            <a:ext cx="9100577" cy="1241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Mỗi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đơn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vị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đo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khối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lượng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đều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gấp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10 </a:t>
            </a:r>
            <a:r>
              <a:rPr lang="en-US" altLang="en-US" sz="3733" b="1" dirty="0" err="1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lần</a:t>
            </a:r>
            <a:r>
              <a:rPr lang="en-US" altLang="en-US" sz="3733" b="1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đơn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vị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bé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hơn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,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liền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nó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828" y="5553994"/>
            <a:ext cx="9094915" cy="12416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.3|3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.7|9.2|5.1|7.3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.7|9.2|5.1|7.3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890</Words>
  <Application>Microsoft Office PowerPoint</Application>
  <PresentationFormat>Widescreen</PresentationFormat>
  <Paragraphs>237</Paragraphs>
  <Slides>26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26</vt:i4>
      </vt:variant>
    </vt:vector>
  </HeadingPairs>
  <TitlesOfParts>
    <vt:vector size="53" baseType="lpstr">
      <vt:lpstr>.VnArial</vt:lpstr>
      <vt:lpstr>.VnAvant</vt:lpstr>
      <vt:lpstr>.VnTime</vt:lpstr>
      <vt:lpstr>Arial</vt:lpstr>
      <vt:lpstr>Arial (Body)</vt:lpstr>
      <vt:lpstr>Calibri</vt:lpstr>
      <vt:lpstr>Calibri Light</vt:lpstr>
      <vt:lpstr>HP001 4 hàng</vt:lpstr>
      <vt:lpstr>Lato</vt:lpstr>
      <vt:lpstr>Patrick Hand</vt:lpstr>
      <vt:lpstr>Tahoma</vt:lpstr>
      <vt:lpstr>Times New Roman</vt:lpstr>
      <vt:lpstr>Wingdings</vt:lpstr>
      <vt:lpstr>Office Theme</vt:lpstr>
      <vt:lpstr>1_Office Theme</vt:lpstr>
      <vt:lpstr>2_Office Theme</vt:lpstr>
      <vt:lpstr>3_Office Theme</vt:lpstr>
      <vt:lpstr>5_Office Theme</vt:lpstr>
      <vt:lpstr>6_Office Theme</vt:lpstr>
      <vt:lpstr>7_Office Theme</vt:lpstr>
      <vt:lpstr>Default Design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Thứ năm ngày 29 tháng 9 năm 2022 Toán Bảng đơn vị đo khối lượng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nguyễn</dc:creator>
  <cp:lastModifiedBy>TT</cp:lastModifiedBy>
  <cp:revision>11</cp:revision>
  <dcterms:created xsi:type="dcterms:W3CDTF">2022-08-22T13:45:23Z</dcterms:created>
  <dcterms:modified xsi:type="dcterms:W3CDTF">2022-09-29T09:55:54Z</dcterms:modified>
</cp:coreProperties>
</file>