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70" r:id="rId3"/>
    <p:sldId id="304" r:id="rId4"/>
    <p:sldId id="305" r:id="rId5"/>
    <p:sldId id="282" r:id="rId6"/>
    <p:sldId id="271" r:id="rId7"/>
    <p:sldId id="299" r:id="rId8"/>
    <p:sldId id="273" r:id="rId9"/>
    <p:sldId id="274" r:id="rId10"/>
    <p:sldId id="303" r:id="rId11"/>
    <p:sldId id="283" r:id="rId12"/>
    <p:sldId id="285" r:id="rId13"/>
    <p:sldId id="28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6D148-F946-4ADB-BD43-98D51AFA11E5}" v="501" dt="2022-02-12T02:23:11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gn.4066@vief.edu.vn" userId="a810ddab-a96f-40aa-9854-0f1cf3ffa0ea" providerId="ADAL" clId="{8786D148-F946-4ADB-BD43-98D51AFA11E5}"/>
    <pc:docChg chg="undo custSel addSld delSld modSld sldOrd">
      <pc:chgData name="thangn.4066@vief.edu.vn" userId="a810ddab-a96f-40aa-9854-0f1cf3ffa0ea" providerId="ADAL" clId="{8786D148-F946-4ADB-BD43-98D51AFA11E5}" dt="2022-02-12T02:23:11.275" v="669" actId="1076"/>
      <pc:docMkLst>
        <pc:docMk/>
      </pc:docMkLst>
      <pc:sldChg chg="modSp del mod">
        <pc:chgData name="thangn.4066@vief.edu.vn" userId="a810ddab-a96f-40aa-9854-0f1cf3ffa0ea" providerId="ADAL" clId="{8786D148-F946-4ADB-BD43-98D51AFA11E5}" dt="2022-02-12T01:58:13.014" v="18" actId="2696"/>
        <pc:sldMkLst>
          <pc:docMk/>
          <pc:sldMk cId="619848463" sldId="269"/>
        </pc:sldMkLst>
        <pc:spChg chg="mod">
          <ac:chgData name="thangn.4066@vief.edu.vn" userId="a810ddab-a96f-40aa-9854-0f1cf3ffa0ea" providerId="ADAL" clId="{8786D148-F946-4ADB-BD43-98D51AFA11E5}" dt="2022-02-12T01:57:30.698" v="16" actId="1076"/>
          <ac:spMkLst>
            <pc:docMk/>
            <pc:sldMk cId="619848463" sldId="269"/>
            <ac:spMk id="7" creationId="{640F8CDB-0CF0-4868-B440-24236B813C40}"/>
          </ac:spMkLst>
        </pc:spChg>
        <pc:spChg chg="mod">
          <ac:chgData name="thangn.4066@vief.edu.vn" userId="a810ddab-a96f-40aa-9854-0f1cf3ffa0ea" providerId="ADAL" clId="{8786D148-F946-4ADB-BD43-98D51AFA11E5}" dt="2022-02-12T01:57:21.353" v="13" actId="1076"/>
          <ac:spMkLst>
            <pc:docMk/>
            <pc:sldMk cId="619848463" sldId="269"/>
            <ac:spMk id="8" creationId="{6FF19417-3CEA-43DB-90BE-E5A7756558B8}"/>
          </ac:spMkLst>
        </pc:spChg>
        <pc:cxnChg chg="mod">
          <ac:chgData name="thangn.4066@vief.edu.vn" userId="a810ddab-a96f-40aa-9854-0f1cf3ffa0ea" providerId="ADAL" clId="{8786D148-F946-4ADB-BD43-98D51AFA11E5}" dt="2022-02-12T01:57:33.986" v="17" actId="1076"/>
          <ac:cxnSpMkLst>
            <pc:docMk/>
            <pc:sldMk cId="619848463" sldId="269"/>
            <ac:cxnSpMk id="9" creationId="{00000000-0000-0000-0000-000000000000}"/>
          </ac:cxnSpMkLst>
        </pc:cxnChg>
      </pc:sldChg>
      <pc:sldChg chg="modSp">
        <pc:chgData name="thangn.4066@vief.edu.vn" userId="a810ddab-a96f-40aa-9854-0f1cf3ffa0ea" providerId="ADAL" clId="{8786D148-F946-4ADB-BD43-98D51AFA11E5}" dt="2022-02-12T02:04:59.062" v="202" actId="20577"/>
        <pc:sldMkLst>
          <pc:docMk/>
          <pc:sldMk cId="3385999606" sldId="271"/>
        </pc:sldMkLst>
        <pc:spChg chg="mod">
          <ac:chgData name="thangn.4066@vief.edu.vn" userId="a810ddab-a96f-40aa-9854-0f1cf3ffa0ea" providerId="ADAL" clId="{8786D148-F946-4ADB-BD43-98D51AFA11E5}" dt="2022-02-12T02:04:59.062" v="202" actId="20577"/>
          <ac:spMkLst>
            <pc:docMk/>
            <pc:sldMk cId="3385999606" sldId="271"/>
            <ac:spMk id="9219" creationId="{00000000-0000-0000-0000-000000000000}"/>
          </ac:spMkLst>
        </pc:spChg>
      </pc:sldChg>
      <pc:sldChg chg="add del">
        <pc:chgData name="thangn.4066@vief.edu.vn" userId="a810ddab-a96f-40aa-9854-0f1cf3ffa0ea" providerId="ADAL" clId="{8786D148-F946-4ADB-BD43-98D51AFA11E5}" dt="2022-02-12T02:22:08.643" v="656" actId="2696"/>
        <pc:sldMkLst>
          <pc:docMk/>
          <pc:sldMk cId="2071467920" sldId="275"/>
        </pc:sldMkLst>
      </pc:sldChg>
      <pc:sldChg chg="ord">
        <pc:chgData name="thangn.4066@vief.edu.vn" userId="a810ddab-a96f-40aa-9854-0f1cf3ffa0ea" providerId="ADAL" clId="{8786D148-F946-4ADB-BD43-98D51AFA11E5}" dt="2022-02-12T02:21:18.161" v="648"/>
        <pc:sldMkLst>
          <pc:docMk/>
          <pc:sldMk cId="3915183658" sldId="282"/>
        </pc:sldMkLst>
      </pc:sldChg>
      <pc:sldChg chg="del">
        <pc:chgData name="thangn.4066@vief.edu.vn" userId="a810ddab-a96f-40aa-9854-0f1cf3ffa0ea" providerId="ADAL" clId="{8786D148-F946-4ADB-BD43-98D51AFA11E5}" dt="2022-02-12T02:21:30.854" v="650" actId="2696"/>
        <pc:sldMkLst>
          <pc:docMk/>
          <pc:sldMk cId="108092618" sldId="284"/>
        </pc:sldMkLst>
      </pc:sldChg>
      <pc:sldChg chg="del">
        <pc:chgData name="thangn.4066@vief.edu.vn" userId="a810ddab-a96f-40aa-9854-0f1cf3ffa0ea" providerId="ADAL" clId="{8786D148-F946-4ADB-BD43-98D51AFA11E5}" dt="2022-02-12T02:21:26.688" v="649" actId="2696"/>
        <pc:sldMkLst>
          <pc:docMk/>
          <pc:sldMk cId="1198348091" sldId="300"/>
        </pc:sldMkLst>
      </pc:sldChg>
      <pc:sldChg chg="del">
        <pc:chgData name="thangn.4066@vief.edu.vn" userId="a810ddab-a96f-40aa-9854-0f1cf3ffa0ea" providerId="ADAL" clId="{8786D148-F946-4ADB-BD43-98D51AFA11E5}" dt="2022-02-12T02:21:42.206" v="651" actId="2696"/>
        <pc:sldMkLst>
          <pc:docMk/>
          <pc:sldMk cId="2701520831" sldId="301"/>
        </pc:sldMkLst>
      </pc:sldChg>
      <pc:sldChg chg="add del">
        <pc:chgData name="thangn.4066@vief.edu.vn" userId="a810ddab-a96f-40aa-9854-0f1cf3ffa0ea" providerId="ADAL" clId="{8786D148-F946-4ADB-BD43-98D51AFA11E5}" dt="2022-02-12T02:22:11.238" v="657" actId="2696"/>
        <pc:sldMkLst>
          <pc:docMk/>
          <pc:sldMk cId="4103062215" sldId="302"/>
        </pc:sldMkLst>
      </pc:sldChg>
      <pc:sldChg chg="addSp delSp modSp add mod modAnim">
        <pc:chgData name="thangn.4066@vief.edu.vn" userId="a810ddab-a96f-40aa-9854-0f1cf3ffa0ea" providerId="ADAL" clId="{8786D148-F946-4ADB-BD43-98D51AFA11E5}" dt="2022-02-12T02:04:41.141" v="201" actId="1076"/>
        <pc:sldMkLst>
          <pc:docMk/>
          <pc:sldMk cId="2815963582" sldId="304"/>
        </pc:sldMkLst>
        <pc:spChg chg="add del mod">
          <ac:chgData name="thangn.4066@vief.edu.vn" userId="a810ddab-a96f-40aa-9854-0f1cf3ffa0ea" providerId="ADAL" clId="{8786D148-F946-4ADB-BD43-98D51AFA11E5}" dt="2022-02-12T01:59:05.812" v="23" actId="478"/>
          <ac:spMkLst>
            <pc:docMk/>
            <pc:sldMk cId="2815963582" sldId="304"/>
            <ac:spMk id="3" creationId="{75543D0D-C7FE-4FDB-97FB-33D0F6352095}"/>
          </ac:spMkLst>
        </pc:spChg>
        <pc:spChg chg="del mod">
          <ac:chgData name="thangn.4066@vief.edu.vn" userId="a810ddab-a96f-40aa-9854-0f1cf3ffa0ea" providerId="ADAL" clId="{8786D148-F946-4ADB-BD43-98D51AFA11E5}" dt="2022-02-12T02:00:36.312" v="58" actId="478"/>
          <ac:spMkLst>
            <pc:docMk/>
            <pc:sldMk cId="2815963582" sldId="304"/>
            <ac:spMk id="4" creationId="{00000000-0000-0000-0000-000000000000}"/>
          </ac:spMkLst>
        </pc:spChg>
        <pc:spChg chg="del">
          <ac:chgData name="thangn.4066@vief.edu.vn" userId="a810ddab-a96f-40aa-9854-0f1cf3ffa0ea" providerId="ADAL" clId="{8786D148-F946-4ADB-BD43-98D51AFA11E5}" dt="2022-02-12T01:58:57.287" v="20" actId="478"/>
          <ac:spMkLst>
            <pc:docMk/>
            <pc:sldMk cId="2815963582" sldId="304"/>
            <ac:spMk id="5" creationId="{00000000-0000-0000-0000-000000000000}"/>
          </ac:spMkLst>
        </pc:spChg>
        <pc:spChg chg="add mod">
          <ac:chgData name="thangn.4066@vief.edu.vn" userId="a810ddab-a96f-40aa-9854-0f1cf3ffa0ea" providerId="ADAL" clId="{8786D148-F946-4ADB-BD43-98D51AFA11E5}" dt="2022-02-12T02:02:27.812" v="114" actId="1076"/>
          <ac:spMkLst>
            <pc:docMk/>
            <pc:sldMk cId="2815963582" sldId="304"/>
            <ac:spMk id="8" creationId="{B1D9130F-B43E-49EE-9784-A722D1E454EF}"/>
          </ac:spMkLst>
        </pc:spChg>
        <pc:spChg chg="add mod">
          <ac:chgData name="thangn.4066@vief.edu.vn" userId="a810ddab-a96f-40aa-9854-0f1cf3ffa0ea" providerId="ADAL" clId="{8786D148-F946-4ADB-BD43-98D51AFA11E5}" dt="2022-02-12T02:03:27.638" v="136" actId="1076"/>
          <ac:spMkLst>
            <pc:docMk/>
            <pc:sldMk cId="2815963582" sldId="304"/>
            <ac:spMk id="12" creationId="{2E445CB4-A0D5-4665-A8CA-DD7C448663E5}"/>
          </ac:spMkLst>
        </pc:spChg>
        <pc:spChg chg="add mod">
          <ac:chgData name="thangn.4066@vief.edu.vn" userId="a810ddab-a96f-40aa-9854-0f1cf3ffa0ea" providerId="ADAL" clId="{8786D148-F946-4ADB-BD43-98D51AFA11E5}" dt="2022-02-12T02:03:52.024" v="148" actId="14100"/>
          <ac:spMkLst>
            <pc:docMk/>
            <pc:sldMk cId="2815963582" sldId="304"/>
            <ac:spMk id="14" creationId="{CC8D582C-5C02-4F80-A6A3-EA3F5D7DD063}"/>
          </ac:spMkLst>
        </pc:spChg>
        <pc:spChg chg="add mod">
          <ac:chgData name="thangn.4066@vief.edu.vn" userId="a810ddab-a96f-40aa-9854-0f1cf3ffa0ea" providerId="ADAL" clId="{8786D148-F946-4ADB-BD43-98D51AFA11E5}" dt="2022-02-12T02:04:32.926" v="198" actId="1076"/>
          <ac:spMkLst>
            <pc:docMk/>
            <pc:sldMk cId="2815963582" sldId="304"/>
            <ac:spMk id="16" creationId="{9831A7BB-B685-414D-80A5-7BB732200E28}"/>
          </ac:spMkLst>
        </pc:spChg>
        <pc:picChg chg="add del mod">
          <ac:chgData name="thangn.4066@vief.edu.vn" userId="a810ddab-a96f-40aa-9854-0f1cf3ffa0ea" providerId="ADAL" clId="{8786D148-F946-4ADB-BD43-98D51AFA11E5}" dt="2022-02-12T02:00:46.765" v="63" actId="1076"/>
          <ac:picMkLst>
            <pc:docMk/>
            <pc:sldMk cId="2815963582" sldId="304"/>
            <ac:picMk id="1026" creationId="{6E8FE2C7-7AC5-425B-876F-35B8B6A59C27}"/>
          </ac:picMkLst>
        </pc:picChg>
        <pc:picChg chg="add del mod">
          <ac:chgData name="thangn.4066@vief.edu.vn" userId="a810ddab-a96f-40aa-9854-0f1cf3ffa0ea" providerId="ADAL" clId="{8786D148-F946-4ADB-BD43-98D51AFA11E5}" dt="2022-02-12T02:00:37.942" v="59" actId="478"/>
          <ac:picMkLst>
            <pc:docMk/>
            <pc:sldMk cId="2815963582" sldId="304"/>
            <ac:picMk id="3074" creationId="{242EDC4C-440D-4AE8-BF61-C1ED0AB33D08}"/>
          </ac:picMkLst>
        </pc:picChg>
        <pc:cxnChg chg="add mod">
          <ac:chgData name="thangn.4066@vief.edu.vn" userId="a810ddab-a96f-40aa-9854-0f1cf3ffa0ea" providerId="ADAL" clId="{8786D148-F946-4ADB-BD43-98D51AFA11E5}" dt="2022-02-12T02:02:23.644" v="113" actId="1582"/>
          <ac:cxnSpMkLst>
            <pc:docMk/>
            <pc:sldMk cId="2815963582" sldId="304"/>
            <ac:cxnSpMk id="7" creationId="{D185167E-1EFA-46A0-B9F5-5BFA95D396E6}"/>
          </ac:cxnSpMkLst>
        </pc:cxnChg>
        <pc:cxnChg chg="add mod">
          <ac:chgData name="thangn.4066@vief.edu.vn" userId="a810ddab-a96f-40aa-9854-0f1cf3ffa0ea" providerId="ADAL" clId="{8786D148-F946-4ADB-BD43-98D51AFA11E5}" dt="2022-02-12T02:03:32.228" v="137" actId="1076"/>
          <ac:cxnSpMkLst>
            <pc:docMk/>
            <pc:sldMk cId="2815963582" sldId="304"/>
            <ac:cxnSpMk id="13" creationId="{0D06F5B1-B16E-4F71-9C26-B0BA9FCCD617}"/>
          </ac:cxnSpMkLst>
        </pc:cxnChg>
        <pc:cxnChg chg="add mod">
          <ac:chgData name="thangn.4066@vief.edu.vn" userId="a810ddab-a96f-40aa-9854-0f1cf3ffa0ea" providerId="ADAL" clId="{8786D148-F946-4ADB-BD43-98D51AFA11E5}" dt="2022-02-12T02:03:42.440" v="139" actId="1076"/>
          <ac:cxnSpMkLst>
            <pc:docMk/>
            <pc:sldMk cId="2815963582" sldId="304"/>
            <ac:cxnSpMk id="15" creationId="{C73C5931-1D2A-4288-911F-A94100CCA7F6}"/>
          </ac:cxnSpMkLst>
        </pc:cxnChg>
        <pc:cxnChg chg="add mod">
          <ac:chgData name="thangn.4066@vief.edu.vn" userId="a810ddab-a96f-40aa-9854-0f1cf3ffa0ea" providerId="ADAL" clId="{8786D148-F946-4ADB-BD43-98D51AFA11E5}" dt="2022-02-12T02:04:41.141" v="201" actId="1076"/>
          <ac:cxnSpMkLst>
            <pc:docMk/>
            <pc:sldMk cId="2815963582" sldId="304"/>
            <ac:cxnSpMk id="17" creationId="{896540BD-39BD-40C4-95A9-52F4D5F97B71}"/>
          </ac:cxnSpMkLst>
        </pc:cxnChg>
      </pc:sldChg>
      <pc:sldChg chg="addSp delSp modSp add mod delAnim modAnim">
        <pc:chgData name="thangn.4066@vief.edu.vn" userId="a810ddab-a96f-40aa-9854-0f1cf3ffa0ea" providerId="ADAL" clId="{8786D148-F946-4ADB-BD43-98D51AFA11E5}" dt="2022-02-12T02:23:11.275" v="669" actId="1076"/>
        <pc:sldMkLst>
          <pc:docMk/>
          <pc:sldMk cId="3093512523" sldId="305"/>
        </pc:sldMkLst>
        <pc:spChg chg="mod">
          <ac:chgData name="thangn.4066@vief.edu.vn" userId="a810ddab-a96f-40aa-9854-0f1cf3ffa0ea" providerId="ADAL" clId="{8786D148-F946-4ADB-BD43-98D51AFA11E5}" dt="2022-02-12T02:10:37.429" v="277" actId="14100"/>
          <ac:spMkLst>
            <pc:docMk/>
            <pc:sldMk cId="3093512523" sldId="305"/>
            <ac:spMk id="2" creationId="{00000000-0000-0000-0000-000000000000}"/>
          </ac:spMkLst>
        </pc:spChg>
        <pc:spChg chg="del">
          <ac:chgData name="thangn.4066@vief.edu.vn" userId="a810ddab-a96f-40aa-9854-0f1cf3ffa0ea" providerId="ADAL" clId="{8786D148-F946-4ADB-BD43-98D51AFA11E5}" dt="2022-02-12T02:06:33.521" v="205" actId="478"/>
          <ac:spMkLst>
            <pc:docMk/>
            <pc:sldMk cId="3093512523" sldId="305"/>
            <ac:spMk id="5" creationId="{00000000-0000-0000-0000-000000000000}"/>
          </ac:spMkLst>
        </pc:spChg>
        <pc:spChg chg="del">
          <ac:chgData name="thangn.4066@vief.edu.vn" userId="a810ddab-a96f-40aa-9854-0f1cf3ffa0ea" providerId="ADAL" clId="{8786D148-F946-4ADB-BD43-98D51AFA11E5}" dt="2022-02-12T02:06:32.094" v="204" actId="478"/>
          <ac:spMkLst>
            <pc:docMk/>
            <pc:sldMk cId="3093512523" sldId="305"/>
            <ac:spMk id="10" creationId="{00000000-0000-0000-0000-000000000000}"/>
          </ac:spMkLst>
        </pc:spChg>
        <pc:spChg chg="del">
          <ac:chgData name="thangn.4066@vief.edu.vn" userId="a810ddab-a96f-40aa-9854-0f1cf3ffa0ea" providerId="ADAL" clId="{8786D148-F946-4ADB-BD43-98D51AFA11E5}" dt="2022-02-12T02:06:36.465" v="207" actId="478"/>
          <ac:spMkLst>
            <pc:docMk/>
            <pc:sldMk cId="3093512523" sldId="305"/>
            <ac:spMk id="11" creationId="{00000000-0000-0000-0000-000000000000}"/>
          </ac:spMkLst>
        </pc:spChg>
        <pc:spChg chg="del">
          <ac:chgData name="thangn.4066@vief.edu.vn" userId="a810ddab-a96f-40aa-9854-0f1cf3ffa0ea" providerId="ADAL" clId="{8786D148-F946-4ADB-BD43-98D51AFA11E5}" dt="2022-02-12T02:06:39.222" v="209" actId="478"/>
          <ac:spMkLst>
            <pc:docMk/>
            <pc:sldMk cId="3093512523" sldId="305"/>
            <ac:spMk id="12" creationId="{00000000-0000-0000-0000-000000000000}"/>
          </ac:spMkLst>
        </pc:spChg>
        <pc:spChg chg="mod">
          <ac:chgData name="thangn.4066@vief.edu.vn" userId="a810ddab-a96f-40aa-9854-0f1cf3ffa0ea" providerId="ADAL" clId="{8786D148-F946-4ADB-BD43-98D51AFA11E5}" dt="2022-02-12T02:11:06.004" v="286" actId="1076"/>
          <ac:spMkLst>
            <pc:docMk/>
            <pc:sldMk cId="3093512523" sldId="305"/>
            <ac:spMk id="20" creationId="{00000000-0000-0000-0000-000000000000}"/>
          </ac:spMkLst>
        </pc:spChg>
        <pc:spChg chg="mod">
          <ac:chgData name="thangn.4066@vief.edu.vn" userId="a810ddab-a96f-40aa-9854-0f1cf3ffa0ea" providerId="ADAL" clId="{8786D148-F946-4ADB-BD43-98D51AFA11E5}" dt="2022-02-12T02:22:37.717" v="659" actId="1076"/>
          <ac:spMkLst>
            <pc:docMk/>
            <pc:sldMk cId="3093512523" sldId="305"/>
            <ac:spMk id="21" creationId="{00000000-0000-0000-0000-000000000000}"/>
          </ac:spMkLst>
        </pc:spChg>
        <pc:spChg chg="mod">
          <ac:chgData name="thangn.4066@vief.edu.vn" userId="a810ddab-a96f-40aa-9854-0f1cf3ffa0ea" providerId="ADAL" clId="{8786D148-F946-4ADB-BD43-98D51AFA11E5}" dt="2022-02-12T02:11:42.683" v="297" actId="1076"/>
          <ac:spMkLst>
            <pc:docMk/>
            <pc:sldMk cId="3093512523" sldId="305"/>
            <ac:spMk id="22" creationId="{00000000-0000-0000-0000-000000000000}"/>
          </ac:spMkLst>
        </pc:spChg>
        <pc:spChg chg="mod">
          <ac:chgData name="thangn.4066@vief.edu.vn" userId="a810ddab-a96f-40aa-9854-0f1cf3ffa0ea" providerId="ADAL" clId="{8786D148-F946-4ADB-BD43-98D51AFA11E5}" dt="2022-02-12T02:12:02.838" v="303" actId="1076"/>
          <ac:spMkLst>
            <pc:docMk/>
            <pc:sldMk cId="3093512523" sldId="305"/>
            <ac:spMk id="23" creationId="{00000000-0000-0000-0000-000000000000}"/>
          </ac:spMkLst>
        </pc:spChg>
        <pc:spChg chg="del mod">
          <ac:chgData name="thangn.4066@vief.edu.vn" userId="a810ddab-a96f-40aa-9854-0f1cf3ffa0ea" providerId="ADAL" clId="{8786D148-F946-4ADB-BD43-98D51AFA11E5}" dt="2022-02-12T02:07:14.091" v="241" actId="478"/>
          <ac:spMkLst>
            <pc:docMk/>
            <pc:sldMk cId="3093512523" sldId="305"/>
            <ac:spMk id="24" creationId="{00000000-0000-0000-0000-000000000000}"/>
          </ac:spMkLst>
        </pc:spChg>
        <pc:spChg chg="add del mod">
          <ac:chgData name="thangn.4066@vief.edu.vn" userId="a810ddab-a96f-40aa-9854-0f1cf3ffa0ea" providerId="ADAL" clId="{8786D148-F946-4ADB-BD43-98D51AFA11E5}" dt="2022-02-12T02:11:01.878" v="285" actId="478"/>
          <ac:spMkLst>
            <pc:docMk/>
            <pc:sldMk cId="3093512523" sldId="305"/>
            <ac:spMk id="29" creationId="{CA23FB85-93F5-4039-A96D-5EE02940199B}"/>
          </ac:spMkLst>
        </pc:spChg>
        <pc:spChg chg="add mod">
          <ac:chgData name="thangn.4066@vief.edu.vn" userId="a810ddab-a96f-40aa-9854-0f1cf3ffa0ea" providerId="ADAL" clId="{8786D148-F946-4ADB-BD43-98D51AFA11E5}" dt="2022-02-12T02:20:42.343" v="645" actId="1076"/>
          <ac:spMkLst>
            <pc:docMk/>
            <pc:sldMk cId="3093512523" sldId="305"/>
            <ac:spMk id="37" creationId="{AD5C7E9B-6D71-4D80-95DD-43335EBCE9EA}"/>
          </ac:spMkLst>
        </pc:spChg>
        <pc:spChg chg="add mod">
          <ac:chgData name="thangn.4066@vief.edu.vn" userId="a810ddab-a96f-40aa-9854-0f1cf3ffa0ea" providerId="ADAL" clId="{8786D148-F946-4ADB-BD43-98D51AFA11E5}" dt="2022-02-12T02:17:21.308" v="502" actId="207"/>
          <ac:spMkLst>
            <pc:docMk/>
            <pc:sldMk cId="3093512523" sldId="305"/>
            <ac:spMk id="40" creationId="{0943485C-1E1B-43C3-9AB1-0D256204E5E7}"/>
          </ac:spMkLst>
        </pc:spChg>
        <pc:spChg chg="mod">
          <ac:chgData name="thangn.4066@vief.edu.vn" userId="a810ddab-a96f-40aa-9854-0f1cf3ffa0ea" providerId="ADAL" clId="{8786D148-F946-4ADB-BD43-98D51AFA11E5}" dt="2022-02-12T02:20:48.301" v="646" actId="1076"/>
          <ac:spMkLst>
            <pc:docMk/>
            <pc:sldMk cId="3093512523" sldId="305"/>
            <ac:spMk id="41" creationId="{00000000-0000-0000-0000-000000000000}"/>
          </ac:spMkLst>
        </pc:spChg>
        <pc:spChg chg="add mod">
          <ac:chgData name="thangn.4066@vief.edu.vn" userId="a810ddab-a96f-40aa-9854-0f1cf3ffa0ea" providerId="ADAL" clId="{8786D148-F946-4ADB-BD43-98D51AFA11E5}" dt="2022-02-12T02:19:51.291" v="579" actId="115"/>
          <ac:spMkLst>
            <pc:docMk/>
            <pc:sldMk cId="3093512523" sldId="305"/>
            <ac:spMk id="43" creationId="{A2138791-9148-4535-BEF3-2DBCE44F002E}"/>
          </ac:spMkLst>
        </pc:spChg>
        <pc:spChg chg="add mod">
          <ac:chgData name="thangn.4066@vief.edu.vn" userId="a810ddab-a96f-40aa-9854-0f1cf3ffa0ea" providerId="ADAL" clId="{8786D148-F946-4ADB-BD43-98D51AFA11E5}" dt="2022-02-12T02:23:11.275" v="669" actId="1076"/>
          <ac:spMkLst>
            <pc:docMk/>
            <pc:sldMk cId="3093512523" sldId="305"/>
            <ac:spMk id="45" creationId="{9A1B1717-A59D-40E6-AA27-400768D6E4E4}"/>
          </ac:spMkLst>
        </pc:spChg>
        <pc:cxnChg chg="del mod">
          <ac:chgData name="thangn.4066@vief.edu.vn" userId="a810ddab-a96f-40aa-9854-0f1cf3ffa0ea" providerId="ADAL" clId="{8786D148-F946-4ADB-BD43-98D51AFA11E5}" dt="2022-02-12T02:06:57.094" v="234" actId="478"/>
          <ac:cxnSpMkLst>
            <pc:docMk/>
            <pc:sldMk cId="3093512523" sldId="305"/>
            <ac:cxnSpMk id="4" creationId="{00000000-0000-0000-0000-000000000000}"/>
          </ac:cxnSpMkLst>
        </pc:cxnChg>
        <pc:cxnChg chg="del mod">
          <ac:chgData name="thangn.4066@vief.edu.vn" userId="a810ddab-a96f-40aa-9854-0f1cf3ffa0ea" providerId="ADAL" clId="{8786D148-F946-4ADB-BD43-98D51AFA11E5}" dt="2022-02-12T02:06:58.043" v="235" actId="478"/>
          <ac:cxnSpMkLst>
            <pc:docMk/>
            <pc:sldMk cId="3093512523" sldId="305"/>
            <ac:cxnSpMk id="7" creationId="{00000000-0000-0000-0000-000000000000}"/>
          </ac:cxnSpMkLst>
        </pc:cxnChg>
        <pc:cxnChg chg="del">
          <ac:chgData name="thangn.4066@vief.edu.vn" userId="a810ddab-a96f-40aa-9854-0f1cf3ffa0ea" providerId="ADAL" clId="{8786D148-F946-4ADB-BD43-98D51AFA11E5}" dt="2022-02-12T02:06:34.992" v="206" actId="478"/>
          <ac:cxnSpMkLst>
            <pc:docMk/>
            <pc:sldMk cId="3093512523" sldId="305"/>
            <ac:cxnSpMk id="14" creationId="{00000000-0000-0000-0000-000000000000}"/>
          </ac:cxnSpMkLst>
        </pc:cxnChg>
        <pc:cxnChg chg="del">
          <ac:chgData name="thangn.4066@vief.edu.vn" userId="a810ddab-a96f-40aa-9854-0f1cf3ffa0ea" providerId="ADAL" clId="{8786D148-F946-4ADB-BD43-98D51AFA11E5}" dt="2022-02-12T02:06:37.552" v="208" actId="478"/>
          <ac:cxnSpMkLst>
            <pc:docMk/>
            <pc:sldMk cId="3093512523" sldId="305"/>
            <ac:cxnSpMk id="16" creationId="{00000000-0000-0000-0000-000000000000}"/>
          </ac:cxnSpMkLst>
        </pc:cxnChg>
        <pc:cxnChg chg="mod">
          <ac:chgData name="thangn.4066@vief.edu.vn" userId="a810ddab-a96f-40aa-9854-0f1cf3ffa0ea" providerId="ADAL" clId="{8786D148-F946-4ADB-BD43-98D51AFA11E5}" dt="2022-02-12T02:10:54.126" v="283" actId="1582"/>
          <ac:cxnSpMkLst>
            <pc:docMk/>
            <pc:sldMk cId="3093512523" sldId="305"/>
            <ac:cxnSpMk id="31" creationId="{00000000-0000-0000-0000-000000000000}"/>
          </ac:cxnSpMkLst>
        </pc:cxnChg>
        <pc:cxnChg chg="mod">
          <ac:chgData name="thangn.4066@vief.edu.vn" userId="a810ddab-a96f-40aa-9854-0f1cf3ffa0ea" providerId="ADAL" clId="{8786D148-F946-4ADB-BD43-98D51AFA11E5}" dt="2022-02-12T02:11:16.747" v="289" actId="1582"/>
          <ac:cxnSpMkLst>
            <pc:docMk/>
            <pc:sldMk cId="3093512523" sldId="305"/>
            <ac:cxnSpMk id="33" creationId="{00000000-0000-0000-0000-000000000000}"/>
          </ac:cxnSpMkLst>
        </pc:cxnChg>
        <pc:cxnChg chg="add mod">
          <ac:chgData name="thangn.4066@vief.edu.vn" userId="a810ddab-a96f-40aa-9854-0f1cf3ffa0ea" providerId="ADAL" clId="{8786D148-F946-4ADB-BD43-98D51AFA11E5}" dt="2022-02-12T02:22:45.174" v="661" actId="14100"/>
          <ac:cxnSpMkLst>
            <pc:docMk/>
            <pc:sldMk cId="3093512523" sldId="305"/>
            <ac:cxnSpMk id="34" creationId="{FC74B366-0751-4366-B753-96CAC5173ACD}"/>
          </ac:cxnSpMkLst>
        </pc:cxnChg>
        <pc:cxnChg chg="mod">
          <ac:chgData name="thangn.4066@vief.edu.vn" userId="a810ddab-a96f-40aa-9854-0f1cf3ffa0ea" providerId="ADAL" clId="{8786D148-F946-4ADB-BD43-98D51AFA11E5}" dt="2022-02-12T02:11:33.815" v="294" actId="1582"/>
          <ac:cxnSpMkLst>
            <pc:docMk/>
            <pc:sldMk cId="3093512523" sldId="305"/>
            <ac:cxnSpMk id="36" creationId="{00000000-0000-0000-0000-000000000000}"/>
          </ac:cxnSpMkLst>
        </pc:cxnChg>
        <pc:cxnChg chg="mod">
          <ac:chgData name="thangn.4066@vief.edu.vn" userId="a810ddab-a96f-40aa-9854-0f1cf3ffa0ea" providerId="ADAL" clId="{8786D148-F946-4ADB-BD43-98D51AFA11E5}" dt="2022-02-12T02:11:59.385" v="302" actId="14100"/>
          <ac:cxnSpMkLst>
            <pc:docMk/>
            <pc:sldMk cId="3093512523" sldId="305"/>
            <ac:cxnSpMk id="38" creationId="{00000000-0000-0000-0000-000000000000}"/>
          </ac:cxnSpMkLst>
        </pc:cxnChg>
        <pc:cxnChg chg="add mod">
          <ac:chgData name="thangn.4066@vief.edu.vn" userId="a810ddab-a96f-40aa-9854-0f1cf3ffa0ea" providerId="ADAL" clId="{8786D148-F946-4ADB-BD43-98D51AFA11E5}" dt="2022-02-12T02:22:56.284" v="663" actId="14100"/>
          <ac:cxnSpMkLst>
            <pc:docMk/>
            <pc:sldMk cId="3093512523" sldId="305"/>
            <ac:cxnSpMk id="39" creationId="{BF6D6F90-160A-4976-8D7A-74FECC585308}"/>
          </ac:cxnSpMkLst>
        </pc:cxnChg>
        <pc:cxnChg chg="add mod">
          <ac:chgData name="thangn.4066@vief.edu.vn" userId="a810ddab-a96f-40aa-9854-0f1cf3ffa0ea" providerId="ADAL" clId="{8786D148-F946-4ADB-BD43-98D51AFA11E5}" dt="2022-02-12T02:22:34.901" v="658" actId="14100"/>
          <ac:cxnSpMkLst>
            <pc:docMk/>
            <pc:sldMk cId="3093512523" sldId="305"/>
            <ac:cxnSpMk id="42" creationId="{13080340-A8A6-4F9E-A5E6-827001B151D9}"/>
          </ac:cxnSpMkLst>
        </pc:cxnChg>
        <pc:cxnChg chg="add mod">
          <ac:chgData name="thangn.4066@vief.edu.vn" userId="a810ddab-a96f-40aa-9854-0f1cf3ffa0ea" providerId="ADAL" clId="{8786D148-F946-4ADB-BD43-98D51AFA11E5}" dt="2022-02-12T02:23:08.361" v="668" actId="14100"/>
          <ac:cxnSpMkLst>
            <pc:docMk/>
            <pc:sldMk cId="3093512523" sldId="305"/>
            <ac:cxnSpMk id="44" creationId="{8840CC0F-1BCA-45AE-9CB8-E3A8812794D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F19C-692A-41BF-AB34-73564D2925C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AD19-C617-463E-88A3-81D3A7601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AD19-C617-463E-88A3-81D3A7601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F64B-FE91-413B-965E-471949889234}" type="slidenum">
              <a:rPr lang="fr-LU" altLang="en-US"/>
              <a:pPr>
                <a:defRPr/>
              </a:pPr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237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5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EFA-C730-40AA-BF29-CE84716142D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nen\6097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" y="1"/>
            <a:ext cx="9072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BEE3DB-1CBD-4878-85F0-AE845E6ECD94}"/>
              </a:ext>
            </a:extLst>
          </p:cNvPr>
          <p:cNvSpPr/>
          <p:nvPr/>
        </p:nvSpPr>
        <p:spPr>
          <a:xfrm>
            <a:off x="3352800" y="1752600"/>
            <a:ext cx="53340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dưỡng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ác chất dinh dưỡng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21">
            <a:extLst>
              <a:ext uri="{FF2B5EF4-FFF2-40B4-BE49-F238E27FC236}">
                <a16:creationId xmlns:a16="http://schemas.microsoft.com/office/drawing/2014/main" id="{640F8CDB-0CF0-4868-B440-24236B813C40}"/>
              </a:ext>
            </a:extLst>
          </p:cNvPr>
          <p:cNvSpPr/>
          <p:nvPr/>
        </p:nvSpPr>
        <p:spPr>
          <a:xfrm>
            <a:off x="3283508" y="366240"/>
            <a:ext cx="372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Khoa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1159058"/>
            <a:ext cx="1643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854645"/>
            <a:ext cx="1792178" cy="1931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1792178" y="750732"/>
            <a:ext cx="837735" cy="1069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9913" y="388639"/>
            <a:ext cx="19976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gốc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2" idx="6"/>
          </p:cNvCxnSpPr>
          <p:nvPr/>
        </p:nvCxnSpPr>
        <p:spPr>
          <a:xfrm>
            <a:off x="1792178" y="1820276"/>
            <a:ext cx="797154" cy="1691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581" y="2215657"/>
            <a:ext cx="2030606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4493" y="76200"/>
            <a:ext cx="1649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4493" y="893318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4621186" y="397445"/>
            <a:ext cx="556807" cy="29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624321" y="710183"/>
            <a:ext cx="471082" cy="50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8400" y="2068590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95869" y="2972893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đạm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46009" y="3907558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béo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46009" y="4794082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Vi-ta-min, </a:t>
            </a: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cxnSpLocks/>
            <a:endCxn id="20" idx="1"/>
          </p:cNvCxnSpPr>
          <p:nvPr/>
        </p:nvCxnSpPr>
        <p:spPr>
          <a:xfrm flipV="1">
            <a:off x="4620510" y="2360978"/>
            <a:ext cx="1627890" cy="1125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 flipV="1">
            <a:off x="4649451" y="3265281"/>
            <a:ext cx="1646418" cy="221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endCxn id="22" idx="1"/>
          </p:cNvCxnSpPr>
          <p:nvPr/>
        </p:nvCxnSpPr>
        <p:spPr>
          <a:xfrm>
            <a:off x="4633210" y="3505200"/>
            <a:ext cx="1712799" cy="694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23" idx="1"/>
          </p:cNvCxnSpPr>
          <p:nvPr/>
        </p:nvCxnSpPr>
        <p:spPr>
          <a:xfrm>
            <a:off x="4627576" y="3486464"/>
            <a:ext cx="1718433" cy="1846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81400" y="5982158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chứa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4" name="Oval 23"/>
          <p:cNvSpPr/>
          <p:nvPr/>
        </p:nvSpPr>
        <p:spPr>
          <a:xfrm>
            <a:off x="6142702" y="1963573"/>
            <a:ext cx="2896789" cy="888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/>
      <p:bldP spid="12" grpId="0"/>
      <p:bldP spid="20" grpId="0"/>
      <p:bldP spid="21" grpId="0"/>
      <p:bldP spid="22" grpId="0"/>
      <p:bldP spid="23" grpId="0"/>
      <p:bldP spid="4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244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SGK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trang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11. 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1500" y="3048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kern="0" dirty="0"/>
          </a:p>
        </p:txBody>
      </p:sp>
      <p:pic>
        <p:nvPicPr>
          <p:cNvPr id="5" name="Content Placeholder 4" descr="scan00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1166813"/>
            <a:ext cx="7010401" cy="56911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685799" y="-36853"/>
            <a:ext cx="7620000" cy="120015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03" name="Group 1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89393051"/>
              </p:ext>
            </p:extLst>
          </p:nvPr>
        </p:nvGraphicFramePr>
        <p:xfrm>
          <a:off x="0" y="1"/>
          <a:ext cx="7162800" cy="6749041"/>
        </p:xfrm>
        <a:graphic>
          <a:graphicData uri="http://schemas.openxmlformats.org/drawingml/2006/table">
            <a:tbl>
              <a:tblPr/>
              <a:tblGrid>
                <a:gridCol w="141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7250" y="1410931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251" y="19913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914" y="259622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8674" y="3191532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2482" y="3772556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011" y="4401204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8674" y="49631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3402" y="5572780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2938" y="6210956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541576" y="722720"/>
            <a:ext cx="2590800" cy="3563527"/>
          </a:xfrm>
          <a:prstGeom prst="wedgeEllipseCallout">
            <a:avLst>
              <a:gd name="adj1" fmla="val -54332"/>
              <a:gd name="adj2" fmla="val 805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lua m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52400"/>
            <a:ext cx="3000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9" name="Picture 5" descr="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2857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6" name="Picture 12" descr="n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7146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8" name="Picture 14" descr="khoai l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4" y="3160714"/>
            <a:ext cx="2714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9" name="Picture 15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60714"/>
            <a:ext cx="3000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3" name="Picture 19" descr="chu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276600"/>
            <a:ext cx="2857500" cy="2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442451" y="2451101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en-US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113208" y="2377361"/>
            <a:ext cx="280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3500438" y="5890959"/>
            <a:ext cx="2062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3382914" y="2451101"/>
            <a:ext cx="237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altLang="en-US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6515100" y="589438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659988" y="5905707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4" grpId="0"/>
      <p:bldP spid="226325" grpId="0"/>
      <p:bldP spid="226326" grpId="0"/>
      <p:bldP spid="226327" grpId="0"/>
      <p:bldP spid="226329" grpId="0"/>
      <p:bldP spid="2263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1" name="Group 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765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6" name="Content Placeholder 2"/>
              <p:cNvSpPr txBox="1">
                <a:spLocks/>
              </p:cNvSpPr>
              <p:nvPr/>
            </p:nvSpPr>
            <p:spPr bwMode="auto">
              <a:xfrm>
                <a:off x="2082034" y="3034781"/>
                <a:ext cx="5156965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0000"/>
                    </a:solidFill>
                    <a:cs typeface="Arial" charset="0"/>
                  </a:rPr>
                  <a:t>-</a:t>
                </a:r>
                <a:r>
                  <a:rPr lang="vi-VN" altLang="en-US" sz="32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charset="0"/>
                  </a:rPr>
                  <a:t>Học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charset="0"/>
                  </a:rPr>
                  <a:t>thuộc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charset="0"/>
                  </a:rPr>
                  <a:t>các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charset="0"/>
                  </a:rPr>
                  <a:t>ghi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charset="0"/>
                  </a:rPr>
                  <a:t>nhớ</a:t>
                </a:r>
                <a:endParaRPr lang="en-US" altLang="en-US" sz="32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7658" name="Content Placeholder 2"/>
              <p:cNvSpPr txBox="1">
                <a:spLocks/>
              </p:cNvSpPr>
              <p:nvPr/>
            </p:nvSpPr>
            <p:spPr bwMode="auto">
              <a:xfrm>
                <a:off x="1500166" y="2730266"/>
                <a:ext cx="4714908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endParaRPr lang="en-US" altLang="en-US" sz="3200">
                  <a:solidFill>
                    <a:schemeClr val="bg2"/>
                  </a:solidFill>
                  <a:cs typeface="Arial" charset="0"/>
                </a:endParaRPr>
              </a:p>
            </p:txBody>
          </p:sp>
        </p:grpSp>
        <p:sp>
          <p:nvSpPr>
            <p:cNvPr id="2" name="Content Placeholder 2"/>
            <p:cNvSpPr txBox="1">
              <a:spLocks/>
            </p:cNvSpPr>
            <p:nvPr/>
          </p:nvSpPr>
          <p:spPr bwMode="auto">
            <a:xfrm>
              <a:off x="2362200" y="1577877"/>
              <a:ext cx="557216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1" hangingPunct="1">
                <a:lnSpc>
                  <a:spcPts val="6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4000" b="1" u="sng" dirty="0" err="1">
                  <a:solidFill>
                    <a:srgbClr val="008000"/>
                  </a:solidFill>
                  <a:cs typeface="Arial" charset="0"/>
                </a:rPr>
                <a:t>Củng</a:t>
              </a:r>
              <a:r>
                <a:rPr lang="en-US" sz="4000" b="1" u="sng" dirty="0">
                  <a:solidFill>
                    <a:srgbClr val="008000"/>
                  </a:solidFill>
                  <a:cs typeface="Arial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charset="0"/>
                </a:rPr>
                <a:t>cố</a:t>
              </a:r>
              <a:r>
                <a:rPr lang="en-US" sz="4000" b="1" u="sng" dirty="0">
                  <a:solidFill>
                    <a:srgbClr val="008000"/>
                  </a:solidFill>
                  <a:cs typeface="Arial" charset="0"/>
                </a:rPr>
                <a:t> -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charset="0"/>
                </a:rPr>
                <a:t>Dặn</a:t>
              </a:r>
              <a:r>
                <a:rPr lang="en-US" sz="4000" b="1" u="sng" dirty="0">
                  <a:solidFill>
                    <a:srgbClr val="008000"/>
                  </a:solidFill>
                  <a:cs typeface="Arial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charset="0"/>
                </a:rPr>
                <a:t>dò</a:t>
              </a:r>
              <a:r>
                <a:rPr lang="en-US" sz="4000" b="1" u="sng" dirty="0">
                  <a:solidFill>
                    <a:srgbClr val="008000"/>
                  </a:solidFill>
                  <a:cs typeface="Arial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4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, đẹp (80) | School powerpoint templates,  Powerpoint background templates, Background powerpoint">
            <a:extLst>
              <a:ext uri="{FF2B5EF4-FFF2-40B4-BE49-F238E27FC236}">
                <a16:creationId xmlns:a16="http://schemas.microsoft.com/office/drawing/2014/main" id="{242EDC4C-440D-4AE8-BF61-C1ED0AB3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838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bữa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trưa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</a:rPr>
              <a:t>tối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7905" y="533400"/>
            <a:ext cx="5779295" cy="1066800"/>
          </a:xfrm>
        </p:spPr>
        <p:txBody>
          <a:bodyPr>
            <a:noAutofit/>
          </a:bodyPr>
          <a:lstStyle/>
          <a:p>
            <a:pPr marL="0" indent="14288" algn="just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ỏi Đáp : Mở Quán Bán Cơm Tấm Có Lời Không?">
            <a:extLst>
              <a:ext uri="{FF2B5EF4-FFF2-40B4-BE49-F238E27FC236}">
                <a16:creationId xmlns:a16="http://schemas.microsoft.com/office/drawing/2014/main" id="{6E8FE2C7-7AC5-425B-876F-35B8B6A5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82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D9130F-B43E-49EE-9784-A722D1E4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905" y="5634789"/>
            <a:ext cx="3417095" cy="685800"/>
          </a:xfrm>
        </p:spPr>
        <p:txBody>
          <a:bodyPr>
            <a:noAutofit/>
          </a:bodyPr>
          <a:lstStyle/>
          <a:p>
            <a:pPr marL="0" indent="14288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bột đường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5167E-1EFA-46A0-B9F5-5BFA95D396E6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4267200"/>
            <a:ext cx="920352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445CB4-A0D5-4665-A8CA-DD7C448663E5}"/>
              </a:ext>
            </a:extLst>
          </p:cNvPr>
          <p:cNvSpPr txBox="1">
            <a:spLocks/>
          </p:cNvSpPr>
          <p:nvPr/>
        </p:nvSpPr>
        <p:spPr>
          <a:xfrm>
            <a:off x="6595465" y="133350"/>
            <a:ext cx="236577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đạm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06F5B1-B16E-4F71-9C26-B0BA9FCCD617}"/>
              </a:ext>
            </a:extLst>
          </p:cNvPr>
          <p:cNvCxnSpPr>
            <a:cxnSpLocks/>
          </p:cNvCxnSpPr>
          <p:nvPr/>
        </p:nvCxnSpPr>
        <p:spPr>
          <a:xfrm flipH="1">
            <a:off x="5887858" y="633663"/>
            <a:ext cx="1222773" cy="719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8D582C-5C02-4F80-A6A3-EA3F5D7DD063}"/>
              </a:ext>
            </a:extLst>
          </p:cNvPr>
          <p:cNvSpPr txBox="1">
            <a:spLocks/>
          </p:cNvSpPr>
          <p:nvPr/>
        </p:nvSpPr>
        <p:spPr>
          <a:xfrm>
            <a:off x="174143" y="5602705"/>
            <a:ext cx="218805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3C5931-1D2A-4288-911F-A94100CCA7F6}"/>
              </a:ext>
            </a:extLst>
          </p:cNvPr>
          <p:cNvCxnSpPr>
            <a:cxnSpLocks/>
          </p:cNvCxnSpPr>
          <p:nvPr/>
        </p:nvCxnSpPr>
        <p:spPr>
          <a:xfrm flipV="1">
            <a:off x="1856181" y="2658978"/>
            <a:ext cx="1978821" cy="2975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31A7BB-B685-414D-80A5-7BB732200E28}"/>
              </a:ext>
            </a:extLst>
          </p:cNvPr>
          <p:cNvSpPr txBox="1">
            <a:spLocks/>
          </p:cNvSpPr>
          <p:nvPr/>
        </p:nvSpPr>
        <p:spPr>
          <a:xfrm>
            <a:off x="-80291" y="201905"/>
            <a:ext cx="58517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Vi-ta-min và chất khoáng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6540BD-39BD-40C4-95A9-52F4D5F97B71}"/>
              </a:ext>
            </a:extLst>
          </p:cNvPr>
          <p:cNvCxnSpPr>
            <a:cxnSpLocks/>
          </p:cNvCxnSpPr>
          <p:nvPr/>
        </p:nvCxnSpPr>
        <p:spPr>
          <a:xfrm>
            <a:off x="1752600" y="693821"/>
            <a:ext cx="978128" cy="1338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1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875783"/>
            <a:ext cx="2054640" cy="1931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 chính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96091" y="1030354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54667" y="2364325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đạm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3524" y="3372122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béo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19169" y="4291526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Vi-ta-min, </a:t>
            </a: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1586734" y="1634793"/>
            <a:ext cx="620199" cy="390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2054640" y="2787522"/>
            <a:ext cx="652137" cy="31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917469" y="3324662"/>
            <a:ext cx="651527" cy="348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1337193" y="3760837"/>
            <a:ext cx="717447" cy="653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8074" y="5990070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chứa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74B366-0751-4366-B753-96CAC5173ACD}"/>
              </a:ext>
            </a:extLst>
          </p:cNvPr>
          <p:cNvCxnSpPr>
            <a:cxnSpLocks/>
          </p:cNvCxnSpPr>
          <p:nvPr/>
        </p:nvCxnSpPr>
        <p:spPr>
          <a:xfrm>
            <a:off x="4800600" y="143095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D5C7E9B-6D71-4D80-95DD-43335EBCE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949" y="948553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 cấp năng lượng, duy trì nhiệt độ của cơ thể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6D6F90-160A-4976-8D7A-74FECC585308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399574" y="2753342"/>
            <a:ext cx="487608" cy="25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43485C-1E1B-43C3-9AB1-0D256204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182" y="2522509"/>
            <a:ext cx="4256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 xây dựng và đổi mới cơ thể</a:t>
            </a:r>
            <a:endParaRPr lang="en-US" alt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3080340-A8A6-4F9E-A5E6-827001B151D9}"/>
              </a:ext>
            </a:extLst>
          </p:cNvPr>
          <p:cNvCxnSpPr>
            <a:cxnSpLocks/>
          </p:cNvCxnSpPr>
          <p:nvPr/>
        </p:nvCxnSpPr>
        <p:spPr>
          <a:xfrm>
            <a:off x="4319747" y="3815170"/>
            <a:ext cx="5679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138791-9148-4535-BEF3-2DBCE44F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610" y="3211597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 cơ thể hấp thụ các vi-ta-min: </a:t>
            </a:r>
            <a:r>
              <a:rPr lang="vi-VN" alt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A, D, E, K</a:t>
            </a:r>
            <a:endParaRPr lang="en-US" altLang="en-US" sz="24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40CC0F-1BCA-45AE-9CB8-E3A8812794D5}"/>
              </a:ext>
            </a:extLst>
          </p:cNvPr>
          <p:cNvCxnSpPr>
            <a:cxnSpLocks/>
          </p:cNvCxnSpPr>
          <p:nvPr/>
        </p:nvCxnSpPr>
        <p:spPr>
          <a:xfrm>
            <a:off x="4359660" y="5105400"/>
            <a:ext cx="6872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1B1717-A59D-40E6-AA27-400768D6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949" y="4855238"/>
            <a:ext cx="381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 thiếu cơ thể sẽ bị bệnh</a:t>
            </a:r>
            <a:endParaRPr lang="en-US" alt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  <p:bldP spid="23" grpId="0"/>
      <p:bldP spid="41" grpId="0"/>
      <p:bldP spid="37" grpId="0"/>
      <p:bldP spid="40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màu trắng đẹp">
            <a:extLst>
              <a:ext uri="{FF2B5EF4-FFF2-40B4-BE49-F238E27FC236}">
                <a16:creationId xmlns:a16="http://schemas.microsoft.com/office/drawing/2014/main" id="{685C7F9E-A5D1-4787-BB34-B99D11A5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1236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96128" y="2778149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2809" y="2622417"/>
            <a:ext cx="3684144" cy="4235583"/>
            <a:chOff x="0" y="2503740"/>
            <a:chExt cx="4445042" cy="435426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2922"/>
              <a:ext cx="4435999" cy="352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87365" y="2503740"/>
              <a:ext cx="2057677" cy="7618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96128" y="3872249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can-xi,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i-ốt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62400" y="5642123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Vi-ta-min: A, D,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</a:p>
        </p:txBody>
      </p:sp>
    </p:spTree>
    <p:extLst>
      <p:ext uri="{BB962C8B-B14F-4D97-AF65-F5344CB8AC3E}">
        <p14:creationId xmlns:p14="http://schemas.microsoft.com/office/powerpoint/2010/main" val="39151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0" y="119094"/>
            <a:ext cx="9144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59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5715000" cy="5791200"/>
          </a:xfrm>
          <a:noFill/>
        </p:spPr>
      </p:pic>
      <p:graphicFrame>
        <p:nvGraphicFramePr>
          <p:cNvPr id="4" name="Group 1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676826"/>
              </p:ext>
            </p:extLst>
          </p:nvPr>
        </p:nvGraphicFramePr>
        <p:xfrm>
          <a:off x="5746230" y="910439"/>
          <a:ext cx="3276600" cy="591275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2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4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6210" y="216483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240" y="25713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côve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40" y="30235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46602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230" y="38725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279" y="4324743"/>
            <a:ext cx="160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8730" y="4700218"/>
            <a:ext cx="1463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8730" y="51067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8730" y="55589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1220" y="59299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1220" y="63821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92892" y="151031"/>
            <a:ext cx="83820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07239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2650" y="25069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6390" y="29191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7640" y="336138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5800" y="377236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0790" y="41983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7620" y="45905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0" y="50427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1380" y="54350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800" y="58572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0790" y="6294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38" y="0"/>
            <a:ext cx="568731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7810" y="1329680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63927" y="1364241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4028" y="215044"/>
            <a:ext cx="160019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4 -0.14004 L 0.0875 0.1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2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/>
      <p:bldP spid="32" grpId="0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7"/>
          <p:cNvSpPr txBox="1">
            <a:spLocks noChangeArrowheads="1"/>
          </p:cNvSpPr>
          <p:nvPr/>
        </p:nvSpPr>
        <p:spPr bwMode="auto">
          <a:xfrm>
            <a:off x="0" y="53976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16" name="Picture 48" descr="rau 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6624"/>
            <a:ext cx="2686050" cy="175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609600" y="2888914"/>
            <a:ext cx="1883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Rau </a:t>
            </a:r>
            <a:r>
              <a:rPr lang="en-US" altLang="en-US" sz="4000" b="1" dirty="0" err="1">
                <a:latin typeface="Times New Roman" pitchFamily="18" charset="0"/>
              </a:rPr>
              <a:t>cải</a:t>
            </a:r>
            <a:endParaRPr lang="en-US" altLang="en-US" sz="4000" b="1" dirty="0">
              <a:latin typeface="Times New Roman" pitchFamily="18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914650" y="914400"/>
            <a:ext cx="2743200" cy="2688851"/>
            <a:chOff x="1776" y="672"/>
            <a:chExt cx="893" cy="940"/>
          </a:xfrm>
        </p:grpSpPr>
        <p:pic>
          <p:nvPicPr>
            <p:cNvPr id="11281" name="Picture 51" descr="dau co 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72"/>
              <a:ext cx="89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 Box 52"/>
            <p:cNvSpPr txBox="1">
              <a:spLocks noChangeArrowheads="1"/>
            </p:cNvSpPr>
            <p:nvPr/>
          </p:nvSpPr>
          <p:spPr bwMode="auto">
            <a:xfrm>
              <a:off x="1845" y="1365"/>
              <a:ext cx="76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Đậu</a:t>
              </a: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endParaRPr lang="en-US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943600" y="814387"/>
            <a:ext cx="2971800" cy="2767013"/>
            <a:chOff x="144" y="1776"/>
            <a:chExt cx="1296" cy="853"/>
          </a:xfrm>
        </p:grpSpPr>
        <p:pic>
          <p:nvPicPr>
            <p:cNvPr id="11279" name="Picture 54" descr="bi d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1296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55"/>
            <p:cNvSpPr txBox="1">
              <a:spLocks noChangeArrowheads="1"/>
            </p:cNvSpPr>
            <p:nvPr/>
          </p:nvSpPr>
          <p:spPr bwMode="auto">
            <a:xfrm>
              <a:off x="388" y="2411"/>
              <a:ext cx="81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Bí</a:t>
              </a: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đao</a:t>
              </a:r>
              <a:endParaRPr lang="en-US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42900" y="3657600"/>
            <a:ext cx="2571750" cy="3086478"/>
            <a:chOff x="1776" y="1728"/>
            <a:chExt cx="871" cy="1131"/>
          </a:xfrm>
        </p:grpSpPr>
        <p:pic>
          <p:nvPicPr>
            <p:cNvPr id="11277" name="Picture 57" descr="l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28"/>
              <a:ext cx="871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58"/>
            <p:cNvSpPr txBox="1">
              <a:spLocks noChangeArrowheads="1"/>
            </p:cNvSpPr>
            <p:nvPr/>
          </p:nvSpPr>
          <p:spPr bwMode="auto">
            <a:xfrm>
              <a:off x="1866" y="2600"/>
              <a:ext cx="6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itchFamily="34" charset="0"/>
                </a:rPr>
                <a:t>   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Lạc</a:t>
              </a:r>
              <a:endParaRPr lang="en-US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227" name="Picture 59" descr="nuoc c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19" y="3665538"/>
            <a:ext cx="180379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4507141" y="4572000"/>
            <a:ext cx="13899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Nước</a:t>
            </a:r>
            <a:r>
              <a:rPr lang="en-US" altLang="en-US" sz="4000" b="1" dirty="0">
                <a:latin typeface="Times New Roman" pitchFamily="18" charset="0"/>
              </a:rPr>
              <a:t> cam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464726" y="3792932"/>
            <a:ext cx="2526506" cy="2737842"/>
            <a:chOff x="1831" y="3168"/>
            <a:chExt cx="914" cy="851"/>
          </a:xfrm>
        </p:grpSpPr>
        <p:pic>
          <p:nvPicPr>
            <p:cNvPr id="11275" name="Picture 62" descr="co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3168"/>
              <a:ext cx="91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63"/>
            <p:cNvSpPr txBox="1">
              <a:spLocks noChangeArrowheads="1"/>
            </p:cNvSpPr>
            <p:nvPr/>
          </p:nvSpPr>
          <p:spPr bwMode="auto">
            <a:xfrm>
              <a:off x="1887" y="3808"/>
              <a:ext cx="72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itchFamily="34" charset="0"/>
                </a:rPr>
                <a:t>   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Cơm</a:t>
              </a:r>
              <a:endParaRPr lang="en-US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1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/>
      <p:bldP spid="7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343" y="869058"/>
            <a:ext cx="2800350" cy="2862798"/>
            <a:chOff x="3264" y="576"/>
            <a:chExt cx="914" cy="1198"/>
          </a:xfrm>
        </p:grpSpPr>
        <p:pic>
          <p:nvPicPr>
            <p:cNvPr id="12304" name="Picture 6" descr="thit g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576"/>
              <a:ext cx="91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3384" y="1526"/>
              <a:ext cx="67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Thịt</a:t>
              </a: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̀</a:t>
              </a:r>
            </a:p>
          </p:txBody>
        </p:sp>
      </p:grpSp>
      <p:pic>
        <p:nvPicPr>
          <p:cNvPr id="12302" name="Picture 9" descr="sua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75185" cy="50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345415" y="6106127"/>
            <a:ext cx="29806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Sữa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2642" y="869058"/>
            <a:ext cx="3058715" cy="2895600"/>
            <a:chOff x="3312" y="1872"/>
            <a:chExt cx="835" cy="1068"/>
          </a:xfrm>
        </p:grpSpPr>
        <p:pic>
          <p:nvPicPr>
            <p:cNvPr id="12300" name="Picture 12" descr="thit lon'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872"/>
              <a:ext cx="835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438" y="2736"/>
              <a:ext cx="5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Times New Roman" pitchFamily="18" charset="0"/>
                  <a:cs typeface="Times New Roman" pitchFamily="18" charset="0"/>
                </a:rPr>
                <a:t>Thịt</a:t>
              </a:r>
              <a:r>
                <a:rPr lang="en-US" alt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latin typeface="Times New Roman" pitchFamily="18" charset="0"/>
                  <a:cs typeface="Times New Roman" pitchFamily="18" charset="0"/>
                </a:rPr>
                <a:t>lợn</a:t>
              </a:r>
              <a:endParaRPr lang="en-US" alt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6200" y="4174885"/>
            <a:ext cx="2904493" cy="2624138"/>
            <a:chOff x="4560" y="2016"/>
            <a:chExt cx="965" cy="789"/>
          </a:xfrm>
        </p:grpSpPr>
        <p:pic>
          <p:nvPicPr>
            <p:cNvPr id="12298" name="Picture 15" descr="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016"/>
              <a:ext cx="96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4704" y="2592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Times New Roman" pitchFamily="18" charset="0"/>
                  <a:cs typeface="Times New Roman" pitchFamily="18" charset="0"/>
                </a:rPr>
                <a:t>Cá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42642" y="4158596"/>
            <a:ext cx="3058715" cy="2698050"/>
            <a:chOff x="3936" y="3072"/>
            <a:chExt cx="893" cy="992"/>
          </a:xfrm>
        </p:grpSpPr>
        <p:pic>
          <p:nvPicPr>
            <p:cNvPr id="12296" name="Picture 18" descr="t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72"/>
              <a:ext cx="89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4182" y="3804"/>
              <a:ext cx="4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3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512</Words>
  <Application>Microsoft Office PowerPoint</Application>
  <PresentationFormat>On-screen Show (4:3)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Nói tên những thức ăn chứa nhiều chất bột đường có trong các hình ở SGK trang 11.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2021-11-06T15:34:00Z</dcterms:created>
  <dcterms:modified xsi:type="dcterms:W3CDTF">2022-09-11T08:46:49Z</dcterms:modified>
</cp:coreProperties>
</file>