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94" r:id="rId2"/>
  </p:sldMasterIdLst>
  <p:notesMasterIdLst>
    <p:notesMasterId r:id="rId14"/>
  </p:notesMasterIdLst>
  <p:sldIdLst>
    <p:sldId id="317" r:id="rId3"/>
    <p:sldId id="297" r:id="rId4"/>
    <p:sldId id="299" r:id="rId5"/>
    <p:sldId id="302" r:id="rId6"/>
    <p:sldId id="303" r:id="rId7"/>
    <p:sldId id="305" r:id="rId8"/>
    <p:sldId id="307" r:id="rId9"/>
    <p:sldId id="309" r:id="rId10"/>
    <p:sldId id="312" r:id="rId11"/>
    <p:sldId id="314" r:id="rId12"/>
    <p:sldId id="315" r:id="rId13"/>
  </p:sldIdLst>
  <p:sldSz cx="9144000" cy="5143500" type="screen16x9"/>
  <p:notesSz cx="6858000" cy="9144000"/>
  <p:embeddedFontLst>
    <p:embeddedFont>
      <p:font typeface="Calibri" panose="020F0502020204030204" pitchFamily="34" charset="0"/>
      <p:regular r:id="rId15"/>
      <p:bold r:id="rId16"/>
      <p:italic r:id="rId17"/>
      <p:boldItalic r:id="rId18"/>
    </p:embeddedFont>
    <p:embeddedFont>
      <p:font typeface="Exo Thin" panose="020B0604020202020204" charset="0"/>
      <p:bold r:id="rId19"/>
    </p:embeddedFont>
    <p:embeddedFont>
      <p:font typeface="Open Sans" panose="020B0606030504020204" pitchFamily="34" charset="0"/>
      <p:regular r:id="rId20"/>
    </p:embeddedFont>
    <p:embeddedFont>
      <p:font typeface="VNI-Times" pitchFamily="2" charset="0"/>
      <p:regular r:id="rId21"/>
      <p:bold r:id="rId22"/>
      <p:italic r:id="rId23"/>
      <p:bold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extLst>
    <p:ext uri="{EFAFB233-063F-42B5-8137-9DF3F51BA10A}">
      <p15:sldGuideLst xmlns:p15="http://schemas.microsoft.com/office/powerpoint/2012/main">
        <p15:guide id="1" orient="horz" pos="1601">
          <p15:clr>
            <a:srgbClr val="A4A3A4"/>
          </p15:clr>
        </p15:guide>
        <p15:guide id="2" pos="283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2398D"/>
    <a:srgbClr val="C171AC"/>
    <a:srgbClr val="E98D8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6" d="100"/>
          <a:sy n="86" d="100"/>
        </p:scale>
        <p:origin x="936" y="78"/>
      </p:cViewPr>
      <p:guideLst>
        <p:guide orient="horz" pos="1601"/>
        <p:guide pos="283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4.fntdata"/><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font" Target="fonts/font7.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3.fntdata"/><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10.fntdata"/><Relationship Id="rId5" Type="http://schemas.openxmlformats.org/officeDocument/2006/relationships/slide" Target="slides/slide3.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font" Target="fonts/font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20147881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5"/>
        <p:cNvGrpSpPr/>
        <p:nvPr/>
      </p:nvGrpSpPr>
      <p:grpSpPr>
        <a:xfrm>
          <a:off x="0" y="0"/>
          <a:ext cx="0" cy="0"/>
          <a:chOff x="0" y="0"/>
          <a:chExt cx="0" cy="0"/>
        </a:xfrm>
      </p:grpSpPr>
      <p:sp>
        <p:nvSpPr>
          <p:cNvPr id="3116" name="Google Shape;3116;ge2aa857e3c_0_8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17" name="Google Shape;3117;ge2aa857e3c_0_8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1280400" y="1754150"/>
            <a:ext cx="6583200" cy="1651200"/>
          </a:xfrm>
          <a:prstGeom prst="rect">
            <a:avLst/>
          </a:prstGeom>
        </p:spPr>
        <p:txBody>
          <a:bodyPr spcFirstLastPara="1" wrap="square" lIns="0" tIns="0" rIns="0" bIns="0" anchor="ctr" anchorCtr="0">
            <a:noAutofit/>
          </a:bodyPr>
          <a:lstStyle>
            <a:lvl1pPr lvl="0" algn="ctr">
              <a:lnSpc>
                <a:spcPct val="90000"/>
              </a:lnSpc>
              <a:spcBef>
                <a:spcPts val="0"/>
              </a:spcBef>
              <a:spcAft>
                <a:spcPts val="0"/>
              </a:spcAft>
              <a:buSzPts val="5200"/>
              <a:buNone/>
              <a:defRPr sz="60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1280425" y="3347250"/>
            <a:ext cx="6583200" cy="4095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16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grpSp>
        <p:nvGrpSpPr>
          <p:cNvPr id="11" name="Google Shape;11;p2"/>
          <p:cNvGrpSpPr/>
          <p:nvPr/>
        </p:nvGrpSpPr>
        <p:grpSpPr>
          <a:xfrm flipH="1">
            <a:off x="7382753" y="-76461"/>
            <a:ext cx="1837493" cy="1828822"/>
            <a:chOff x="2679775" y="1845600"/>
            <a:chExt cx="1836575" cy="1824625"/>
          </a:xfrm>
        </p:grpSpPr>
        <p:sp>
          <p:nvSpPr>
            <p:cNvPr id="12" name="Google Shape;12;p2"/>
            <p:cNvSpPr/>
            <p:nvPr/>
          </p:nvSpPr>
          <p:spPr>
            <a:xfrm>
              <a:off x="3408150" y="1845600"/>
              <a:ext cx="422400" cy="217725"/>
            </a:xfrm>
            <a:custGeom>
              <a:avLst/>
              <a:gdLst/>
              <a:ahLst/>
              <a:cxnLst/>
              <a:rect l="l" t="t" r="r" b="b"/>
              <a:pathLst>
                <a:path w="16896" h="8709" extrusionOk="0">
                  <a:moveTo>
                    <a:pt x="72" y="0"/>
                  </a:moveTo>
                  <a:cubicBezTo>
                    <a:pt x="1" y="524"/>
                    <a:pt x="1" y="1048"/>
                    <a:pt x="203" y="1536"/>
                  </a:cubicBezTo>
                  <a:cubicBezTo>
                    <a:pt x="1060" y="3644"/>
                    <a:pt x="2251" y="5382"/>
                    <a:pt x="4644" y="6049"/>
                  </a:cubicBezTo>
                  <a:cubicBezTo>
                    <a:pt x="7287" y="6799"/>
                    <a:pt x="9883" y="7727"/>
                    <a:pt x="12502" y="8537"/>
                  </a:cubicBezTo>
                  <a:cubicBezTo>
                    <a:pt x="12863" y="8649"/>
                    <a:pt x="13152" y="8708"/>
                    <a:pt x="13401" y="8708"/>
                  </a:cubicBezTo>
                  <a:cubicBezTo>
                    <a:pt x="13949" y="8708"/>
                    <a:pt x="14305" y="8422"/>
                    <a:pt x="14812" y="7775"/>
                  </a:cubicBezTo>
                  <a:cubicBezTo>
                    <a:pt x="15455" y="6942"/>
                    <a:pt x="15931" y="6025"/>
                    <a:pt x="16241" y="5025"/>
                  </a:cubicBezTo>
                  <a:cubicBezTo>
                    <a:pt x="16896" y="2894"/>
                    <a:pt x="16276" y="1596"/>
                    <a:pt x="14217" y="762"/>
                  </a:cubicBezTo>
                  <a:cubicBezTo>
                    <a:pt x="13538" y="488"/>
                    <a:pt x="12824" y="262"/>
                    <a:pt x="12133" y="0"/>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4114200" y="1845600"/>
              <a:ext cx="120575" cy="135175"/>
            </a:xfrm>
            <a:custGeom>
              <a:avLst/>
              <a:gdLst/>
              <a:ahLst/>
              <a:cxnLst/>
              <a:rect l="l" t="t" r="r" b="b"/>
              <a:pathLst>
                <a:path w="4823" h="5407" extrusionOk="0">
                  <a:moveTo>
                    <a:pt x="1155" y="0"/>
                  </a:moveTo>
                  <a:cubicBezTo>
                    <a:pt x="893" y="560"/>
                    <a:pt x="631" y="1131"/>
                    <a:pt x="357" y="1679"/>
                  </a:cubicBezTo>
                  <a:cubicBezTo>
                    <a:pt x="0" y="2382"/>
                    <a:pt x="167" y="2929"/>
                    <a:pt x="738" y="3453"/>
                  </a:cubicBezTo>
                  <a:cubicBezTo>
                    <a:pt x="1286" y="3953"/>
                    <a:pt x="1869" y="4429"/>
                    <a:pt x="2239" y="5096"/>
                  </a:cubicBezTo>
                  <a:cubicBezTo>
                    <a:pt x="2359" y="5316"/>
                    <a:pt x="2477" y="5406"/>
                    <a:pt x="2594" y="5406"/>
                  </a:cubicBezTo>
                  <a:cubicBezTo>
                    <a:pt x="2731" y="5406"/>
                    <a:pt x="2866" y="5282"/>
                    <a:pt x="3001" y="5096"/>
                  </a:cubicBezTo>
                  <a:cubicBezTo>
                    <a:pt x="4096" y="3572"/>
                    <a:pt x="4822" y="1929"/>
                    <a:pt x="4727" y="0"/>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4411850" y="1845600"/>
              <a:ext cx="104500" cy="78975"/>
            </a:xfrm>
            <a:custGeom>
              <a:avLst/>
              <a:gdLst/>
              <a:ahLst/>
              <a:cxnLst/>
              <a:rect l="l" t="t" r="r" b="b"/>
              <a:pathLst>
                <a:path w="4180" h="3159" extrusionOk="0">
                  <a:moveTo>
                    <a:pt x="1155" y="0"/>
                  </a:moveTo>
                  <a:cubicBezTo>
                    <a:pt x="953" y="143"/>
                    <a:pt x="762" y="322"/>
                    <a:pt x="548" y="429"/>
                  </a:cubicBezTo>
                  <a:cubicBezTo>
                    <a:pt x="72" y="691"/>
                    <a:pt x="0" y="1072"/>
                    <a:pt x="108" y="1560"/>
                  </a:cubicBezTo>
                  <a:cubicBezTo>
                    <a:pt x="310" y="2405"/>
                    <a:pt x="965" y="2977"/>
                    <a:pt x="1882" y="3132"/>
                  </a:cubicBezTo>
                  <a:cubicBezTo>
                    <a:pt x="1985" y="3150"/>
                    <a:pt x="2083" y="3158"/>
                    <a:pt x="2177" y="3158"/>
                  </a:cubicBezTo>
                  <a:cubicBezTo>
                    <a:pt x="2887" y="3158"/>
                    <a:pt x="3311" y="2664"/>
                    <a:pt x="3679" y="2096"/>
                  </a:cubicBezTo>
                  <a:cubicBezTo>
                    <a:pt x="4180" y="1334"/>
                    <a:pt x="4132" y="786"/>
                    <a:pt x="3537" y="0"/>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2679775" y="2040100"/>
              <a:ext cx="242325" cy="278750"/>
            </a:xfrm>
            <a:custGeom>
              <a:avLst/>
              <a:gdLst/>
              <a:ahLst/>
              <a:cxnLst/>
              <a:rect l="l" t="t" r="r" b="b"/>
              <a:pathLst>
                <a:path w="9693" h="11150" extrusionOk="0">
                  <a:moveTo>
                    <a:pt x="3045" y="0"/>
                  </a:moveTo>
                  <a:cubicBezTo>
                    <a:pt x="2769" y="0"/>
                    <a:pt x="2512" y="124"/>
                    <a:pt x="2192" y="317"/>
                  </a:cubicBezTo>
                  <a:cubicBezTo>
                    <a:pt x="763" y="1174"/>
                    <a:pt x="1" y="2269"/>
                    <a:pt x="453" y="3686"/>
                  </a:cubicBezTo>
                  <a:cubicBezTo>
                    <a:pt x="453" y="4567"/>
                    <a:pt x="430" y="5162"/>
                    <a:pt x="453" y="5758"/>
                  </a:cubicBezTo>
                  <a:cubicBezTo>
                    <a:pt x="501" y="7055"/>
                    <a:pt x="1287" y="8139"/>
                    <a:pt x="2466" y="8389"/>
                  </a:cubicBezTo>
                  <a:cubicBezTo>
                    <a:pt x="4132" y="8734"/>
                    <a:pt x="5573" y="9461"/>
                    <a:pt x="6811" y="10639"/>
                  </a:cubicBezTo>
                  <a:cubicBezTo>
                    <a:pt x="7177" y="10986"/>
                    <a:pt x="7574" y="11150"/>
                    <a:pt x="7952" y="11150"/>
                  </a:cubicBezTo>
                  <a:cubicBezTo>
                    <a:pt x="8559" y="11150"/>
                    <a:pt x="9118" y="10728"/>
                    <a:pt x="9419" y="9972"/>
                  </a:cubicBezTo>
                  <a:cubicBezTo>
                    <a:pt x="9693" y="9258"/>
                    <a:pt x="9586" y="8603"/>
                    <a:pt x="9216" y="7972"/>
                  </a:cubicBezTo>
                  <a:cubicBezTo>
                    <a:pt x="8919" y="7460"/>
                    <a:pt x="8776" y="6877"/>
                    <a:pt x="8573" y="6329"/>
                  </a:cubicBezTo>
                  <a:cubicBezTo>
                    <a:pt x="7609" y="3746"/>
                    <a:pt x="6145" y="1555"/>
                    <a:pt x="3656" y="186"/>
                  </a:cubicBezTo>
                  <a:cubicBezTo>
                    <a:pt x="3426" y="56"/>
                    <a:pt x="3231" y="0"/>
                    <a:pt x="3045" y="0"/>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2697650" y="2637975"/>
              <a:ext cx="200050" cy="258150"/>
            </a:xfrm>
            <a:custGeom>
              <a:avLst/>
              <a:gdLst/>
              <a:ahLst/>
              <a:cxnLst/>
              <a:rect l="l" t="t" r="r" b="b"/>
              <a:pathLst>
                <a:path w="8002" h="10326" extrusionOk="0">
                  <a:moveTo>
                    <a:pt x="4536" y="0"/>
                  </a:moveTo>
                  <a:cubicBezTo>
                    <a:pt x="4188" y="0"/>
                    <a:pt x="3859" y="230"/>
                    <a:pt x="3703" y="666"/>
                  </a:cubicBezTo>
                  <a:cubicBezTo>
                    <a:pt x="3322" y="1774"/>
                    <a:pt x="2560" y="2202"/>
                    <a:pt x="1489" y="2452"/>
                  </a:cubicBezTo>
                  <a:cubicBezTo>
                    <a:pt x="215" y="2750"/>
                    <a:pt x="0" y="3262"/>
                    <a:pt x="298" y="4548"/>
                  </a:cubicBezTo>
                  <a:cubicBezTo>
                    <a:pt x="381" y="4881"/>
                    <a:pt x="441" y="5226"/>
                    <a:pt x="524" y="5560"/>
                  </a:cubicBezTo>
                  <a:cubicBezTo>
                    <a:pt x="858" y="6881"/>
                    <a:pt x="1179" y="8215"/>
                    <a:pt x="1941" y="9370"/>
                  </a:cubicBezTo>
                  <a:cubicBezTo>
                    <a:pt x="2363" y="10009"/>
                    <a:pt x="2780" y="10325"/>
                    <a:pt x="3240" y="10325"/>
                  </a:cubicBezTo>
                  <a:cubicBezTo>
                    <a:pt x="3559" y="10325"/>
                    <a:pt x="3899" y="10173"/>
                    <a:pt x="4275" y="9870"/>
                  </a:cubicBezTo>
                  <a:cubicBezTo>
                    <a:pt x="5537" y="8858"/>
                    <a:pt x="6644" y="7691"/>
                    <a:pt x="7620" y="6405"/>
                  </a:cubicBezTo>
                  <a:cubicBezTo>
                    <a:pt x="7823" y="6119"/>
                    <a:pt x="8001" y="5822"/>
                    <a:pt x="8001" y="5441"/>
                  </a:cubicBezTo>
                  <a:cubicBezTo>
                    <a:pt x="7477" y="3476"/>
                    <a:pt x="6668" y="1667"/>
                    <a:pt x="5156" y="262"/>
                  </a:cubicBezTo>
                  <a:cubicBezTo>
                    <a:pt x="4966" y="86"/>
                    <a:pt x="4748" y="0"/>
                    <a:pt x="4536" y="0"/>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3265125" y="2135500"/>
              <a:ext cx="261825" cy="156525"/>
            </a:xfrm>
            <a:custGeom>
              <a:avLst/>
              <a:gdLst/>
              <a:ahLst/>
              <a:cxnLst/>
              <a:rect l="l" t="t" r="r" b="b"/>
              <a:pathLst>
                <a:path w="10473" h="6261" extrusionOk="0">
                  <a:moveTo>
                    <a:pt x="3317" y="1"/>
                  </a:moveTo>
                  <a:cubicBezTo>
                    <a:pt x="1343" y="1"/>
                    <a:pt x="1" y="2229"/>
                    <a:pt x="769" y="3882"/>
                  </a:cubicBezTo>
                  <a:cubicBezTo>
                    <a:pt x="1292" y="5025"/>
                    <a:pt x="2257" y="5645"/>
                    <a:pt x="3412" y="5990"/>
                  </a:cubicBezTo>
                  <a:cubicBezTo>
                    <a:pt x="3781" y="6088"/>
                    <a:pt x="4145" y="6260"/>
                    <a:pt x="4526" y="6260"/>
                  </a:cubicBezTo>
                  <a:cubicBezTo>
                    <a:pt x="4698" y="6260"/>
                    <a:pt x="4873" y="6225"/>
                    <a:pt x="5055" y="6133"/>
                  </a:cubicBezTo>
                  <a:cubicBezTo>
                    <a:pt x="6436" y="5454"/>
                    <a:pt x="7817" y="4799"/>
                    <a:pt x="9198" y="4121"/>
                  </a:cubicBezTo>
                  <a:cubicBezTo>
                    <a:pt x="9627" y="3918"/>
                    <a:pt x="9948" y="3573"/>
                    <a:pt x="10222" y="3180"/>
                  </a:cubicBezTo>
                  <a:cubicBezTo>
                    <a:pt x="10460" y="2835"/>
                    <a:pt x="10472" y="2501"/>
                    <a:pt x="10246" y="2144"/>
                  </a:cubicBezTo>
                  <a:cubicBezTo>
                    <a:pt x="9663" y="1275"/>
                    <a:pt x="8998" y="558"/>
                    <a:pt x="7894" y="558"/>
                  </a:cubicBezTo>
                  <a:cubicBezTo>
                    <a:pt x="7804" y="558"/>
                    <a:pt x="7711" y="563"/>
                    <a:pt x="7615" y="572"/>
                  </a:cubicBezTo>
                  <a:cubicBezTo>
                    <a:pt x="7574" y="576"/>
                    <a:pt x="7533" y="577"/>
                    <a:pt x="7493" y="577"/>
                  </a:cubicBezTo>
                  <a:cubicBezTo>
                    <a:pt x="7236" y="577"/>
                    <a:pt x="6980" y="518"/>
                    <a:pt x="6734" y="477"/>
                  </a:cubicBezTo>
                  <a:cubicBezTo>
                    <a:pt x="5531" y="311"/>
                    <a:pt x="4329" y="144"/>
                    <a:pt x="3364" y="1"/>
                  </a:cubicBezTo>
                  <a:cubicBezTo>
                    <a:pt x="3348" y="1"/>
                    <a:pt x="3333" y="1"/>
                    <a:pt x="3317" y="1"/>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2750625" y="3509575"/>
              <a:ext cx="231000" cy="160650"/>
            </a:xfrm>
            <a:custGeom>
              <a:avLst/>
              <a:gdLst/>
              <a:ahLst/>
              <a:cxnLst/>
              <a:rect l="l" t="t" r="r" b="b"/>
              <a:pathLst>
                <a:path w="9240" h="6426" extrusionOk="0">
                  <a:moveTo>
                    <a:pt x="7360" y="1"/>
                  </a:moveTo>
                  <a:cubicBezTo>
                    <a:pt x="7276" y="1"/>
                    <a:pt x="7188" y="7"/>
                    <a:pt x="7097" y="21"/>
                  </a:cubicBezTo>
                  <a:cubicBezTo>
                    <a:pt x="5918" y="199"/>
                    <a:pt x="4751" y="366"/>
                    <a:pt x="3573" y="557"/>
                  </a:cubicBezTo>
                  <a:cubicBezTo>
                    <a:pt x="3391" y="589"/>
                    <a:pt x="3218" y="633"/>
                    <a:pt x="3057" y="633"/>
                  </a:cubicBezTo>
                  <a:cubicBezTo>
                    <a:pt x="2859" y="633"/>
                    <a:pt x="2677" y="567"/>
                    <a:pt x="2513" y="330"/>
                  </a:cubicBezTo>
                  <a:cubicBezTo>
                    <a:pt x="2452" y="252"/>
                    <a:pt x="2388" y="222"/>
                    <a:pt x="2325" y="222"/>
                  </a:cubicBezTo>
                  <a:cubicBezTo>
                    <a:pt x="2214" y="222"/>
                    <a:pt x="2104" y="315"/>
                    <a:pt x="2013" y="414"/>
                  </a:cubicBezTo>
                  <a:cubicBezTo>
                    <a:pt x="1584" y="854"/>
                    <a:pt x="1120" y="1271"/>
                    <a:pt x="739" y="1759"/>
                  </a:cubicBezTo>
                  <a:cubicBezTo>
                    <a:pt x="1" y="2724"/>
                    <a:pt x="179" y="3652"/>
                    <a:pt x="1203" y="4283"/>
                  </a:cubicBezTo>
                  <a:cubicBezTo>
                    <a:pt x="2418" y="5022"/>
                    <a:pt x="3692" y="5629"/>
                    <a:pt x="5037" y="6081"/>
                  </a:cubicBezTo>
                  <a:cubicBezTo>
                    <a:pt x="5550" y="6249"/>
                    <a:pt x="6071" y="6425"/>
                    <a:pt x="6562" y="6425"/>
                  </a:cubicBezTo>
                  <a:cubicBezTo>
                    <a:pt x="6630" y="6425"/>
                    <a:pt x="6697" y="6422"/>
                    <a:pt x="6763" y="6415"/>
                  </a:cubicBezTo>
                  <a:cubicBezTo>
                    <a:pt x="8371" y="6415"/>
                    <a:pt x="9180" y="5772"/>
                    <a:pt x="9204" y="4355"/>
                  </a:cubicBezTo>
                  <a:cubicBezTo>
                    <a:pt x="9240" y="3117"/>
                    <a:pt x="9049" y="1890"/>
                    <a:pt x="8490" y="747"/>
                  </a:cubicBezTo>
                  <a:cubicBezTo>
                    <a:pt x="8235" y="247"/>
                    <a:pt x="7866" y="1"/>
                    <a:pt x="7360" y="1"/>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2979225" y="2773975"/>
              <a:ext cx="174750" cy="171650"/>
            </a:xfrm>
            <a:custGeom>
              <a:avLst/>
              <a:gdLst/>
              <a:ahLst/>
              <a:cxnLst/>
              <a:rect l="l" t="t" r="r" b="b"/>
              <a:pathLst>
                <a:path w="6990" h="6866" extrusionOk="0">
                  <a:moveTo>
                    <a:pt x="4246" y="1"/>
                  </a:moveTo>
                  <a:cubicBezTo>
                    <a:pt x="4056" y="1"/>
                    <a:pt x="3855" y="38"/>
                    <a:pt x="3644" y="108"/>
                  </a:cubicBezTo>
                  <a:cubicBezTo>
                    <a:pt x="2632" y="453"/>
                    <a:pt x="1691" y="941"/>
                    <a:pt x="906" y="1691"/>
                  </a:cubicBezTo>
                  <a:cubicBezTo>
                    <a:pt x="132" y="2430"/>
                    <a:pt x="1" y="2989"/>
                    <a:pt x="513" y="3942"/>
                  </a:cubicBezTo>
                  <a:cubicBezTo>
                    <a:pt x="1394" y="5597"/>
                    <a:pt x="2775" y="6561"/>
                    <a:pt x="4644" y="6847"/>
                  </a:cubicBezTo>
                  <a:cubicBezTo>
                    <a:pt x="4731" y="6859"/>
                    <a:pt x="4814" y="6865"/>
                    <a:pt x="4895" y="6865"/>
                  </a:cubicBezTo>
                  <a:cubicBezTo>
                    <a:pt x="5359" y="6865"/>
                    <a:pt x="5731" y="6664"/>
                    <a:pt x="6025" y="6299"/>
                  </a:cubicBezTo>
                  <a:cubicBezTo>
                    <a:pt x="6621" y="5561"/>
                    <a:pt x="6930" y="4716"/>
                    <a:pt x="6990" y="3656"/>
                  </a:cubicBezTo>
                  <a:cubicBezTo>
                    <a:pt x="6835" y="2513"/>
                    <a:pt x="6132" y="1537"/>
                    <a:pt x="5370" y="584"/>
                  </a:cubicBezTo>
                  <a:cubicBezTo>
                    <a:pt x="5042" y="182"/>
                    <a:pt x="4669" y="1"/>
                    <a:pt x="4246" y="1"/>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3269450" y="2473650"/>
              <a:ext cx="171775" cy="112775"/>
            </a:xfrm>
            <a:custGeom>
              <a:avLst/>
              <a:gdLst/>
              <a:ahLst/>
              <a:cxnLst/>
              <a:rect l="l" t="t" r="r" b="b"/>
              <a:pathLst>
                <a:path w="6871" h="4511" extrusionOk="0">
                  <a:moveTo>
                    <a:pt x="3310" y="0"/>
                  </a:moveTo>
                  <a:cubicBezTo>
                    <a:pt x="2346" y="48"/>
                    <a:pt x="1334" y="524"/>
                    <a:pt x="572" y="1453"/>
                  </a:cubicBezTo>
                  <a:cubicBezTo>
                    <a:pt x="0" y="2144"/>
                    <a:pt x="167" y="2977"/>
                    <a:pt x="941" y="3310"/>
                  </a:cubicBezTo>
                  <a:cubicBezTo>
                    <a:pt x="2096" y="3822"/>
                    <a:pt x="3298" y="4251"/>
                    <a:pt x="4548" y="4477"/>
                  </a:cubicBezTo>
                  <a:cubicBezTo>
                    <a:pt x="4665" y="4499"/>
                    <a:pt x="4778" y="4510"/>
                    <a:pt x="4885" y="4510"/>
                  </a:cubicBezTo>
                  <a:cubicBezTo>
                    <a:pt x="5523" y="4510"/>
                    <a:pt x="5989" y="4126"/>
                    <a:pt x="6203" y="3453"/>
                  </a:cubicBezTo>
                  <a:cubicBezTo>
                    <a:pt x="6870" y="1453"/>
                    <a:pt x="5751" y="0"/>
                    <a:pt x="3310" y="0"/>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2690575" y="1852050"/>
              <a:ext cx="141625" cy="110400"/>
            </a:xfrm>
            <a:custGeom>
              <a:avLst/>
              <a:gdLst/>
              <a:ahLst/>
              <a:cxnLst/>
              <a:rect l="l" t="t" r="r" b="b"/>
              <a:pathLst>
                <a:path w="5665" h="4416" extrusionOk="0">
                  <a:moveTo>
                    <a:pt x="787" y="1"/>
                  </a:moveTo>
                  <a:cubicBezTo>
                    <a:pt x="715" y="1"/>
                    <a:pt x="642" y="2"/>
                    <a:pt x="569" y="4"/>
                  </a:cubicBezTo>
                  <a:cubicBezTo>
                    <a:pt x="152" y="28"/>
                    <a:pt x="21" y="278"/>
                    <a:pt x="21" y="647"/>
                  </a:cubicBezTo>
                  <a:lnTo>
                    <a:pt x="21" y="2278"/>
                  </a:lnTo>
                  <a:lnTo>
                    <a:pt x="10" y="2278"/>
                  </a:lnTo>
                  <a:cubicBezTo>
                    <a:pt x="10" y="2826"/>
                    <a:pt x="21" y="3374"/>
                    <a:pt x="10" y="3921"/>
                  </a:cubicBezTo>
                  <a:cubicBezTo>
                    <a:pt x="0" y="4260"/>
                    <a:pt x="111" y="4416"/>
                    <a:pt x="351" y="4416"/>
                  </a:cubicBezTo>
                  <a:cubicBezTo>
                    <a:pt x="424" y="4416"/>
                    <a:pt x="508" y="4401"/>
                    <a:pt x="605" y="4374"/>
                  </a:cubicBezTo>
                  <a:cubicBezTo>
                    <a:pt x="1748" y="4040"/>
                    <a:pt x="2891" y="3719"/>
                    <a:pt x="4034" y="3374"/>
                  </a:cubicBezTo>
                  <a:cubicBezTo>
                    <a:pt x="4617" y="3195"/>
                    <a:pt x="5034" y="2743"/>
                    <a:pt x="5451" y="2314"/>
                  </a:cubicBezTo>
                  <a:cubicBezTo>
                    <a:pt x="5629" y="2124"/>
                    <a:pt x="5665" y="1933"/>
                    <a:pt x="5439" y="1754"/>
                  </a:cubicBezTo>
                  <a:cubicBezTo>
                    <a:pt x="4055" y="691"/>
                    <a:pt x="2550" y="1"/>
                    <a:pt x="787" y="1"/>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3848675" y="2291100"/>
              <a:ext cx="125125" cy="113250"/>
            </a:xfrm>
            <a:custGeom>
              <a:avLst/>
              <a:gdLst/>
              <a:ahLst/>
              <a:cxnLst/>
              <a:rect l="l" t="t" r="r" b="b"/>
              <a:pathLst>
                <a:path w="5005" h="4530" extrusionOk="0">
                  <a:moveTo>
                    <a:pt x="1977" y="1"/>
                  </a:moveTo>
                  <a:cubicBezTo>
                    <a:pt x="1919" y="1"/>
                    <a:pt x="1857" y="17"/>
                    <a:pt x="1787" y="52"/>
                  </a:cubicBezTo>
                  <a:cubicBezTo>
                    <a:pt x="882" y="516"/>
                    <a:pt x="1" y="2195"/>
                    <a:pt x="144" y="3219"/>
                  </a:cubicBezTo>
                  <a:cubicBezTo>
                    <a:pt x="215" y="3754"/>
                    <a:pt x="525" y="4112"/>
                    <a:pt x="1025" y="4195"/>
                  </a:cubicBezTo>
                  <a:cubicBezTo>
                    <a:pt x="1882" y="4338"/>
                    <a:pt x="2751" y="4409"/>
                    <a:pt x="3680" y="4528"/>
                  </a:cubicBezTo>
                  <a:cubicBezTo>
                    <a:pt x="3710" y="4529"/>
                    <a:pt x="3739" y="4529"/>
                    <a:pt x="3768" y="4529"/>
                  </a:cubicBezTo>
                  <a:cubicBezTo>
                    <a:pt x="4788" y="4529"/>
                    <a:pt x="5005" y="4116"/>
                    <a:pt x="4692" y="3016"/>
                  </a:cubicBezTo>
                  <a:cubicBezTo>
                    <a:pt x="4299" y="1671"/>
                    <a:pt x="3251" y="933"/>
                    <a:pt x="2263" y="123"/>
                  </a:cubicBezTo>
                  <a:cubicBezTo>
                    <a:pt x="2165" y="48"/>
                    <a:pt x="2077" y="1"/>
                    <a:pt x="1977" y="1"/>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3133125" y="2482775"/>
              <a:ext cx="122650" cy="119400"/>
            </a:xfrm>
            <a:custGeom>
              <a:avLst/>
              <a:gdLst/>
              <a:ahLst/>
              <a:cxnLst/>
              <a:rect l="l" t="t" r="r" b="b"/>
              <a:pathLst>
                <a:path w="4906" h="4776" extrusionOk="0">
                  <a:moveTo>
                    <a:pt x="2798" y="0"/>
                  </a:moveTo>
                  <a:cubicBezTo>
                    <a:pt x="2694" y="0"/>
                    <a:pt x="2594" y="13"/>
                    <a:pt x="2501" y="40"/>
                  </a:cubicBezTo>
                  <a:cubicBezTo>
                    <a:pt x="1512" y="326"/>
                    <a:pt x="762" y="957"/>
                    <a:pt x="203" y="1814"/>
                  </a:cubicBezTo>
                  <a:cubicBezTo>
                    <a:pt x="0" y="2148"/>
                    <a:pt x="0" y="2457"/>
                    <a:pt x="262" y="2767"/>
                  </a:cubicBezTo>
                  <a:cubicBezTo>
                    <a:pt x="762" y="3350"/>
                    <a:pt x="1238" y="3945"/>
                    <a:pt x="1727" y="4541"/>
                  </a:cubicBezTo>
                  <a:cubicBezTo>
                    <a:pt x="1830" y="4674"/>
                    <a:pt x="1943" y="4775"/>
                    <a:pt x="2077" y="4775"/>
                  </a:cubicBezTo>
                  <a:cubicBezTo>
                    <a:pt x="2158" y="4775"/>
                    <a:pt x="2247" y="4738"/>
                    <a:pt x="2346" y="4648"/>
                  </a:cubicBezTo>
                  <a:cubicBezTo>
                    <a:pt x="3120" y="3934"/>
                    <a:pt x="3977" y="3291"/>
                    <a:pt x="4608" y="2421"/>
                  </a:cubicBezTo>
                  <a:cubicBezTo>
                    <a:pt x="4751" y="2219"/>
                    <a:pt x="4906" y="2017"/>
                    <a:pt x="4894" y="1755"/>
                  </a:cubicBezTo>
                  <a:cubicBezTo>
                    <a:pt x="4904" y="954"/>
                    <a:pt x="3700" y="0"/>
                    <a:pt x="2798" y="0"/>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4102375" y="2075850"/>
              <a:ext cx="111850" cy="104225"/>
            </a:xfrm>
            <a:custGeom>
              <a:avLst/>
              <a:gdLst/>
              <a:ahLst/>
              <a:cxnLst/>
              <a:rect l="l" t="t" r="r" b="b"/>
              <a:pathLst>
                <a:path w="4474" h="4169" extrusionOk="0">
                  <a:moveTo>
                    <a:pt x="847" y="1"/>
                  </a:moveTo>
                  <a:cubicBezTo>
                    <a:pt x="311" y="1"/>
                    <a:pt x="0" y="396"/>
                    <a:pt x="128" y="982"/>
                  </a:cubicBezTo>
                  <a:cubicBezTo>
                    <a:pt x="318" y="1815"/>
                    <a:pt x="747" y="2530"/>
                    <a:pt x="1271" y="3197"/>
                  </a:cubicBezTo>
                  <a:cubicBezTo>
                    <a:pt x="1668" y="3698"/>
                    <a:pt x="2050" y="4169"/>
                    <a:pt x="2620" y="4169"/>
                  </a:cubicBezTo>
                  <a:cubicBezTo>
                    <a:pt x="2767" y="4169"/>
                    <a:pt x="2928" y="4137"/>
                    <a:pt x="3104" y="4066"/>
                  </a:cubicBezTo>
                  <a:cubicBezTo>
                    <a:pt x="3289" y="4066"/>
                    <a:pt x="3456" y="4069"/>
                    <a:pt x="3613" y="4069"/>
                  </a:cubicBezTo>
                  <a:cubicBezTo>
                    <a:pt x="3771" y="4069"/>
                    <a:pt x="3920" y="4066"/>
                    <a:pt x="4069" y="4054"/>
                  </a:cubicBezTo>
                  <a:cubicBezTo>
                    <a:pt x="4378" y="4042"/>
                    <a:pt x="4474" y="3863"/>
                    <a:pt x="4426" y="3554"/>
                  </a:cubicBezTo>
                  <a:cubicBezTo>
                    <a:pt x="4247" y="2196"/>
                    <a:pt x="2378" y="244"/>
                    <a:pt x="1045" y="18"/>
                  </a:cubicBezTo>
                  <a:cubicBezTo>
                    <a:pt x="976" y="6"/>
                    <a:pt x="910" y="1"/>
                    <a:pt x="847" y="1"/>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3009300" y="1973550"/>
              <a:ext cx="74125" cy="154125"/>
            </a:xfrm>
            <a:custGeom>
              <a:avLst/>
              <a:gdLst/>
              <a:ahLst/>
              <a:cxnLst/>
              <a:rect l="l" t="t" r="r" b="b"/>
              <a:pathLst>
                <a:path w="2965" h="6165" extrusionOk="0">
                  <a:moveTo>
                    <a:pt x="790" y="1"/>
                  </a:moveTo>
                  <a:cubicBezTo>
                    <a:pt x="710" y="1"/>
                    <a:pt x="628" y="9"/>
                    <a:pt x="548" y="26"/>
                  </a:cubicBezTo>
                  <a:cubicBezTo>
                    <a:pt x="107" y="109"/>
                    <a:pt x="0" y="538"/>
                    <a:pt x="36" y="895"/>
                  </a:cubicBezTo>
                  <a:cubicBezTo>
                    <a:pt x="250" y="2705"/>
                    <a:pt x="596" y="4467"/>
                    <a:pt x="1905" y="5860"/>
                  </a:cubicBezTo>
                  <a:cubicBezTo>
                    <a:pt x="2026" y="5991"/>
                    <a:pt x="2138" y="6164"/>
                    <a:pt x="2336" y="6164"/>
                  </a:cubicBezTo>
                  <a:cubicBezTo>
                    <a:pt x="2372" y="6164"/>
                    <a:pt x="2411" y="6158"/>
                    <a:pt x="2453" y="6146"/>
                  </a:cubicBezTo>
                  <a:cubicBezTo>
                    <a:pt x="2751" y="6050"/>
                    <a:pt x="2893" y="5836"/>
                    <a:pt x="2929" y="5538"/>
                  </a:cubicBezTo>
                  <a:cubicBezTo>
                    <a:pt x="2953" y="5348"/>
                    <a:pt x="2953" y="5145"/>
                    <a:pt x="2965" y="4860"/>
                  </a:cubicBezTo>
                  <a:cubicBezTo>
                    <a:pt x="2870" y="3336"/>
                    <a:pt x="2250" y="1895"/>
                    <a:pt x="1572" y="454"/>
                  </a:cubicBezTo>
                  <a:cubicBezTo>
                    <a:pt x="1419" y="140"/>
                    <a:pt x="1114" y="1"/>
                    <a:pt x="790" y="1"/>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2688425" y="3301825"/>
              <a:ext cx="75025" cy="86300"/>
            </a:xfrm>
            <a:custGeom>
              <a:avLst/>
              <a:gdLst/>
              <a:ahLst/>
              <a:cxnLst/>
              <a:rect l="l" t="t" r="r" b="b"/>
              <a:pathLst>
                <a:path w="3001" h="3452" extrusionOk="0">
                  <a:moveTo>
                    <a:pt x="2313" y="1"/>
                  </a:moveTo>
                  <a:cubicBezTo>
                    <a:pt x="2236" y="1"/>
                    <a:pt x="2157" y="43"/>
                    <a:pt x="2084" y="116"/>
                  </a:cubicBezTo>
                  <a:cubicBezTo>
                    <a:pt x="1477" y="699"/>
                    <a:pt x="858" y="1282"/>
                    <a:pt x="274" y="1878"/>
                  </a:cubicBezTo>
                  <a:cubicBezTo>
                    <a:pt x="0" y="2152"/>
                    <a:pt x="143" y="2449"/>
                    <a:pt x="369" y="2664"/>
                  </a:cubicBezTo>
                  <a:cubicBezTo>
                    <a:pt x="646" y="2940"/>
                    <a:pt x="744" y="3451"/>
                    <a:pt x="1214" y="3451"/>
                  </a:cubicBezTo>
                  <a:cubicBezTo>
                    <a:pt x="1230" y="3451"/>
                    <a:pt x="1246" y="3450"/>
                    <a:pt x="1262" y="3449"/>
                  </a:cubicBezTo>
                  <a:cubicBezTo>
                    <a:pt x="1596" y="3426"/>
                    <a:pt x="2977" y="1556"/>
                    <a:pt x="3001" y="1104"/>
                  </a:cubicBezTo>
                  <a:cubicBezTo>
                    <a:pt x="2989" y="770"/>
                    <a:pt x="2751" y="449"/>
                    <a:pt x="2524" y="128"/>
                  </a:cubicBezTo>
                  <a:cubicBezTo>
                    <a:pt x="2460" y="40"/>
                    <a:pt x="2387" y="1"/>
                    <a:pt x="2313" y="1"/>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3375700" y="2631175"/>
              <a:ext cx="83075" cy="56350"/>
            </a:xfrm>
            <a:custGeom>
              <a:avLst/>
              <a:gdLst/>
              <a:ahLst/>
              <a:cxnLst/>
              <a:rect l="l" t="t" r="r" b="b"/>
              <a:pathLst>
                <a:path w="3323" h="2254" extrusionOk="0">
                  <a:moveTo>
                    <a:pt x="2333" y="0"/>
                  </a:moveTo>
                  <a:cubicBezTo>
                    <a:pt x="2237" y="0"/>
                    <a:pt x="2132" y="42"/>
                    <a:pt x="2013" y="129"/>
                  </a:cubicBezTo>
                  <a:cubicBezTo>
                    <a:pt x="1465" y="510"/>
                    <a:pt x="918" y="891"/>
                    <a:pt x="370" y="1284"/>
                  </a:cubicBezTo>
                  <a:cubicBezTo>
                    <a:pt x="179" y="1415"/>
                    <a:pt x="1" y="1546"/>
                    <a:pt x="84" y="1819"/>
                  </a:cubicBezTo>
                  <a:cubicBezTo>
                    <a:pt x="167" y="2093"/>
                    <a:pt x="370" y="2212"/>
                    <a:pt x="644" y="2236"/>
                  </a:cubicBezTo>
                  <a:lnTo>
                    <a:pt x="1239" y="2236"/>
                  </a:lnTo>
                  <a:cubicBezTo>
                    <a:pt x="1239" y="2236"/>
                    <a:pt x="1239" y="2248"/>
                    <a:pt x="1239" y="2248"/>
                  </a:cubicBezTo>
                  <a:cubicBezTo>
                    <a:pt x="1366" y="2248"/>
                    <a:pt x="1498" y="2253"/>
                    <a:pt x="1632" y="2253"/>
                  </a:cubicBezTo>
                  <a:cubicBezTo>
                    <a:pt x="1699" y="2253"/>
                    <a:pt x="1767" y="2252"/>
                    <a:pt x="1834" y="2248"/>
                  </a:cubicBezTo>
                  <a:cubicBezTo>
                    <a:pt x="2882" y="2153"/>
                    <a:pt x="3323" y="1177"/>
                    <a:pt x="2739" y="295"/>
                  </a:cubicBezTo>
                  <a:cubicBezTo>
                    <a:pt x="2615" y="105"/>
                    <a:pt x="2486" y="0"/>
                    <a:pt x="2333" y="0"/>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2937850" y="3156175"/>
              <a:ext cx="61050" cy="59000"/>
            </a:xfrm>
            <a:custGeom>
              <a:avLst/>
              <a:gdLst/>
              <a:ahLst/>
              <a:cxnLst/>
              <a:rect l="l" t="t" r="r" b="b"/>
              <a:pathLst>
                <a:path w="2442" h="2360" extrusionOk="0">
                  <a:moveTo>
                    <a:pt x="1480" y="0"/>
                  </a:moveTo>
                  <a:cubicBezTo>
                    <a:pt x="1011" y="0"/>
                    <a:pt x="24" y="873"/>
                    <a:pt x="13" y="1310"/>
                  </a:cubicBezTo>
                  <a:cubicBezTo>
                    <a:pt x="1" y="1643"/>
                    <a:pt x="810" y="2322"/>
                    <a:pt x="1263" y="2358"/>
                  </a:cubicBezTo>
                  <a:cubicBezTo>
                    <a:pt x="1278" y="2359"/>
                    <a:pt x="1294" y="2359"/>
                    <a:pt x="1310" y="2359"/>
                  </a:cubicBezTo>
                  <a:cubicBezTo>
                    <a:pt x="1841" y="2359"/>
                    <a:pt x="2359" y="1778"/>
                    <a:pt x="2394" y="1108"/>
                  </a:cubicBezTo>
                  <a:cubicBezTo>
                    <a:pt x="2441" y="441"/>
                    <a:pt x="2096" y="24"/>
                    <a:pt x="1489" y="0"/>
                  </a:cubicBezTo>
                  <a:cubicBezTo>
                    <a:pt x="1486" y="0"/>
                    <a:pt x="1483" y="0"/>
                    <a:pt x="1480" y="0"/>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3580200" y="2640825"/>
              <a:ext cx="67600" cy="47300"/>
            </a:xfrm>
            <a:custGeom>
              <a:avLst/>
              <a:gdLst/>
              <a:ahLst/>
              <a:cxnLst/>
              <a:rect l="l" t="t" r="r" b="b"/>
              <a:pathLst>
                <a:path w="2704" h="1892" extrusionOk="0">
                  <a:moveTo>
                    <a:pt x="1550" y="0"/>
                  </a:moveTo>
                  <a:cubicBezTo>
                    <a:pt x="1321" y="0"/>
                    <a:pt x="1094" y="84"/>
                    <a:pt x="881" y="267"/>
                  </a:cubicBezTo>
                  <a:cubicBezTo>
                    <a:pt x="500" y="600"/>
                    <a:pt x="0" y="945"/>
                    <a:pt x="179" y="1541"/>
                  </a:cubicBezTo>
                  <a:cubicBezTo>
                    <a:pt x="261" y="1827"/>
                    <a:pt x="430" y="1892"/>
                    <a:pt x="622" y="1892"/>
                  </a:cubicBezTo>
                  <a:cubicBezTo>
                    <a:pt x="782" y="1892"/>
                    <a:pt x="957" y="1847"/>
                    <a:pt x="1112" y="1847"/>
                  </a:cubicBezTo>
                  <a:cubicBezTo>
                    <a:pt x="1174" y="1847"/>
                    <a:pt x="1233" y="1854"/>
                    <a:pt x="1286" y="1874"/>
                  </a:cubicBezTo>
                  <a:cubicBezTo>
                    <a:pt x="1620" y="1862"/>
                    <a:pt x="1917" y="1862"/>
                    <a:pt x="2203" y="1826"/>
                  </a:cubicBezTo>
                  <a:cubicBezTo>
                    <a:pt x="2405" y="1814"/>
                    <a:pt x="2644" y="1755"/>
                    <a:pt x="2644" y="1517"/>
                  </a:cubicBezTo>
                  <a:cubicBezTo>
                    <a:pt x="2644" y="1052"/>
                    <a:pt x="2703" y="552"/>
                    <a:pt x="2239" y="243"/>
                  </a:cubicBezTo>
                  <a:cubicBezTo>
                    <a:pt x="2017" y="87"/>
                    <a:pt x="1782" y="0"/>
                    <a:pt x="1550" y="0"/>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3914475" y="1856125"/>
              <a:ext cx="79775" cy="39500"/>
            </a:xfrm>
            <a:custGeom>
              <a:avLst/>
              <a:gdLst/>
              <a:ahLst/>
              <a:cxnLst/>
              <a:rect l="l" t="t" r="r" b="b"/>
              <a:pathLst>
                <a:path w="3191" h="1580" extrusionOk="0">
                  <a:moveTo>
                    <a:pt x="2864" y="0"/>
                  </a:moveTo>
                  <a:cubicBezTo>
                    <a:pt x="2697" y="0"/>
                    <a:pt x="2488" y="139"/>
                    <a:pt x="2334" y="175"/>
                  </a:cubicBezTo>
                  <a:cubicBezTo>
                    <a:pt x="1810" y="294"/>
                    <a:pt x="1286" y="472"/>
                    <a:pt x="774" y="651"/>
                  </a:cubicBezTo>
                  <a:cubicBezTo>
                    <a:pt x="476" y="746"/>
                    <a:pt x="0" y="758"/>
                    <a:pt x="95" y="1246"/>
                  </a:cubicBezTo>
                  <a:cubicBezTo>
                    <a:pt x="146" y="1528"/>
                    <a:pt x="329" y="1560"/>
                    <a:pt x="547" y="1560"/>
                  </a:cubicBezTo>
                  <a:cubicBezTo>
                    <a:pt x="610" y="1560"/>
                    <a:pt x="675" y="1557"/>
                    <a:pt x="741" y="1557"/>
                  </a:cubicBezTo>
                  <a:cubicBezTo>
                    <a:pt x="824" y="1557"/>
                    <a:pt x="908" y="1561"/>
                    <a:pt x="988" y="1580"/>
                  </a:cubicBezTo>
                  <a:cubicBezTo>
                    <a:pt x="1465" y="1496"/>
                    <a:pt x="2036" y="1413"/>
                    <a:pt x="2584" y="1294"/>
                  </a:cubicBezTo>
                  <a:cubicBezTo>
                    <a:pt x="3120" y="1175"/>
                    <a:pt x="3191" y="675"/>
                    <a:pt x="3120" y="282"/>
                  </a:cubicBezTo>
                  <a:cubicBezTo>
                    <a:pt x="3076" y="67"/>
                    <a:pt x="2980" y="0"/>
                    <a:pt x="2864" y="0"/>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 name="Google Shape;31;p2"/>
          <p:cNvGrpSpPr/>
          <p:nvPr/>
        </p:nvGrpSpPr>
        <p:grpSpPr>
          <a:xfrm>
            <a:off x="-76210" y="-76461"/>
            <a:ext cx="1837493" cy="1828822"/>
            <a:chOff x="2679775" y="1845600"/>
            <a:chExt cx="1836575" cy="1824625"/>
          </a:xfrm>
        </p:grpSpPr>
        <p:sp>
          <p:nvSpPr>
            <p:cNvPr id="32" name="Google Shape;32;p2"/>
            <p:cNvSpPr/>
            <p:nvPr/>
          </p:nvSpPr>
          <p:spPr>
            <a:xfrm>
              <a:off x="3408150" y="1845600"/>
              <a:ext cx="422400" cy="217725"/>
            </a:xfrm>
            <a:custGeom>
              <a:avLst/>
              <a:gdLst/>
              <a:ahLst/>
              <a:cxnLst/>
              <a:rect l="l" t="t" r="r" b="b"/>
              <a:pathLst>
                <a:path w="16896" h="8709" extrusionOk="0">
                  <a:moveTo>
                    <a:pt x="72" y="0"/>
                  </a:moveTo>
                  <a:cubicBezTo>
                    <a:pt x="1" y="524"/>
                    <a:pt x="1" y="1048"/>
                    <a:pt x="203" y="1536"/>
                  </a:cubicBezTo>
                  <a:cubicBezTo>
                    <a:pt x="1060" y="3644"/>
                    <a:pt x="2251" y="5382"/>
                    <a:pt x="4644" y="6049"/>
                  </a:cubicBezTo>
                  <a:cubicBezTo>
                    <a:pt x="7287" y="6799"/>
                    <a:pt x="9883" y="7727"/>
                    <a:pt x="12502" y="8537"/>
                  </a:cubicBezTo>
                  <a:cubicBezTo>
                    <a:pt x="12863" y="8649"/>
                    <a:pt x="13152" y="8708"/>
                    <a:pt x="13401" y="8708"/>
                  </a:cubicBezTo>
                  <a:cubicBezTo>
                    <a:pt x="13949" y="8708"/>
                    <a:pt x="14305" y="8422"/>
                    <a:pt x="14812" y="7775"/>
                  </a:cubicBezTo>
                  <a:cubicBezTo>
                    <a:pt x="15455" y="6942"/>
                    <a:pt x="15931" y="6025"/>
                    <a:pt x="16241" y="5025"/>
                  </a:cubicBezTo>
                  <a:cubicBezTo>
                    <a:pt x="16896" y="2894"/>
                    <a:pt x="16276" y="1596"/>
                    <a:pt x="14217" y="762"/>
                  </a:cubicBezTo>
                  <a:cubicBezTo>
                    <a:pt x="13538" y="488"/>
                    <a:pt x="12824" y="262"/>
                    <a:pt x="12133" y="0"/>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4114200" y="1845600"/>
              <a:ext cx="120575" cy="135175"/>
            </a:xfrm>
            <a:custGeom>
              <a:avLst/>
              <a:gdLst/>
              <a:ahLst/>
              <a:cxnLst/>
              <a:rect l="l" t="t" r="r" b="b"/>
              <a:pathLst>
                <a:path w="4823" h="5407" extrusionOk="0">
                  <a:moveTo>
                    <a:pt x="1155" y="0"/>
                  </a:moveTo>
                  <a:cubicBezTo>
                    <a:pt x="893" y="560"/>
                    <a:pt x="631" y="1131"/>
                    <a:pt x="357" y="1679"/>
                  </a:cubicBezTo>
                  <a:cubicBezTo>
                    <a:pt x="0" y="2382"/>
                    <a:pt x="167" y="2929"/>
                    <a:pt x="738" y="3453"/>
                  </a:cubicBezTo>
                  <a:cubicBezTo>
                    <a:pt x="1286" y="3953"/>
                    <a:pt x="1869" y="4429"/>
                    <a:pt x="2239" y="5096"/>
                  </a:cubicBezTo>
                  <a:cubicBezTo>
                    <a:pt x="2359" y="5316"/>
                    <a:pt x="2477" y="5406"/>
                    <a:pt x="2594" y="5406"/>
                  </a:cubicBezTo>
                  <a:cubicBezTo>
                    <a:pt x="2731" y="5406"/>
                    <a:pt x="2866" y="5282"/>
                    <a:pt x="3001" y="5096"/>
                  </a:cubicBezTo>
                  <a:cubicBezTo>
                    <a:pt x="4096" y="3572"/>
                    <a:pt x="4822" y="1929"/>
                    <a:pt x="4727" y="0"/>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4411850" y="1845600"/>
              <a:ext cx="104500" cy="78975"/>
            </a:xfrm>
            <a:custGeom>
              <a:avLst/>
              <a:gdLst/>
              <a:ahLst/>
              <a:cxnLst/>
              <a:rect l="l" t="t" r="r" b="b"/>
              <a:pathLst>
                <a:path w="4180" h="3159" extrusionOk="0">
                  <a:moveTo>
                    <a:pt x="1155" y="0"/>
                  </a:moveTo>
                  <a:cubicBezTo>
                    <a:pt x="953" y="143"/>
                    <a:pt x="762" y="322"/>
                    <a:pt x="548" y="429"/>
                  </a:cubicBezTo>
                  <a:cubicBezTo>
                    <a:pt x="72" y="691"/>
                    <a:pt x="0" y="1072"/>
                    <a:pt x="108" y="1560"/>
                  </a:cubicBezTo>
                  <a:cubicBezTo>
                    <a:pt x="310" y="2405"/>
                    <a:pt x="965" y="2977"/>
                    <a:pt x="1882" y="3132"/>
                  </a:cubicBezTo>
                  <a:cubicBezTo>
                    <a:pt x="1985" y="3150"/>
                    <a:pt x="2083" y="3158"/>
                    <a:pt x="2177" y="3158"/>
                  </a:cubicBezTo>
                  <a:cubicBezTo>
                    <a:pt x="2887" y="3158"/>
                    <a:pt x="3311" y="2664"/>
                    <a:pt x="3679" y="2096"/>
                  </a:cubicBezTo>
                  <a:cubicBezTo>
                    <a:pt x="4180" y="1334"/>
                    <a:pt x="4132" y="786"/>
                    <a:pt x="3537" y="0"/>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2679775" y="2040100"/>
              <a:ext cx="242325" cy="278750"/>
            </a:xfrm>
            <a:custGeom>
              <a:avLst/>
              <a:gdLst/>
              <a:ahLst/>
              <a:cxnLst/>
              <a:rect l="l" t="t" r="r" b="b"/>
              <a:pathLst>
                <a:path w="9693" h="11150" extrusionOk="0">
                  <a:moveTo>
                    <a:pt x="3045" y="0"/>
                  </a:moveTo>
                  <a:cubicBezTo>
                    <a:pt x="2769" y="0"/>
                    <a:pt x="2512" y="124"/>
                    <a:pt x="2192" y="317"/>
                  </a:cubicBezTo>
                  <a:cubicBezTo>
                    <a:pt x="763" y="1174"/>
                    <a:pt x="1" y="2269"/>
                    <a:pt x="453" y="3686"/>
                  </a:cubicBezTo>
                  <a:cubicBezTo>
                    <a:pt x="453" y="4567"/>
                    <a:pt x="430" y="5162"/>
                    <a:pt x="453" y="5758"/>
                  </a:cubicBezTo>
                  <a:cubicBezTo>
                    <a:pt x="501" y="7055"/>
                    <a:pt x="1287" y="8139"/>
                    <a:pt x="2466" y="8389"/>
                  </a:cubicBezTo>
                  <a:cubicBezTo>
                    <a:pt x="4132" y="8734"/>
                    <a:pt x="5573" y="9461"/>
                    <a:pt x="6811" y="10639"/>
                  </a:cubicBezTo>
                  <a:cubicBezTo>
                    <a:pt x="7177" y="10986"/>
                    <a:pt x="7574" y="11150"/>
                    <a:pt x="7952" y="11150"/>
                  </a:cubicBezTo>
                  <a:cubicBezTo>
                    <a:pt x="8559" y="11150"/>
                    <a:pt x="9118" y="10728"/>
                    <a:pt x="9419" y="9972"/>
                  </a:cubicBezTo>
                  <a:cubicBezTo>
                    <a:pt x="9693" y="9258"/>
                    <a:pt x="9586" y="8603"/>
                    <a:pt x="9216" y="7972"/>
                  </a:cubicBezTo>
                  <a:cubicBezTo>
                    <a:pt x="8919" y="7460"/>
                    <a:pt x="8776" y="6877"/>
                    <a:pt x="8573" y="6329"/>
                  </a:cubicBezTo>
                  <a:cubicBezTo>
                    <a:pt x="7609" y="3746"/>
                    <a:pt x="6145" y="1555"/>
                    <a:pt x="3656" y="186"/>
                  </a:cubicBezTo>
                  <a:cubicBezTo>
                    <a:pt x="3426" y="56"/>
                    <a:pt x="3231" y="0"/>
                    <a:pt x="3045" y="0"/>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2697650" y="2637975"/>
              <a:ext cx="200050" cy="258150"/>
            </a:xfrm>
            <a:custGeom>
              <a:avLst/>
              <a:gdLst/>
              <a:ahLst/>
              <a:cxnLst/>
              <a:rect l="l" t="t" r="r" b="b"/>
              <a:pathLst>
                <a:path w="8002" h="10326" extrusionOk="0">
                  <a:moveTo>
                    <a:pt x="4536" y="0"/>
                  </a:moveTo>
                  <a:cubicBezTo>
                    <a:pt x="4188" y="0"/>
                    <a:pt x="3859" y="230"/>
                    <a:pt x="3703" y="666"/>
                  </a:cubicBezTo>
                  <a:cubicBezTo>
                    <a:pt x="3322" y="1774"/>
                    <a:pt x="2560" y="2202"/>
                    <a:pt x="1489" y="2452"/>
                  </a:cubicBezTo>
                  <a:cubicBezTo>
                    <a:pt x="215" y="2750"/>
                    <a:pt x="0" y="3262"/>
                    <a:pt x="298" y="4548"/>
                  </a:cubicBezTo>
                  <a:cubicBezTo>
                    <a:pt x="381" y="4881"/>
                    <a:pt x="441" y="5226"/>
                    <a:pt x="524" y="5560"/>
                  </a:cubicBezTo>
                  <a:cubicBezTo>
                    <a:pt x="858" y="6881"/>
                    <a:pt x="1179" y="8215"/>
                    <a:pt x="1941" y="9370"/>
                  </a:cubicBezTo>
                  <a:cubicBezTo>
                    <a:pt x="2363" y="10009"/>
                    <a:pt x="2780" y="10325"/>
                    <a:pt x="3240" y="10325"/>
                  </a:cubicBezTo>
                  <a:cubicBezTo>
                    <a:pt x="3559" y="10325"/>
                    <a:pt x="3899" y="10173"/>
                    <a:pt x="4275" y="9870"/>
                  </a:cubicBezTo>
                  <a:cubicBezTo>
                    <a:pt x="5537" y="8858"/>
                    <a:pt x="6644" y="7691"/>
                    <a:pt x="7620" y="6405"/>
                  </a:cubicBezTo>
                  <a:cubicBezTo>
                    <a:pt x="7823" y="6119"/>
                    <a:pt x="8001" y="5822"/>
                    <a:pt x="8001" y="5441"/>
                  </a:cubicBezTo>
                  <a:cubicBezTo>
                    <a:pt x="7477" y="3476"/>
                    <a:pt x="6668" y="1667"/>
                    <a:pt x="5156" y="262"/>
                  </a:cubicBezTo>
                  <a:cubicBezTo>
                    <a:pt x="4966" y="86"/>
                    <a:pt x="4748" y="0"/>
                    <a:pt x="4536" y="0"/>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3265125" y="2135500"/>
              <a:ext cx="261825" cy="156525"/>
            </a:xfrm>
            <a:custGeom>
              <a:avLst/>
              <a:gdLst/>
              <a:ahLst/>
              <a:cxnLst/>
              <a:rect l="l" t="t" r="r" b="b"/>
              <a:pathLst>
                <a:path w="10473" h="6261" extrusionOk="0">
                  <a:moveTo>
                    <a:pt x="3317" y="1"/>
                  </a:moveTo>
                  <a:cubicBezTo>
                    <a:pt x="1343" y="1"/>
                    <a:pt x="1" y="2229"/>
                    <a:pt x="769" y="3882"/>
                  </a:cubicBezTo>
                  <a:cubicBezTo>
                    <a:pt x="1292" y="5025"/>
                    <a:pt x="2257" y="5645"/>
                    <a:pt x="3412" y="5990"/>
                  </a:cubicBezTo>
                  <a:cubicBezTo>
                    <a:pt x="3781" y="6088"/>
                    <a:pt x="4145" y="6260"/>
                    <a:pt x="4526" y="6260"/>
                  </a:cubicBezTo>
                  <a:cubicBezTo>
                    <a:pt x="4698" y="6260"/>
                    <a:pt x="4873" y="6225"/>
                    <a:pt x="5055" y="6133"/>
                  </a:cubicBezTo>
                  <a:cubicBezTo>
                    <a:pt x="6436" y="5454"/>
                    <a:pt x="7817" y="4799"/>
                    <a:pt x="9198" y="4121"/>
                  </a:cubicBezTo>
                  <a:cubicBezTo>
                    <a:pt x="9627" y="3918"/>
                    <a:pt x="9948" y="3573"/>
                    <a:pt x="10222" y="3180"/>
                  </a:cubicBezTo>
                  <a:cubicBezTo>
                    <a:pt x="10460" y="2835"/>
                    <a:pt x="10472" y="2501"/>
                    <a:pt x="10246" y="2144"/>
                  </a:cubicBezTo>
                  <a:cubicBezTo>
                    <a:pt x="9663" y="1275"/>
                    <a:pt x="8998" y="558"/>
                    <a:pt x="7894" y="558"/>
                  </a:cubicBezTo>
                  <a:cubicBezTo>
                    <a:pt x="7804" y="558"/>
                    <a:pt x="7711" y="563"/>
                    <a:pt x="7615" y="572"/>
                  </a:cubicBezTo>
                  <a:cubicBezTo>
                    <a:pt x="7574" y="576"/>
                    <a:pt x="7533" y="577"/>
                    <a:pt x="7493" y="577"/>
                  </a:cubicBezTo>
                  <a:cubicBezTo>
                    <a:pt x="7236" y="577"/>
                    <a:pt x="6980" y="518"/>
                    <a:pt x="6734" y="477"/>
                  </a:cubicBezTo>
                  <a:cubicBezTo>
                    <a:pt x="5531" y="311"/>
                    <a:pt x="4329" y="144"/>
                    <a:pt x="3364" y="1"/>
                  </a:cubicBezTo>
                  <a:cubicBezTo>
                    <a:pt x="3348" y="1"/>
                    <a:pt x="3333" y="1"/>
                    <a:pt x="3317" y="1"/>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2750625" y="3509575"/>
              <a:ext cx="231000" cy="160650"/>
            </a:xfrm>
            <a:custGeom>
              <a:avLst/>
              <a:gdLst/>
              <a:ahLst/>
              <a:cxnLst/>
              <a:rect l="l" t="t" r="r" b="b"/>
              <a:pathLst>
                <a:path w="9240" h="6426" extrusionOk="0">
                  <a:moveTo>
                    <a:pt x="7360" y="1"/>
                  </a:moveTo>
                  <a:cubicBezTo>
                    <a:pt x="7276" y="1"/>
                    <a:pt x="7188" y="7"/>
                    <a:pt x="7097" y="21"/>
                  </a:cubicBezTo>
                  <a:cubicBezTo>
                    <a:pt x="5918" y="199"/>
                    <a:pt x="4751" y="366"/>
                    <a:pt x="3573" y="557"/>
                  </a:cubicBezTo>
                  <a:cubicBezTo>
                    <a:pt x="3391" y="589"/>
                    <a:pt x="3218" y="633"/>
                    <a:pt x="3057" y="633"/>
                  </a:cubicBezTo>
                  <a:cubicBezTo>
                    <a:pt x="2859" y="633"/>
                    <a:pt x="2677" y="567"/>
                    <a:pt x="2513" y="330"/>
                  </a:cubicBezTo>
                  <a:cubicBezTo>
                    <a:pt x="2452" y="252"/>
                    <a:pt x="2388" y="222"/>
                    <a:pt x="2325" y="222"/>
                  </a:cubicBezTo>
                  <a:cubicBezTo>
                    <a:pt x="2214" y="222"/>
                    <a:pt x="2104" y="315"/>
                    <a:pt x="2013" y="414"/>
                  </a:cubicBezTo>
                  <a:cubicBezTo>
                    <a:pt x="1584" y="854"/>
                    <a:pt x="1120" y="1271"/>
                    <a:pt x="739" y="1759"/>
                  </a:cubicBezTo>
                  <a:cubicBezTo>
                    <a:pt x="1" y="2724"/>
                    <a:pt x="179" y="3652"/>
                    <a:pt x="1203" y="4283"/>
                  </a:cubicBezTo>
                  <a:cubicBezTo>
                    <a:pt x="2418" y="5022"/>
                    <a:pt x="3692" y="5629"/>
                    <a:pt x="5037" y="6081"/>
                  </a:cubicBezTo>
                  <a:cubicBezTo>
                    <a:pt x="5550" y="6249"/>
                    <a:pt x="6071" y="6425"/>
                    <a:pt x="6562" y="6425"/>
                  </a:cubicBezTo>
                  <a:cubicBezTo>
                    <a:pt x="6630" y="6425"/>
                    <a:pt x="6697" y="6422"/>
                    <a:pt x="6763" y="6415"/>
                  </a:cubicBezTo>
                  <a:cubicBezTo>
                    <a:pt x="8371" y="6415"/>
                    <a:pt x="9180" y="5772"/>
                    <a:pt x="9204" y="4355"/>
                  </a:cubicBezTo>
                  <a:cubicBezTo>
                    <a:pt x="9240" y="3117"/>
                    <a:pt x="9049" y="1890"/>
                    <a:pt x="8490" y="747"/>
                  </a:cubicBezTo>
                  <a:cubicBezTo>
                    <a:pt x="8235" y="247"/>
                    <a:pt x="7866" y="1"/>
                    <a:pt x="7360" y="1"/>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2979225" y="2773975"/>
              <a:ext cx="174750" cy="171650"/>
            </a:xfrm>
            <a:custGeom>
              <a:avLst/>
              <a:gdLst/>
              <a:ahLst/>
              <a:cxnLst/>
              <a:rect l="l" t="t" r="r" b="b"/>
              <a:pathLst>
                <a:path w="6990" h="6866" extrusionOk="0">
                  <a:moveTo>
                    <a:pt x="4246" y="1"/>
                  </a:moveTo>
                  <a:cubicBezTo>
                    <a:pt x="4056" y="1"/>
                    <a:pt x="3855" y="38"/>
                    <a:pt x="3644" y="108"/>
                  </a:cubicBezTo>
                  <a:cubicBezTo>
                    <a:pt x="2632" y="453"/>
                    <a:pt x="1691" y="941"/>
                    <a:pt x="906" y="1691"/>
                  </a:cubicBezTo>
                  <a:cubicBezTo>
                    <a:pt x="132" y="2430"/>
                    <a:pt x="1" y="2989"/>
                    <a:pt x="513" y="3942"/>
                  </a:cubicBezTo>
                  <a:cubicBezTo>
                    <a:pt x="1394" y="5597"/>
                    <a:pt x="2775" y="6561"/>
                    <a:pt x="4644" y="6847"/>
                  </a:cubicBezTo>
                  <a:cubicBezTo>
                    <a:pt x="4731" y="6859"/>
                    <a:pt x="4814" y="6865"/>
                    <a:pt x="4895" y="6865"/>
                  </a:cubicBezTo>
                  <a:cubicBezTo>
                    <a:pt x="5359" y="6865"/>
                    <a:pt x="5731" y="6664"/>
                    <a:pt x="6025" y="6299"/>
                  </a:cubicBezTo>
                  <a:cubicBezTo>
                    <a:pt x="6621" y="5561"/>
                    <a:pt x="6930" y="4716"/>
                    <a:pt x="6990" y="3656"/>
                  </a:cubicBezTo>
                  <a:cubicBezTo>
                    <a:pt x="6835" y="2513"/>
                    <a:pt x="6132" y="1537"/>
                    <a:pt x="5370" y="584"/>
                  </a:cubicBezTo>
                  <a:cubicBezTo>
                    <a:pt x="5042" y="182"/>
                    <a:pt x="4669" y="1"/>
                    <a:pt x="4246" y="1"/>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3269450" y="2473650"/>
              <a:ext cx="171775" cy="112775"/>
            </a:xfrm>
            <a:custGeom>
              <a:avLst/>
              <a:gdLst/>
              <a:ahLst/>
              <a:cxnLst/>
              <a:rect l="l" t="t" r="r" b="b"/>
              <a:pathLst>
                <a:path w="6871" h="4511" extrusionOk="0">
                  <a:moveTo>
                    <a:pt x="3310" y="0"/>
                  </a:moveTo>
                  <a:cubicBezTo>
                    <a:pt x="2346" y="48"/>
                    <a:pt x="1334" y="524"/>
                    <a:pt x="572" y="1453"/>
                  </a:cubicBezTo>
                  <a:cubicBezTo>
                    <a:pt x="0" y="2144"/>
                    <a:pt x="167" y="2977"/>
                    <a:pt x="941" y="3310"/>
                  </a:cubicBezTo>
                  <a:cubicBezTo>
                    <a:pt x="2096" y="3822"/>
                    <a:pt x="3298" y="4251"/>
                    <a:pt x="4548" y="4477"/>
                  </a:cubicBezTo>
                  <a:cubicBezTo>
                    <a:pt x="4665" y="4499"/>
                    <a:pt x="4778" y="4510"/>
                    <a:pt x="4885" y="4510"/>
                  </a:cubicBezTo>
                  <a:cubicBezTo>
                    <a:pt x="5523" y="4510"/>
                    <a:pt x="5989" y="4126"/>
                    <a:pt x="6203" y="3453"/>
                  </a:cubicBezTo>
                  <a:cubicBezTo>
                    <a:pt x="6870" y="1453"/>
                    <a:pt x="5751" y="0"/>
                    <a:pt x="3310" y="0"/>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2690575" y="1852050"/>
              <a:ext cx="141625" cy="110400"/>
            </a:xfrm>
            <a:custGeom>
              <a:avLst/>
              <a:gdLst/>
              <a:ahLst/>
              <a:cxnLst/>
              <a:rect l="l" t="t" r="r" b="b"/>
              <a:pathLst>
                <a:path w="5665" h="4416" extrusionOk="0">
                  <a:moveTo>
                    <a:pt x="787" y="1"/>
                  </a:moveTo>
                  <a:cubicBezTo>
                    <a:pt x="715" y="1"/>
                    <a:pt x="642" y="2"/>
                    <a:pt x="569" y="4"/>
                  </a:cubicBezTo>
                  <a:cubicBezTo>
                    <a:pt x="152" y="28"/>
                    <a:pt x="21" y="278"/>
                    <a:pt x="21" y="647"/>
                  </a:cubicBezTo>
                  <a:lnTo>
                    <a:pt x="21" y="2278"/>
                  </a:lnTo>
                  <a:lnTo>
                    <a:pt x="10" y="2278"/>
                  </a:lnTo>
                  <a:cubicBezTo>
                    <a:pt x="10" y="2826"/>
                    <a:pt x="21" y="3374"/>
                    <a:pt x="10" y="3921"/>
                  </a:cubicBezTo>
                  <a:cubicBezTo>
                    <a:pt x="0" y="4260"/>
                    <a:pt x="111" y="4416"/>
                    <a:pt x="351" y="4416"/>
                  </a:cubicBezTo>
                  <a:cubicBezTo>
                    <a:pt x="424" y="4416"/>
                    <a:pt x="508" y="4401"/>
                    <a:pt x="605" y="4374"/>
                  </a:cubicBezTo>
                  <a:cubicBezTo>
                    <a:pt x="1748" y="4040"/>
                    <a:pt x="2891" y="3719"/>
                    <a:pt x="4034" y="3374"/>
                  </a:cubicBezTo>
                  <a:cubicBezTo>
                    <a:pt x="4617" y="3195"/>
                    <a:pt x="5034" y="2743"/>
                    <a:pt x="5451" y="2314"/>
                  </a:cubicBezTo>
                  <a:cubicBezTo>
                    <a:pt x="5629" y="2124"/>
                    <a:pt x="5665" y="1933"/>
                    <a:pt x="5439" y="1754"/>
                  </a:cubicBezTo>
                  <a:cubicBezTo>
                    <a:pt x="4055" y="691"/>
                    <a:pt x="2550" y="1"/>
                    <a:pt x="787" y="1"/>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3848675" y="2291100"/>
              <a:ext cx="125125" cy="113250"/>
            </a:xfrm>
            <a:custGeom>
              <a:avLst/>
              <a:gdLst/>
              <a:ahLst/>
              <a:cxnLst/>
              <a:rect l="l" t="t" r="r" b="b"/>
              <a:pathLst>
                <a:path w="5005" h="4530" extrusionOk="0">
                  <a:moveTo>
                    <a:pt x="1977" y="1"/>
                  </a:moveTo>
                  <a:cubicBezTo>
                    <a:pt x="1919" y="1"/>
                    <a:pt x="1857" y="17"/>
                    <a:pt x="1787" y="52"/>
                  </a:cubicBezTo>
                  <a:cubicBezTo>
                    <a:pt x="882" y="516"/>
                    <a:pt x="1" y="2195"/>
                    <a:pt x="144" y="3219"/>
                  </a:cubicBezTo>
                  <a:cubicBezTo>
                    <a:pt x="215" y="3754"/>
                    <a:pt x="525" y="4112"/>
                    <a:pt x="1025" y="4195"/>
                  </a:cubicBezTo>
                  <a:cubicBezTo>
                    <a:pt x="1882" y="4338"/>
                    <a:pt x="2751" y="4409"/>
                    <a:pt x="3680" y="4528"/>
                  </a:cubicBezTo>
                  <a:cubicBezTo>
                    <a:pt x="3710" y="4529"/>
                    <a:pt x="3739" y="4529"/>
                    <a:pt x="3768" y="4529"/>
                  </a:cubicBezTo>
                  <a:cubicBezTo>
                    <a:pt x="4788" y="4529"/>
                    <a:pt x="5005" y="4116"/>
                    <a:pt x="4692" y="3016"/>
                  </a:cubicBezTo>
                  <a:cubicBezTo>
                    <a:pt x="4299" y="1671"/>
                    <a:pt x="3251" y="933"/>
                    <a:pt x="2263" y="123"/>
                  </a:cubicBezTo>
                  <a:cubicBezTo>
                    <a:pt x="2165" y="48"/>
                    <a:pt x="2077" y="1"/>
                    <a:pt x="1977" y="1"/>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3133125" y="2482775"/>
              <a:ext cx="122650" cy="119400"/>
            </a:xfrm>
            <a:custGeom>
              <a:avLst/>
              <a:gdLst/>
              <a:ahLst/>
              <a:cxnLst/>
              <a:rect l="l" t="t" r="r" b="b"/>
              <a:pathLst>
                <a:path w="4906" h="4776" extrusionOk="0">
                  <a:moveTo>
                    <a:pt x="2798" y="0"/>
                  </a:moveTo>
                  <a:cubicBezTo>
                    <a:pt x="2694" y="0"/>
                    <a:pt x="2594" y="13"/>
                    <a:pt x="2501" y="40"/>
                  </a:cubicBezTo>
                  <a:cubicBezTo>
                    <a:pt x="1512" y="326"/>
                    <a:pt x="762" y="957"/>
                    <a:pt x="203" y="1814"/>
                  </a:cubicBezTo>
                  <a:cubicBezTo>
                    <a:pt x="0" y="2148"/>
                    <a:pt x="0" y="2457"/>
                    <a:pt x="262" y="2767"/>
                  </a:cubicBezTo>
                  <a:cubicBezTo>
                    <a:pt x="762" y="3350"/>
                    <a:pt x="1238" y="3945"/>
                    <a:pt x="1727" y="4541"/>
                  </a:cubicBezTo>
                  <a:cubicBezTo>
                    <a:pt x="1830" y="4674"/>
                    <a:pt x="1943" y="4775"/>
                    <a:pt x="2077" y="4775"/>
                  </a:cubicBezTo>
                  <a:cubicBezTo>
                    <a:pt x="2158" y="4775"/>
                    <a:pt x="2247" y="4738"/>
                    <a:pt x="2346" y="4648"/>
                  </a:cubicBezTo>
                  <a:cubicBezTo>
                    <a:pt x="3120" y="3934"/>
                    <a:pt x="3977" y="3291"/>
                    <a:pt x="4608" y="2421"/>
                  </a:cubicBezTo>
                  <a:cubicBezTo>
                    <a:pt x="4751" y="2219"/>
                    <a:pt x="4906" y="2017"/>
                    <a:pt x="4894" y="1755"/>
                  </a:cubicBezTo>
                  <a:cubicBezTo>
                    <a:pt x="4904" y="954"/>
                    <a:pt x="3700" y="0"/>
                    <a:pt x="2798" y="0"/>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4102375" y="2075850"/>
              <a:ext cx="111850" cy="104225"/>
            </a:xfrm>
            <a:custGeom>
              <a:avLst/>
              <a:gdLst/>
              <a:ahLst/>
              <a:cxnLst/>
              <a:rect l="l" t="t" r="r" b="b"/>
              <a:pathLst>
                <a:path w="4474" h="4169" extrusionOk="0">
                  <a:moveTo>
                    <a:pt x="847" y="1"/>
                  </a:moveTo>
                  <a:cubicBezTo>
                    <a:pt x="311" y="1"/>
                    <a:pt x="0" y="396"/>
                    <a:pt x="128" y="982"/>
                  </a:cubicBezTo>
                  <a:cubicBezTo>
                    <a:pt x="318" y="1815"/>
                    <a:pt x="747" y="2530"/>
                    <a:pt x="1271" y="3197"/>
                  </a:cubicBezTo>
                  <a:cubicBezTo>
                    <a:pt x="1668" y="3698"/>
                    <a:pt x="2050" y="4169"/>
                    <a:pt x="2620" y="4169"/>
                  </a:cubicBezTo>
                  <a:cubicBezTo>
                    <a:pt x="2767" y="4169"/>
                    <a:pt x="2928" y="4137"/>
                    <a:pt x="3104" y="4066"/>
                  </a:cubicBezTo>
                  <a:cubicBezTo>
                    <a:pt x="3289" y="4066"/>
                    <a:pt x="3456" y="4069"/>
                    <a:pt x="3613" y="4069"/>
                  </a:cubicBezTo>
                  <a:cubicBezTo>
                    <a:pt x="3771" y="4069"/>
                    <a:pt x="3920" y="4066"/>
                    <a:pt x="4069" y="4054"/>
                  </a:cubicBezTo>
                  <a:cubicBezTo>
                    <a:pt x="4378" y="4042"/>
                    <a:pt x="4474" y="3863"/>
                    <a:pt x="4426" y="3554"/>
                  </a:cubicBezTo>
                  <a:cubicBezTo>
                    <a:pt x="4247" y="2196"/>
                    <a:pt x="2378" y="244"/>
                    <a:pt x="1045" y="18"/>
                  </a:cubicBezTo>
                  <a:cubicBezTo>
                    <a:pt x="976" y="6"/>
                    <a:pt x="910" y="1"/>
                    <a:pt x="847" y="1"/>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3009300" y="1973550"/>
              <a:ext cx="74125" cy="154125"/>
            </a:xfrm>
            <a:custGeom>
              <a:avLst/>
              <a:gdLst/>
              <a:ahLst/>
              <a:cxnLst/>
              <a:rect l="l" t="t" r="r" b="b"/>
              <a:pathLst>
                <a:path w="2965" h="6165" extrusionOk="0">
                  <a:moveTo>
                    <a:pt x="790" y="1"/>
                  </a:moveTo>
                  <a:cubicBezTo>
                    <a:pt x="710" y="1"/>
                    <a:pt x="628" y="9"/>
                    <a:pt x="548" y="26"/>
                  </a:cubicBezTo>
                  <a:cubicBezTo>
                    <a:pt x="107" y="109"/>
                    <a:pt x="0" y="538"/>
                    <a:pt x="36" y="895"/>
                  </a:cubicBezTo>
                  <a:cubicBezTo>
                    <a:pt x="250" y="2705"/>
                    <a:pt x="596" y="4467"/>
                    <a:pt x="1905" y="5860"/>
                  </a:cubicBezTo>
                  <a:cubicBezTo>
                    <a:pt x="2026" y="5991"/>
                    <a:pt x="2138" y="6164"/>
                    <a:pt x="2336" y="6164"/>
                  </a:cubicBezTo>
                  <a:cubicBezTo>
                    <a:pt x="2372" y="6164"/>
                    <a:pt x="2411" y="6158"/>
                    <a:pt x="2453" y="6146"/>
                  </a:cubicBezTo>
                  <a:cubicBezTo>
                    <a:pt x="2751" y="6050"/>
                    <a:pt x="2893" y="5836"/>
                    <a:pt x="2929" y="5538"/>
                  </a:cubicBezTo>
                  <a:cubicBezTo>
                    <a:pt x="2953" y="5348"/>
                    <a:pt x="2953" y="5145"/>
                    <a:pt x="2965" y="4860"/>
                  </a:cubicBezTo>
                  <a:cubicBezTo>
                    <a:pt x="2870" y="3336"/>
                    <a:pt x="2250" y="1895"/>
                    <a:pt x="1572" y="454"/>
                  </a:cubicBezTo>
                  <a:cubicBezTo>
                    <a:pt x="1419" y="140"/>
                    <a:pt x="1114" y="1"/>
                    <a:pt x="790" y="1"/>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2688425" y="3301825"/>
              <a:ext cx="75025" cy="86300"/>
            </a:xfrm>
            <a:custGeom>
              <a:avLst/>
              <a:gdLst/>
              <a:ahLst/>
              <a:cxnLst/>
              <a:rect l="l" t="t" r="r" b="b"/>
              <a:pathLst>
                <a:path w="3001" h="3452" extrusionOk="0">
                  <a:moveTo>
                    <a:pt x="2313" y="1"/>
                  </a:moveTo>
                  <a:cubicBezTo>
                    <a:pt x="2236" y="1"/>
                    <a:pt x="2157" y="43"/>
                    <a:pt x="2084" y="116"/>
                  </a:cubicBezTo>
                  <a:cubicBezTo>
                    <a:pt x="1477" y="699"/>
                    <a:pt x="858" y="1282"/>
                    <a:pt x="274" y="1878"/>
                  </a:cubicBezTo>
                  <a:cubicBezTo>
                    <a:pt x="0" y="2152"/>
                    <a:pt x="143" y="2449"/>
                    <a:pt x="369" y="2664"/>
                  </a:cubicBezTo>
                  <a:cubicBezTo>
                    <a:pt x="646" y="2940"/>
                    <a:pt x="744" y="3451"/>
                    <a:pt x="1214" y="3451"/>
                  </a:cubicBezTo>
                  <a:cubicBezTo>
                    <a:pt x="1230" y="3451"/>
                    <a:pt x="1246" y="3450"/>
                    <a:pt x="1262" y="3449"/>
                  </a:cubicBezTo>
                  <a:cubicBezTo>
                    <a:pt x="1596" y="3426"/>
                    <a:pt x="2977" y="1556"/>
                    <a:pt x="3001" y="1104"/>
                  </a:cubicBezTo>
                  <a:cubicBezTo>
                    <a:pt x="2989" y="770"/>
                    <a:pt x="2751" y="449"/>
                    <a:pt x="2524" y="128"/>
                  </a:cubicBezTo>
                  <a:cubicBezTo>
                    <a:pt x="2460" y="40"/>
                    <a:pt x="2387" y="1"/>
                    <a:pt x="2313" y="1"/>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3375700" y="2631175"/>
              <a:ext cx="83075" cy="56350"/>
            </a:xfrm>
            <a:custGeom>
              <a:avLst/>
              <a:gdLst/>
              <a:ahLst/>
              <a:cxnLst/>
              <a:rect l="l" t="t" r="r" b="b"/>
              <a:pathLst>
                <a:path w="3323" h="2254" extrusionOk="0">
                  <a:moveTo>
                    <a:pt x="2333" y="0"/>
                  </a:moveTo>
                  <a:cubicBezTo>
                    <a:pt x="2237" y="0"/>
                    <a:pt x="2132" y="42"/>
                    <a:pt x="2013" y="129"/>
                  </a:cubicBezTo>
                  <a:cubicBezTo>
                    <a:pt x="1465" y="510"/>
                    <a:pt x="918" y="891"/>
                    <a:pt x="370" y="1284"/>
                  </a:cubicBezTo>
                  <a:cubicBezTo>
                    <a:pt x="179" y="1415"/>
                    <a:pt x="1" y="1546"/>
                    <a:pt x="84" y="1819"/>
                  </a:cubicBezTo>
                  <a:cubicBezTo>
                    <a:pt x="167" y="2093"/>
                    <a:pt x="370" y="2212"/>
                    <a:pt x="644" y="2236"/>
                  </a:cubicBezTo>
                  <a:lnTo>
                    <a:pt x="1239" y="2236"/>
                  </a:lnTo>
                  <a:cubicBezTo>
                    <a:pt x="1239" y="2236"/>
                    <a:pt x="1239" y="2248"/>
                    <a:pt x="1239" y="2248"/>
                  </a:cubicBezTo>
                  <a:cubicBezTo>
                    <a:pt x="1366" y="2248"/>
                    <a:pt x="1498" y="2253"/>
                    <a:pt x="1632" y="2253"/>
                  </a:cubicBezTo>
                  <a:cubicBezTo>
                    <a:pt x="1699" y="2253"/>
                    <a:pt x="1767" y="2252"/>
                    <a:pt x="1834" y="2248"/>
                  </a:cubicBezTo>
                  <a:cubicBezTo>
                    <a:pt x="2882" y="2153"/>
                    <a:pt x="3323" y="1177"/>
                    <a:pt x="2739" y="295"/>
                  </a:cubicBezTo>
                  <a:cubicBezTo>
                    <a:pt x="2615" y="105"/>
                    <a:pt x="2486" y="0"/>
                    <a:pt x="2333" y="0"/>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2937850" y="3156175"/>
              <a:ext cx="61050" cy="59000"/>
            </a:xfrm>
            <a:custGeom>
              <a:avLst/>
              <a:gdLst/>
              <a:ahLst/>
              <a:cxnLst/>
              <a:rect l="l" t="t" r="r" b="b"/>
              <a:pathLst>
                <a:path w="2442" h="2360" extrusionOk="0">
                  <a:moveTo>
                    <a:pt x="1480" y="0"/>
                  </a:moveTo>
                  <a:cubicBezTo>
                    <a:pt x="1011" y="0"/>
                    <a:pt x="24" y="873"/>
                    <a:pt x="13" y="1310"/>
                  </a:cubicBezTo>
                  <a:cubicBezTo>
                    <a:pt x="1" y="1643"/>
                    <a:pt x="810" y="2322"/>
                    <a:pt x="1263" y="2358"/>
                  </a:cubicBezTo>
                  <a:cubicBezTo>
                    <a:pt x="1278" y="2359"/>
                    <a:pt x="1294" y="2359"/>
                    <a:pt x="1310" y="2359"/>
                  </a:cubicBezTo>
                  <a:cubicBezTo>
                    <a:pt x="1841" y="2359"/>
                    <a:pt x="2359" y="1778"/>
                    <a:pt x="2394" y="1108"/>
                  </a:cubicBezTo>
                  <a:cubicBezTo>
                    <a:pt x="2441" y="441"/>
                    <a:pt x="2096" y="24"/>
                    <a:pt x="1489" y="0"/>
                  </a:cubicBezTo>
                  <a:cubicBezTo>
                    <a:pt x="1486" y="0"/>
                    <a:pt x="1483" y="0"/>
                    <a:pt x="1480" y="0"/>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3580200" y="2640825"/>
              <a:ext cx="67600" cy="47300"/>
            </a:xfrm>
            <a:custGeom>
              <a:avLst/>
              <a:gdLst/>
              <a:ahLst/>
              <a:cxnLst/>
              <a:rect l="l" t="t" r="r" b="b"/>
              <a:pathLst>
                <a:path w="2704" h="1892" extrusionOk="0">
                  <a:moveTo>
                    <a:pt x="1550" y="0"/>
                  </a:moveTo>
                  <a:cubicBezTo>
                    <a:pt x="1321" y="0"/>
                    <a:pt x="1094" y="84"/>
                    <a:pt x="881" y="267"/>
                  </a:cubicBezTo>
                  <a:cubicBezTo>
                    <a:pt x="500" y="600"/>
                    <a:pt x="0" y="945"/>
                    <a:pt x="179" y="1541"/>
                  </a:cubicBezTo>
                  <a:cubicBezTo>
                    <a:pt x="261" y="1827"/>
                    <a:pt x="430" y="1892"/>
                    <a:pt x="622" y="1892"/>
                  </a:cubicBezTo>
                  <a:cubicBezTo>
                    <a:pt x="782" y="1892"/>
                    <a:pt x="957" y="1847"/>
                    <a:pt x="1112" y="1847"/>
                  </a:cubicBezTo>
                  <a:cubicBezTo>
                    <a:pt x="1174" y="1847"/>
                    <a:pt x="1233" y="1854"/>
                    <a:pt x="1286" y="1874"/>
                  </a:cubicBezTo>
                  <a:cubicBezTo>
                    <a:pt x="1620" y="1862"/>
                    <a:pt x="1917" y="1862"/>
                    <a:pt x="2203" y="1826"/>
                  </a:cubicBezTo>
                  <a:cubicBezTo>
                    <a:pt x="2405" y="1814"/>
                    <a:pt x="2644" y="1755"/>
                    <a:pt x="2644" y="1517"/>
                  </a:cubicBezTo>
                  <a:cubicBezTo>
                    <a:pt x="2644" y="1052"/>
                    <a:pt x="2703" y="552"/>
                    <a:pt x="2239" y="243"/>
                  </a:cubicBezTo>
                  <a:cubicBezTo>
                    <a:pt x="2017" y="87"/>
                    <a:pt x="1782" y="0"/>
                    <a:pt x="1550" y="0"/>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3914475" y="1856125"/>
              <a:ext cx="79775" cy="39500"/>
            </a:xfrm>
            <a:custGeom>
              <a:avLst/>
              <a:gdLst/>
              <a:ahLst/>
              <a:cxnLst/>
              <a:rect l="l" t="t" r="r" b="b"/>
              <a:pathLst>
                <a:path w="3191" h="1580" extrusionOk="0">
                  <a:moveTo>
                    <a:pt x="2864" y="0"/>
                  </a:moveTo>
                  <a:cubicBezTo>
                    <a:pt x="2697" y="0"/>
                    <a:pt x="2488" y="139"/>
                    <a:pt x="2334" y="175"/>
                  </a:cubicBezTo>
                  <a:cubicBezTo>
                    <a:pt x="1810" y="294"/>
                    <a:pt x="1286" y="472"/>
                    <a:pt x="774" y="651"/>
                  </a:cubicBezTo>
                  <a:cubicBezTo>
                    <a:pt x="476" y="746"/>
                    <a:pt x="0" y="758"/>
                    <a:pt x="95" y="1246"/>
                  </a:cubicBezTo>
                  <a:cubicBezTo>
                    <a:pt x="146" y="1528"/>
                    <a:pt x="329" y="1560"/>
                    <a:pt x="547" y="1560"/>
                  </a:cubicBezTo>
                  <a:cubicBezTo>
                    <a:pt x="610" y="1560"/>
                    <a:pt x="675" y="1557"/>
                    <a:pt x="741" y="1557"/>
                  </a:cubicBezTo>
                  <a:cubicBezTo>
                    <a:pt x="824" y="1557"/>
                    <a:pt x="908" y="1561"/>
                    <a:pt x="988" y="1580"/>
                  </a:cubicBezTo>
                  <a:cubicBezTo>
                    <a:pt x="1465" y="1496"/>
                    <a:pt x="2036" y="1413"/>
                    <a:pt x="2584" y="1294"/>
                  </a:cubicBezTo>
                  <a:cubicBezTo>
                    <a:pt x="3120" y="1175"/>
                    <a:pt x="3191" y="675"/>
                    <a:pt x="3120" y="282"/>
                  </a:cubicBezTo>
                  <a:cubicBezTo>
                    <a:pt x="3076" y="67"/>
                    <a:pt x="2980" y="0"/>
                    <a:pt x="2864" y="0"/>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 name="Google Shape;51;p2"/>
          <p:cNvGrpSpPr/>
          <p:nvPr/>
        </p:nvGrpSpPr>
        <p:grpSpPr>
          <a:xfrm>
            <a:off x="166022" y="3760907"/>
            <a:ext cx="8799005" cy="1685172"/>
            <a:chOff x="166008" y="3760907"/>
            <a:chExt cx="8799005" cy="1685172"/>
          </a:xfrm>
        </p:grpSpPr>
        <p:grpSp>
          <p:nvGrpSpPr>
            <p:cNvPr id="52" name="Google Shape;52;p2"/>
            <p:cNvGrpSpPr/>
            <p:nvPr/>
          </p:nvGrpSpPr>
          <p:grpSpPr>
            <a:xfrm>
              <a:off x="166008" y="3760907"/>
              <a:ext cx="3933430" cy="1685172"/>
              <a:chOff x="166008" y="3760907"/>
              <a:chExt cx="3933430" cy="1685172"/>
            </a:xfrm>
          </p:grpSpPr>
          <p:grpSp>
            <p:nvGrpSpPr>
              <p:cNvPr id="53" name="Google Shape;53;p2"/>
              <p:cNvGrpSpPr/>
              <p:nvPr/>
            </p:nvGrpSpPr>
            <p:grpSpPr>
              <a:xfrm>
                <a:off x="3023304" y="4272940"/>
                <a:ext cx="556636" cy="524419"/>
                <a:chOff x="4929525" y="3580500"/>
                <a:chExt cx="1006575" cy="946775"/>
              </a:xfrm>
            </p:grpSpPr>
            <p:sp>
              <p:nvSpPr>
                <p:cNvPr id="54" name="Google Shape;54;p2"/>
                <p:cNvSpPr/>
                <p:nvPr/>
              </p:nvSpPr>
              <p:spPr>
                <a:xfrm>
                  <a:off x="5135500" y="3711425"/>
                  <a:ext cx="244375" cy="139600"/>
                </a:xfrm>
                <a:custGeom>
                  <a:avLst/>
                  <a:gdLst/>
                  <a:ahLst/>
                  <a:cxnLst/>
                  <a:rect l="l" t="t" r="r" b="b"/>
                  <a:pathLst>
                    <a:path w="9775" h="5584" extrusionOk="0">
                      <a:moveTo>
                        <a:pt x="1" y="1"/>
                      </a:moveTo>
                      <a:lnTo>
                        <a:pt x="1" y="1"/>
                      </a:lnTo>
                      <a:cubicBezTo>
                        <a:pt x="1291" y="1555"/>
                        <a:pt x="3818" y="5584"/>
                        <a:pt x="6405" y="5584"/>
                      </a:cubicBezTo>
                      <a:cubicBezTo>
                        <a:pt x="6761" y="5584"/>
                        <a:pt x="7118" y="5507"/>
                        <a:pt x="7473" y="5338"/>
                      </a:cubicBezTo>
                      <a:cubicBezTo>
                        <a:pt x="9774" y="1735"/>
                        <a:pt x="2402" y="201"/>
                        <a:pt x="1" y="1"/>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5387050" y="3679525"/>
                  <a:ext cx="198800" cy="142050"/>
                </a:xfrm>
                <a:custGeom>
                  <a:avLst/>
                  <a:gdLst/>
                  <a:ahLst/>
                  <a:cxnLst/>
                  <a:rect l="l" t="t" r="r" b="b"/>
                  <a:pathLst>
                    <a:path w="7952" h="5682" extrusionOk="0">
                      <a:moveTo>
                        <a:pt x="7417" y="1"/>
                      </a:moveTo>
                      <a:cubicBezTo>
                        <a:pt x="5110" y="1"/>
                        <a:pt x="1" y="3144"/>
                        <a:pt x="1013" y="5046"/>
                      </a:cubicBezTo>
                      <a:cubicBezTo>
                        <a:pt x="526" y="5534"/>
                        <a:pt x="1913" y="5682"/>
                        <a:pt x="2982" y="5682"/>
                      </a:cubicBezTo>
                      <a:cubicBezTo>
                        <a:pt x="3448" y="5682"/>
                        <a:pt x="3853" y="5654"/>
                        <a:pt x="4015" y="5613"/>
                      </a:cubicBezTo>
                      <a:cubicBezTo>
                        <a:pt x="6617" y="4913"/>
                        <a:pt x="6984" y="2111"/>
                        <a:pt x="7952" y="76"/>
                      </a:cubicBezTo>
                      <a:cubicBezTo>
                        <a:pt x="7799" y="25"/>
                        <a:pt x="7619" y="1"/>
                        <a:pt x="7417" y="1"/>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5321475" y="3580500"/>
                  <a:ext cx="50900" cy="181200"/>
                </a:xfrm>
                <a:custGeom>
                  <a:avLst/>
                  <a:gdLst/>
                  <a:ahLst/>
                  <a:cxnLst/>
                  <a:rect l="l" t="t" r="r" b="b"/>
                  <a:pathLst>
                    <a:path w="2036" h="7248" extrusionOk="0">
                      <a:moveTo>
                        <a:pt x="2002" y="1"/>
                      </a:moveTo>
                      <a:cubicBezTo>
                        <a:pt x="934" y="1"/>
                        <a:pt x="501" y="268"/>
                        <a:pt x="267" y="1235"/>
                      </a:cubicBezTo>
                      <a:cubicBezTo>
                        <a:pt x="0" y="2202"/>
                        <a:pt x="334" y="7072"/>
                        <a:pt x="634" y="7173"/>
                      </a:cubicBezTo>
                      <a:cubicBezTo>
                        <a:pt x="755" y="7221"/>
                        <a:pt x="927" y="7247"/>
                        <a:pt x="1105" y="7247"/>
                      </a:cubicBezTo>
                      <a:cubicBezTo>
                        <a:pt x="1419" y="7247"/>
                        <a:pt x="1750" y="7164"/>
                        <a:pt x="1835" y="6972"/>
                      </a:cubicBezTo>
                      <a:cubicBezTo>
                        <a:pt x="2035" y="6539"/>
                        <a:pt x="901" y="3437"/>
                        <a:pt x="2002" y="1"/>
                      </a:cubicBez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5239750" y="3636375"/>
                  <a:ext cx="133600" cy="228575"/>
                </a:xfrm>
                <a:custGeom>
                  <a:avLst/>
                  <a:gdLst/>
                  <a:ahLst/>
                  <a:cxnLst/>
                  <a:rect l="l" t="t" r="r" b="b"/>
                  <a:pathLst>
                    <a:path w="5344" h="9143" extrusionOk="0">
                      <a:moveTo>
                        <a:pt x="567" y="1"/>
                      </a:moveTo>
                      <a:lnTo>
                        <a:pt x="567" y="1"/>
                      </a:lnTo>
                      <a:cubicBezTo>
                        <a:pt x="0" y="1602"/>
                        <a:pt x="167" y="3436"/>
                        <a:pt x="868" y="4971"/>
                      </a:cubicBezTo>
                      <a:cubicBezTo>
                        <a:pt x="1328" y="5957"/>
                        <a:pt x="2597" y="9143"/>
                        <a:pt x="3973" y="9143"/>
                      </a:cubicBezTo>
                      <a:cubicBezTo>
                        <a:pt x="3994" y="9143"/>
                        <a:pt x="4015" y="9142"/>
                        <a:pt x="4037" y="9141"/>
                      </a:cubicBezTo>
                      <a:lnTo>
                        <a:pt x="3477" y="8647"/>
                      </a:lnTo>
                      <a:lnTo>
                        <a:pt x="3477" y="8647"/>
                      </a:lnTo>
                      <a:cubicBezTo>
                        <a:pt x="3639" y="8789"/>
                        <a:pt x="3792" y="8851"/>
                        <a:pt x="3935" y="8851"/>
                      </a:cubicBezTo>
                      <a:cubicBezTo>
                        <a:pt x="4846" y="8851"/>
                        <a:pt x="5343" y="6314"/>
                        <a:pt x="5171" y="5738"/>
                      </a:cubicBezTo>
                      <a:cubicBezTo>
                        <a:pt x="4470" y="3270"/>
                        <a:pt x="1702" y="2136"/>
                        <a:pt x="567" y="1"/>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5296725" y="3636175"/>
                  <a:ext cx="197400" cy="184475"/>
                </a:xfrm>
                <a:custGeom>
                  <a:avLst/>
                  <a:gdLst/>
                  <a:ahLst/>
                  <a:cxnLst/>
                  <a:rect l="l" t="t" r="r" b="b"/>
                  <a:pathLst>
                    <a:path w="7896" h="7379" extrusionOk="0">
                      <a:moveTo>
                        <a:pt x="7735" y="1"/>
                      </a:moveTo>
                      <a:cubicBezTo>
                        <a:pt x="5315" y="1"/>
                        <a:pt x="1" y="4931"/>
                        <a:pt x="1958" y="7214"/>
                      </a:cubicBezTo>
                      <a:lnTo>
                        <a:pt x="1744" y="6786"/>
                      </a:lnTo>
                      <a:lnTo>
                        <a:pt x="1744" y="6786"/>
                      </a:lnTo>
                      <a:cubicBezTo>
                        <a:pt x="1981" y="7213"/>
                        <a:pt x="2384" y="7379"/>
                        <a:pt x="2853" y="7379"/>
                      </a:cubicBezTo>
                      <a:cubicBezTo>
                        <a:pt x="3979" y="7379"/>
                        <a:pt x="5487" y="6422"/>
                        <a:pt x="5994" y="5846"/>
                      </a:cubicBezTo>
                      <a:cubicBezTo>
                        <a:pt x="7462" y="4212"/>
                        <a:pt x="7161" y="1877"/>
                        <a:pt x="7895" y="9"/>
                      </a:cubicBezTo>
                      <a:cubicBezTo>
                        <a:pt x="7843" y="3"/>
                        <a:pt x="7790" y="1"/>
                        <a:pt x="7735" y="1"/>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4929525" y="3726375"/>
                  <a:ext cx="1006575" cy="800900"/>
                </a:xfrm>
                <a:custGeom>
                  <a:avLst/>
                  <a:gdLst/>
                  <a:ahLst/>
                  <a:cxnLst/>
                  <a:rect l="l" t="t" r="r" b="b"/>
                  <a:pathLst>
                    <a:path w="40263" h="32036" extrusionOk="0">
                      <a:moveTo>
                        <a:pt x="23105" y="0"/>
                      </a:moveTo>
                      <a:cubicBezTo>
                        <a:pt x="21382" y="0"/>
                        <a:pt x="19584" y="163"/>
                        <a:pt x="17746" y="470"/>
                      </a:cubicBezTo>
                      <a:cubicBezTo>
                        <a:pt x="7573" y="2171"/>
                        <a:pt x="0" y="7675"/>
                        <a:pt x="1702" y="17849"/>
                      </a:cubicBezTo>
                      <a:cubicBezTo>
                        <a:pt x="3195" y="26780"/>
                        <a:pt x="10600" y="32036"/>
                        <a:pt x="19270" y="32036"/>
                      </a:cubicBezTo>
                      <a:cubicBezTo>
                        <a:pt x="20476" y="32036"/>
                        <a:pt x="21707" y="31934"/>
                        <a:pt x="22950" y="31726"/>
                      </a:cubicBezTo>
                      <a:cubicBezTo>
                        <a:pt x="33157" y="30025"/>
                        <a:pt x="40263" y="21886"/>
                        <a:pt x="38595" y="11712"/>
                      </a:cubicBezTo>
                      <a:cubicBezTo>
                        <a:pt x="37201" y="3347"/>
                        <a:pt x="30924" y="0"/>
                        <a:pt x="23105" y="0"/>
                      </a:cubicBez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5003750" y="3890375"/>
                  <a:ext cx="122350" cy="379900"/>
                </a:xfrm>
                <a:custGeom>
                  <a:avLst/>
                  <a:gdLst/>
                  <a:ahLst/>
                  <a:cxnLst/>
                  <a:rect l="l" t="t" r="r" b="b"/>
                  <a:pathLst>
                    <a:path w="4894" h="15196" extrusionOk="0">
                      <a:moveTo>
                        <a:pt x="4850" y="1"/>
                      </a:moveTo>
                      <a:cubicBezTo>
                        <a:pt x="4843" y="1"/>
                        <a:pt x="4837" y="5"/>
                        <a:pt x="4837" y="15"/>
                      </a:cubicBezTo>
                      <a:cubicBezTo>
                        <a:pt x="1268" y="3684"/>
                        <a:pt x="0" y="11223"/>
                        <a:pt x="3736" y="15125"/>
                      </a:cubicBezTo>
                      <a:cubicBezTo>
                        <a:pt x="3786" y="15175"/>
                        <a:pt x="3843" y="15196"/>
                        <a:pt x="3900" y="15196"/>
                      </a:cubicBezTo>
                      <a:cubicBezTo>
                        <a:pt x="4073" y="15196"/>
                        <a:pt x="4237" y="15001"/>
                        <a:pt x="4137" y="14825"/>
                      </a:cubicBezTo>
                      <a:cubicBezTo>
                        <a:pt x="2702" y="12390"/>
                        <a:pt x="2135" y="9621"/>
                        <a:pt x="2635" y="6853"/>
                      </a:cubicBezTo>
                      <a:cubicBezTo>
                        <a:pt x="3036" y="4451"/>
                        <a:pt x="4370" y="2383"/>
                        <a:pt x="4870" y="48"/>
                      </a:cubicBezTo>
                      <a:cubicBezTo>
                        <a:pt x="4894" y="24"/>
                        <a:pt x="4868" y="1"/>
                        <a:pt x="48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5147950" y="4311775"/>
                  <a:ext cx="89325" cy="68625"/>
                </a:xfrm>
                <a:custGeom>
                  <a:avLst/>
                  <a:gdLst/>
                  <a:ahLst/>
                  <a:cxnLst/>
                  <a:rect l="l" t="t" r="r" b="b"/>
                  <a:pathLst>
                    <a:path w="3573" h="2745" extrusionOk="0">
                      <a:moveTo>
                        <a:pt x="285" y="1"/>
                      </a:moveTo>
                      <a:cubicBezTo>
                        <a:pt x="138" y="1"/>
                        <a:pt x="1" y="153"/>
                        <a:pt x="70" y="338"/>
                      </a:cubicBezTo>
                      <a:cubicBezTo>
                        <a:pt x="370" y="1005"/>
                        <a:pt x="837" y="1638"/>
                        <a:pt x="1437" y="2072"/>
                      </a:cubicBezTo>
                      <a:cubicBezTo>
                        <a:pt x="1886" y="2408"/>
                        <a:pt x="2476" y="2745"/>
                        <a:pt x="3048" y="2745"/>
                      </a:cubicBezTo>
                      <a:cubicBezTo>
                        <a:pt x="3157" y="2745"/>
                        <a:pt x="3266" y="2733"/>
                        <a:pt x="3372" y="2706"/>
                      </a:cubicBezTo>
                      <a:cubicBezTo>
                        <a:pt x="3506" y="2673"/>
                        <a:pt x="3572" y="2472"/>
                        <a:pt x="3472" y="2372"/>
                      </a:cubicBezTo>
                      <a:cubicBezTo>
                        <a:pt x="3005" y="2005"/>
                        <a:pt x="2438" y="1872"/>
                        <a:pt x="1938" y="1538"/>
                      </a:cubicBezTo>
                      <a:cubicBezTo>
                        <a:pt x="1371" y="1138"/>
                        <a:pt x="837" y="704"/>
                        <a:pt x="470" y="104"/>
                      </a:cubicBezTo>
                      <a:cubicBezTo>
                        <a:pt x="418" y="32"/>
                        <a:pt x="351" y="1"/>
                        <a:pt x="2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5671725" y="3813025"/>
                  <a:ext cx="56725" cy="112175"/>
                </a:xfrm>
                <a:custGeom>
                  <a:avLst/>
                  <a:gdLst/>
                  <a:ahLst/>
                  <a:cxnLst/>
                  <a:rect l="l" t="t" r="r" b="b"/>
                  <a:pathLst>
                    <a:path w="2269" h="4487" extrusionOk="0">
                      <a:moveTo>
                        <a:pt x="1685" y="0"/>
                      </a:moveTo>
                      <a:cubicBezTo>
                        <a:pt x="1611" y="0"/>
                        <a:pt x="1535" y="57"/>
                        <a:pt x="1535" y="140"/>
                      </a:cubicBezTo>
                      <a:cubicBezTo>
                        <a:pt x="1568" y="940"/>
                        <a:pt x="1501" y="1774"/>
                        <a:pt x="1168" y="2508"/>
                      </a:cubicBezTo>
                      <a:cubicBezTo>
                        <a:pt x="1001" y="2908"/>
                        <a:pt x="768" y="3242"/>
                        <a:pt x="467" y="3542"/>
                      </a:cubicBezTo>
                      <a:cubicBezTo>
                        <a:pt x="267" y="3809"/>
                        <a:pt x="67" y="3876"/>
                        <a:pt x="0" y="4243"/>
                      </a:cubicBezTo>
                      <a:cubicBezTo>
                        <a:pt x="0" y="4343"/>
                        <a:pt x="34" y="4476"/>
                        <a:pt x="167" y="4476"/>
                      </a:cubicBezTo>
                      <a:cubicBezTo>
                        <a:pt x="212" y="4483"/>
                        <a:pt x="255" y="4487"/>
                        <a:pt x="298" y="4487"/>
                      </a:cubicBezTo>
                      <a:cubicBezTo>
                        <a:pt x="1061" y="4487"/>
                        <a:pt x="1582" y="3407"/>
                        <a:pt x="1835" y="2775"/>
                      </a:cubicBezTo>
                      <a:cubicBezTo>
                        <a:pt x="2202" y="1874"/>
                        <a:pt x="2269" y="940"/>
                        <a:pt x="1802" y="73"/>
                      </a:cubicBezTo>
                      <a:cubicBezTo>
                        <a:pt x="1776" y="22"/>
                        <a:pt x="1731" y="0"/>
                        <a:pt x="16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5725100" y="3873300"/>
                  <a:ext cx="50050" cy="108425"/>
                </a:xfrm>
                <a:custGeom>
                  <a:avLst/>
                  <a:gdLst/>
                  <a:ahLst/>
                  <a:cxnLst/>
                  <a:rect l="l" t="t" r="r" b="b"/>
                  <a:pathLst>
                    <a:path w="2002" h="4337" extrusionOk="0">
                      <a:moveTo>
                        <a:pt x="1548" y="1"/>
                      </a:moveTo>
                      <a:cubicBezTo>
                        <a:pt x="1490" y="1"/>
                        <a:pt x="1435" y="42"/>
                        <a:pt x="1435" y="131"/>
                      </a:cubicBezTo>
                      <a:cubicBezTo>
                        <a:pt x="1468" y="931"/>
                        <a:pt x="1334" y="1832"/>
                        <a:pt x="968" y="2566"/>
                      </a:cubicBezTo>
                      <a:cubicBezTo>
                        <a:pt x="734" y="3099"/>
                        <a:pt x="34" y="3533"/>
                        <a:pt x="0" y="4133"/>
                      </a:cubicBezTo>
                      <a:cubicBezTo>
                        <a:pt x="0" y="4233"/>
                        <a:pt x="100" y="4334"/>
                        <a:pt x="200" y="4334"/>
                      </a:cubicBezTo>
                      <a:cubicBezTo>
                        <a:pt x="221" y="4335"/>
                        <a:pt x="242" y="4336"/>
                        <a:pt x="262" y="4336"/>
                      </a:cubicBezTo>
                      <a:cubicBezTo>
                        <a:pt x="961" y="4336"/>
                        <a:pt x="1407" y="3251"/>
                        <a:pt x="1601" y="2732"/>
                      </a:cubicBezTo>
                      <a:cubicBezTo>
                        <a:pt x="1968" y="1832"/>
                        <a:pt x="2002" y="998"/>
                        <a:pt x="1668" y="97"/>
                      </a:cubicBezTo>
                      <a:cubicBezTo>
                        <a:pt x="1652" y="34"/>
                        <a:pt x="1599" y="1"/>
                        <a:pt x="15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5765500" y="3975425"/>
                  <a:ext cx="59700" cy="121025"/>
                </a:xfrm>
                <a:custGeom>
                  <a:avLst/>
                  <a:gdLst/>
                  <a:ahLst/>
                  <a:cxnLst/>
                  <a:rect l="l" t="t" r="r" b="b"/>
                  <a:pathLst>
                    <a:path w="2388" h="4841" extrusionOk="0">
                      <a:moveTo>
                        <a:pt x="1865" y="1"/>
                      </a:moveTo>
                      <a:cubicBezTo>
                        <a:pt x="1732" y="1"/>
                        <a:pt x="1602" y="85"/>
                        <a:pt x="1620" y="249"/>
                      </a:cubicBezTo>
                      <a:cubicBezTo>
                        <a:pt x="1687" y="1049"/>
                        <a:pt x="1620" y="1850"/>
                        <a:pt x="1286" y="2584"/>
                      </a:cubicBezTo>
                      <a:cubicBezTo>
                        <a:pt x="953" y="3284"/>
                        <a:pt x="386" y="3784"/>
                        <a:pt x="85" y="4452"/>
                      </a:cubicBezTo>
                      <a:cubicBezTo>
                        <a:pt x="0" y="4622"/>
                        <a:pt x="84" y="4840"/>
                        <a:pt x="255" y="4840"/>
                      </a:cubicBezTo>
                      <a:cubicBezTo>
                        <a:pt x="285" y="4840"/>
                        <a:pt x="317" y="4833"/>
                        <a:pt x="352" y="4818"/>
                      </a:cubicBezTo>
                      <a:cubicBezTo>
                        <a:pt x="2053" y="4251"/>
                        <a:pt x="2387" y="1650"/>
                        <a:pt x="2120" y="182"/>
                      </a:cubicBezTo>
                      <a:cubicBezTo>
                        <a:pt x="2090" y="60"/>
                        <a:pt x="1976" y="1"/>
                        <a:pt x="18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 name="Google Shape;65;p2"/>
              <p:cNvGrpSpPr/>
              <p:nvPr/>
            </p:nvGrpSpPr>
            <p:grpSpPr>
              <a:xfrm>
                <a:off x="166008" y="3760907"/>
                <a:ext cx="698130" cy="725384"/>
                <a:chOff x="1555450" y="1945175"/>
                <a:chExt cx="999900" cy="1037300"/>
              </a:xfrm>
            </p:grpSpPr>
            <p:sp>
              <p:nvSpPr>
                <p:cNvPr id="66" name="Google Shape;66;p2"/>
                <p:cNvSpPr/>
                <p:nvPr/>
              </p:nvSpPr>
              <p:spPr>
                <a:xfrm>
                  <a:off x="1555450" y="2086925"/>
                  <a:ext cx="402800" cy="512675"/>
                </a:xfrm>
                <a:custGeom>
                  <a:avLst/>
                  <a:gdLst/>
                  <a:ahLst/>
                  <a:cxnLst/>
                  <a:rect l="l" t="t" r="r" b="b"/>
                  <a:pathLst>
                    <a:path w="16112" h="20507" extrusionOk="0">
                      <a:moveTo>
                        <a:pt x="10908" y="1"/>
                      </a:moveTo>
                      <a:cubicBezTo>
                        <a:pt x="9607" y="568"/>
                        <a:pt x="8740" y="2236"/>
                        <a:pt x="7773" y="3303"/>
                      </a:cubicBezTo>
                      <a:cubicBezTo>
                        <a:pt x="7739" y="2870"/>
                        <a:pt x="7639" y="2403"/>
                        <a:pt x="7339" y="2102"/>
                      </a:cubicBezTo>
                      <a:cubicBezTo>
                        <a:pt x="6238" y="3070"/>
                        <a:pt x="5838" y="5071"/>
                        <a:pt x="5371" y="6439"/>
                      </a:cubicBezTo>
                      <a:cubicBezTo>
                        <a:pt x="4837" y="5772"/>
                        <a:pt x="4437" y="4904"/>
                        <a:pt x="3770" y="4371"/>
                      </a:cubicBezTo>
                      <a:lnTo>
                        <a:pt x="3770" y="4371"/>
                      </a:lnTo>
                      <a:cubicBezTo>
                        <a:pt x="3236" y="7473"/>
                        <a:pt x="4971" y="10709"/>
                        <a:pt x="6772" y="13577"/>
                      </a:cubicBezTo>
                      <a:cubicBezTo>
                        <a:pt x="5838" y="12643"/>
                        <a:pt x="4504" y="11909"/>
                        <a:pt x="3837" y="11009"/>
                      </a:cubicBezTo>
                      <a:lnTo>
                        <a:pt x="3837" y="11009"/>
                      </a:lnTo>
                      <a:cubicBezTo>
                        <a:pt x="3303" y="11442"/>
                        <a:pt x="4070" y="12276"/>
                        <a:pt x="3736" y="12877"/>
                      </a:cubicBezTo>
                      <a:cubicBezTo>
                        <a:pt x="3136" y="12210"/>
                        <a:pt x="2269" y="11342"/>
                        <a:pt x="1301" y="10742"/>
                      </a:cubicBezTo>
                      <a:lnTo>
                        <a:pt x="1301" y="10742"/>
                      </a:lnTo>
                      <a:cubicBezTo>
                        <a:pt x="1268" y="11643"/>
                        <a:pt x="1068" y="12910"/>
                        <a:pt x="1735" y="13644"/>
                      </a:cubicBezTo>
                      <a:cubicBezTo>
                        <a:pt x="1235" y="13444"/>
                        <a:pt x="734" y="13244"/>
                        <a:pt x="201" y="13077"/>
                      </a:cubicBezTo>
                      <a:lnTo>
                        <a:pt x="201" y="13077"/>
                      </a:lnTo>
                      <a:cubicBezTo>
                        <a:pt x="0" y="14445"/>
                        <a:pt x="2235" y="15412"/>
                        <a:pt x="3069" y="16179"/>
                      </a:cubicBezTo>
                      <a:cubicBezTo>
                        <a:pt x="2302" y="15946"/>
                        <a:pt x="1502" y="15445"/>
                        <a:pt x="701" y="15412"/>
                      </a:cubicBezTo>
                      <a:lnTo>
                        <a:pt x="701" y="15412"/>
                      </a:lnTo>
                      <a:cubicBezTo>
                        <a:pt x="868" y="17013"/>
                        <a:pt x="8006" y="19848"/>
                        <a:pt x="9541" y="20449"/>
                      </a:cubicBezTo>
                      <a:cubicBezTo>
                        <a:pt x="9538" y="20488"/>
                        <a:pt x="9572" y="20507"/>
                        <a:pt x="9638" y="20507"/>
                      </a:cubicBezTo>
                      <a:cubicBezTo>
                        <a:pt x="10351" y="20507"/>
                        <a:pt x="14764" y="18318"/>
                        <a:pt x="15345" y="16913"/>
                      </a:cubicBezTo>
                      <a:cubicBezTo>
                        <a:pt x="14744" y="16780"/>
                        <a:pt x="14144" y="16746"/>
                        <a:pt x="13577" y="16479"/>
                      </a:cubicBezTo>
                      <a:cubicBezTo>
                        <a:pt x="14411" y="15645"/>
                        <a:pt x="16012" y="14845"/>
                        <a:pt x="16012" y="13511"/>
                      </a:cubicBezTo>
                      <a:cubicBezTo>
                        <a:pt x="15895" y="13493"/>
                        <a:pt x="15777" y="13485"/>
                        <a:pt x="15659" y="13485"/>
                      </a:cubicBezTo>
                      <a:cubicBezTo>
                        <a:pt x="15103" y="13485"/>
                        <a:pt x="14545" y="13669"/>
                        <a:pt x="14077" y="13944"/>
                      </a:cubicBezTo>
                      <a:cubicBezTo>
                        <a:pt x="14744" y="13010"/>
                        <a:pt x="15745" y="11943"/>
                        <a:pt x="16112" y="10809"/>
                      </a:cubicBezTo>
                      <a:lnTo>
                        <a:pt x="16112" y="10809"/>
                      </a:lnTo>
                      <a:cubicBezTo>
                        <a:pt x="14578" y="10875"/>
                        <a:pt x="13043" y="11809"/>
                        <a:pt x="12009" y="13010"/>
                      </a:cubicBezTo>
                      <a:cubicBezTo>
                        <a:pt x="12710" y="11976"/>
                        <a:pt x="13443" y="10542"/>
                        <a:pt x="13177" y="9808"/>
                      </a:cubicBezTo>
                      <a:lnTo>
                        <a:pt x="13177" y="9808"/>
                      </a:lnTo>
                      <a:cubicBezTo>
                        <a:pt x="12376" y="9975"/>
                        <a:pt x="11842" y="10709"/>
                        <a:pt x="11108" y="11042"/>
                      </a:cubicBezTo>
                      <a:cubicBezTo>
                        <a:pt x="11642" y="9474"/>
                        <a:pt x="12876" y="7807"/>
                        <a:pt x="12343" y="6039"/>
                      </a:cubicBezTo>
                      <a:lnTo>
                        <a:pt x="12343" y="6039"/>
                      </a:lnTo>
                      <a:cubicBezTo>
                        <a:pt x="11809" y="6439"/>
                        <a:pt x="11342" y="7139"/>
                        <a:pt x="10908" y="7706"/>
                      </a:cubicBezTo>
                      <a:cubicBezTo>
                        <a:pt x="11742" y="5538"/>
                        <a:pt x="11575" y="2136"/>
                        <a:pt x="10908" y="1"/>
                      </a:cubicBezTo>
                      <a:close/>
                    </a:path>
                  </a:pathLst>
                </a:custGeom>
                <a:solidFill>
                  <a:srgbClr val="94942E"/>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1957400" y="1945175"/>
                  <a:ext cx="418650" cy="533125"/>
                </a:xfrm>
                <a:custGeom>
                  <a:avLst/>
                  <a:gdLst/>
                  <a:ahLst/>
                  <a:cxnLst/>
                  <a:rect l="l" t="t" r="r" b="b"/>
                  <a:pathLst>
                    <a:path w="16746" h="21325" extrusionOk="0">
                      <a:moveTo>
                        <a:pt x="16279" y="0"/>
                      </a:moveTo>
                      <a:cubicBezTo>
                        <a:pt x="14244" y="734"/>
                        <a:pt x="12176" y="1668"/>
                        <a:pt x="10708" y="3336"/>
                      </a:cubicBezTo>
                      <a:cubicBezTo>
                        <a:pt x="10675" y="3069"/>
                        <a:pt x="10775" y="2702"/>
                        <a:pt x="10842" y="2402"/>
                      </a:cubicBezTo>
                      <a:cubicBezTo>
                        <a:pt x="10808" y="2399"/>
                        <a:pt x="10774" y="2397"/>
                        <a:pt x="10739" y="2397"/>
                      </a:cubicBezTo>
                      <a:cubicBezTo>
                        <a:pt x="9080" y="2397"/>
                        <a:pt x="6821" y="6283"/>
                        <a:pt x="5972" y="8440"/>
                      </a:cubicBezTo>
                      <a:cubicBezTo>
                        <a:pt x="6005" y="7639"/>
                        <a:pt x="6539" y="6638"/>
                        <a:pt x="6138" y="5838"/>
                      </a:cubicBezTo>
                      <a:lnTo>
                        <a:pt x="6138" y="5838"/>
                      </a:lnTo>
                      <a:cubicBezTo>
                        <a:pt x="5771" y="5971"/>
                        <a:pt x="5438" y="6338"/>
                        <a:pt x="5204" y="6638"/>
                      </a:cubicBezTo>
                      <a:cubicBezTo>
                        <a:pt x="5905" y="5037"/>
                        <a:pt x="5638" y="3703"/>
                        <a:pt x="5004" y="2235"/>
                      </a:cubicBezTo>
                      <a:cubicBezTo>
                        <a:pt x="3004" y="3768"/>
                        <a:pt x="2470" y="6468"/>
                        <a:pt x="2968" y="7304"/>
                      </a:cubicBezTo>
                      <a:lnTo>
                        <a:pt x="2968" y="7304"/>
                      </a:lnTo>
                      <a:cubicBezTo>
                        <a:pt x="2920" y="7233"/>
                        <a:pt x="2035" y="6938"/>
                        <a:pt x="2002" y="6872"/>
                      </a:cubicBezTo>
                      <a:lnTo>
                        <a:pt x="2002" y="6872"/>
                      </a:lnTo>
                      <a:cubicBezTo>
                        <a:pt x="1735" y="7806"/>
                        <a:pt x="1769" y="9707"/>
                        <a:pt x="2536" y="11108"/>
                      </a:cubicBezTo>
                      <a:cubicBezTo>
                        <a:pt x="2412" y="10891"/>
                        <a:pt x="1134" y="10501"/>
                        <a:pt x="312" y="10501"/>
                      </a:cubicBezTo>
                      <a:cubicBezTo>
                        <a:pt x="250" y="10501"/>
                        <a:pt x="190" y="10503"/>
                        <a:pt x="134" y="10508"/>
                      </a:cubicBezTo>
                      <a:cubicBezTo>
                        <a:pt x="1" y="10808"/>
                        <a:pt x="1335" y="13977"/>
                        <a:pt x="1835" y="14744"/>
                      </a:cubicBezTo>
                      <a:cubicBezTo>
                        <a:pt x="3170" y="16912"/>
                        <a:pt x="1135" y="20949"/>
                        <a:pt x="1135" y="20949"/>
                      </a:cubicBezTo>
                      <a:cubicBezTo>
                        <a:pt x="3903" y="20348"/>
                        <a:pt x="4837" y="19281"/>
                        <a:pt x="6906" y="19181"/>
                      </a:cubicBezTo>
                      <a:cubicBezTo>
                        <a:pt x="6930" y="19179"/>
                        <a:pt x="6955" y="19179"/>
                        <a:pt x="6980" y="19179"/>
                      </a:cubicBezTo>
                      <a:cubicBezTo>
                        <a:pt x="8379" y="19179"/>
                        <a:pt x="11285" y="20955"/>
                        <a:pt x="11842" y="21315"/>
                      </a:cubicBezTo>
                      <a:cubicBezTo>
                        <a:pt x="11853" y="21322"/>
                        <a:pt x="11861" y="21325"/>
                        <a:pt x="11868" y="21325"/>
                      </a:cubicBezTo>
                      <a:cubicBezTo>
                        <a:pt x="12043" y="21325"/>
                        <a:pt x="11225" y="19388"/>
                        <a:pt x="10808" y="18747"/>
                      </a:cubicBezTo>
                      <a:lnTo>
                        <a:pt x="10808" y="18747"/>
                      </a:lnTo>
                      <a:cubicBezTo>
                        <a:pt x="11909" y="19481"/>
                        <a:pt x="13510" y="20615"/>
                        <a:pt x="14344" y="21015"/>
                      </a:cubicBezTo>
                      <a:cubicBezTo>
                        <a:pt x="14711" y="20115"/>
                        <a:pt x="14211" y="19081"/>
                        <a:pt x="13444" y="17980"/>
                      </a:cubicBezTo>
                      <a:lnTo>
                        <a:pt x="13444" y="17980"/>
                      </a:lnTo>
                      <a:cubicBezTo>
                        <a:pt x="13510" y="18005"/>
                        <a:pt x="13588" y="18017"/>
                        <a:pt x="13674" y="18017"/>
                      </a:cubicBezTo>
                      <a:cubicBezTo>
                        <a:pt x="14490" y="18017"/>
                        <a:pt x="16082" y="16955"/>
                        <a:pt x="16746" y="16412"/>
                      </a:cubicBezTo>
                      <a:cubicBezTo>
                        <a:pt x="15078" y="14978"/>
                        <a:pt x="13710" y="15211"/>
                        <a:pt x="11542" y="14511"/>
                      </a:cubicBezTo>
                      <a:cubicBezTo>
                        <a:pt x="11942" y="14477"/>
                        <a:pt x="13277" y="13743"/>
                        <a:pt x="14077" y="13243"/>
                      </a:cubicBezTo>
                      <a:cubicBezTo>
                        <a:pt x="13065" y="12729"/>
                        <a:pt x="12212" y="12576"/>
                        <a:pt x="11459" y="12576"/>
                      </a:cubicBezTo>
                      <a:cubicBezTo>
                        <a:pt x="10747" y="12576"/>
                        <a:pt x="10124" y="12712"/>
                        <a:pt x="9541" y="12809"/>
                      </a:cubicBezTo>
                      <a:cubicBezTo>
                        <a:pt x="10908" y="12109"/>
                        <a:pt x="13977" y="10074"/>
                        <a:pt x="14644" y="8673"/>
                      </a:cubicBezTo>
                      <a:cubicBezTo>
                        <a:pt x="14272" y="8520"/>
                        <a:pt x="13799" y="8438"/>
                        <a:pt x="13348" y="8438"/>
                      </a:cubicBezTo>
                      <a:cubicBezTo>
                        <a:pt x="13112" y="8438"/>
                        <a:pt x="12882" y="8461"/>
                        <a:pt x="12676" y="8506"/>
                      </a:cubicBezTo>
                      <a:cubicBezTo>
                        <a:pt x="14011" y="7606"/>
                        <a:pt x="15512" y="6071"/>
                        <a:pt x="16012" y="5071"/>
                      </a:cubicBezTo>
                      <a:cubicBezTo>
                        <a:pt x="15593" y="4931"/>
                        <a:pt x="15061" y="4872"/>
                        <a:pt x="14540" y="4872"/>
                      </a:cubicBezTo>
                      <a:cubicBezTo>
                        <a:pt x="14314" y="4872"/>
                        <a:pt x="14089" y="4884"/>
                        <a:pt x="13877" y="4904"/>
                      </a:cubicBezTo>
                      <a:cubicBezTo>
                        <a:pt x="14544" y="4637"/>
                        <a:pt x="15779" y="1201"/>
                        <a:pt x="16279" y="0"/>
                      </a:cubicBezTo>
                      <a:close/>
                    </a:path>
                  </a:pathLst>
                </a:custGeom>
                <a:solidFill>
                  <a:srgbClr val="94942E"/>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1949075" y="2496400"/>
                  <a:ext cx="606275" cy="407800"/>
                </a:xfrm>
                <a:custGeom>
                  <a:avLst/>
                  <a:gdLst/>
                  <a:ahLst/>
                  <a:cxnLst/>
                  <a:rect l="l" t="t" r="r" b="b"/>
                  <a:pathLst>
                    <a:path w="24251" h="16312" extrusionOk="0">
                      <a:moveTo>
                        <a:pt x="8339" y="0"/>
                      </a:moveTo>
                      <a:lnTo>
                        <a:pt x="8339" y="0"/>
                      </a:lnTo>
                      <a:cubicBezTo>
                        <a:pt x="6505" y="334"/>
                        <a:pt x="4570" y="2402"/>
                        <a:pt x="4036" y="4170"/>
                      </a:cubicBezTo>
                      <a:cubicBezTo>
                        <a:pt x="4103" y="3670"/>
                        <a:pt x="4003" y="1968"/>
                        <a:pt x="3436" y="1268"/>
                      </a:cubicBezTo>
                      <a:cubicBezTo>
                        <a:pt x="0" y="5671"/>
                        <a:pt x="1201" y="8940"/>
                        <a:pt x="1134" y="9007"/>
                      </a:cubicBezTo>
                      <a:cubicBezTo>
                        <a:pt x="1835" y="9174"/>
                        <a:pt x="8473" y="14377"/>
                        <a:pt x="10441" y="14678"/>
                      </a:cubicBezTo>
                      <a:cubicBezTo>
                        <a:pt x="10274" y="14311"/>
                        <a:pt x="10107" y="13877"/>
                        <a:pt x="10107" y="13443"/>
                      </a:cubicBezTo>
                      <a:lnTo>
                        <a:pt x="10107" y="13443"/>
                      </a:lnTo>
                      <a:cubicBezTo>
                        <a:pt x="10708" y="14344"/>
                        <a:pt x="12309" y="15278"/>
                        <a:pt x="13410" y="15511"/>
                      </a:cubicBezTo>
                      <a:cubicBezTo>
                        <a:pt x="12909" y="14878"/>
                        <a:pt x="12342" y="14144"/>
                        <a:pt x="12609" y="13277"/>
                      </a:cubicBezTo>
                      <a:lnTo>
                        <a:pt x="12609" y="13277"/>
                      </a:lnTo>
                      <a:cubicBezTo>
                        <a:pt x="12943" y="14844"/>
                        <a:pt x="16011" y="15978"/>
                        <a:pt x="17112" y="16312"/>
                      </a:cubicBezTo>
                      <a:cubicBezTo>
                        <a:pt x="17212" y="15178"/>
                        <a:pt x="16745" y="12976"/>
                        <a:pt x="15745" y="12309"/>
                      </a:cubicBezTo>
                      <a:lnTo>
                        <a:pt x="15745" y="12309"/>
                      </a:lnTo>
                      <a:cubicBezTo>
                        <a:pt x="16345" y="12443"/>
                        <a:pt x="16912" y="12810"/>
                        <a:pt x="17513" y="12843"/>
                      </a:cubicBezTo>
                      <a:cubicBezTo>
                        <a:pt x="17112" y="11108"/>
                        <a:pt x="14110" y="10341"/>
                        <a:pt x="13710" y="10241"/>
                      </a:cubicBezTo>
                      <a:lnTo>
                        <a:pt x="13710" y="10241"/>
                      </a:lnTo>
                      <a:cubicBezTo>
                        <a:pt x="14203" y="10360"/>
                        <a:pt x="14755" y="10410"/>
                        <a:pt x="15331" y="10410"/>
                      </a:cubicBezTo>
                      <a:cubicBezTo>
                        <a:pt x="17982" y="10410"/>
                        <a:pt x="21129" y="9348"/>
                        <a:pt x="21349" y="9073"/>
                      </a:cubicBezTo>
                      <a:cubicBezTo>
                        <a:pt x="21569" y="8663"/>
                        <a:pt x="20388" y="7597"/>
                        <a:pt x="20005" y="7482"/>
                      </a:cubicBezTo>
                      <a:lnTo>
                        <a:pt x="20005" y="7482"/>
                      </a:lnTo>
                      <a:cubicBezTo>
                        <a:pt x="20009" y="7482"/>
                        <a:pt x="20014" y="7483"/>
                        <a:pt x="20019" y="7483"/>
                      </a:cubicBezTo>
                      <a:cubicBezTo>
                        <a:pt x="20600" y="7483"/>
                        <a:pt x="23776" y="6350"/>
                        <a:pt x="24251" y="5337"/>
                      </a:cubicBezTo>
                      <a:cubicBezTo>
                        <a:pt x="23450" y="4370"/>
                        <a:pt x="21515" y="4303"/>
                        <a:pt x="20415" y="4303"/>
                      </a:cubicBezTo>
                      <a:cubicBezTo>
                        <a:pt x="19447" y="4337"/>
                        <a:pt x="17980" y="4303"/>
                        <a:pt x="17212" y="5004"/>
                      </a:cubicBezTo>
                      <a:cubicBezTo>
                        <a:pt x="17713" y="4337"/>
                        <a:pt x="18847" y="3936"/>
                        <a:pt x="19147" y="3236"/>
                      </a:cubicBezTo>
                      <a:cubicBezTo>
                        <a:pt x="18450" y="3125"/>
                        <a:pt x="17806" y="3052"/>
                        <a:pt x="17165" y="3052"/>
                      </a:cubicBezTo>
                      <a:cubicBezTo>
                        <a:pt x="16455" y="3052"/>
                        <a:pt x="15748" y="3142"/>
                        <a:pt x="14977" y="3369"/>
                      </a:cubicBezTo>
                      <a:cubicBezTo>
                        <a:pt x="14177" y="3603"/>
                        <a:pt x="13043" y="3970"/>
                        <a:pt x="12509" y="4670"/>
                      </a:cubicBezTo>
                      <a:cubicBezTo>
                        <a:pt x="12642" y="4170"/>
                        <a:pt x="12943" y="3703"/>
                        <a:pt x="12909" y="3169"/>
                      </a:cubicBezTo>
                      <a:lnTo>
                        <a:pt x="12909" y="3169"/>
                      </a:lnTo>
                      <a:cubicBezTo>
                        <a:pt x="11542" y="3436"/>
                        <a:pt x="10141" y="4070"/>
                        <a:pt x="8806" y="4870"/>
                      </a:cubicBezTo>
                      <a:cubicBezTo>
                        <a:pt x="8873" y="4570"/>
                        <a:pt x="8906" y="4270"/>
                        <a:pt x="8906" y="3936"/>
                      </a:cubicBezTo>
                      <a:lnTo>
                        <a:pt x="8906" y="3936"/>
                      </a:lnTo>
                      <a:cubicBezTo>
                        <a:pt x="8239" y="4003"/>
                        <a:pt x="7706" y="4637"/>
                        <a:pt x="7105" y="4837"/>
                      </a:cubicBezTo>
                      <a:cubicBezTo>
                        <a:pt x="7472" y="4570"/>
                        <a:pt x="7605" y="3936"/>
                        <a:pt x="7739" y="3570"/>
                      </a:cubicBezTo>
                      <a:cubicBezTo>
                        <a:pt x="8106" y="2602"/>
                        <a:pt x="8640" y="1068"/>
                        <a:pt x="8339" y="0"/>
                      </a:cubicBezTo>
                      <a:close/>
                    </a:path>
                  </a:pathLst>
                </a:custGeom>
                <a:solidFill>
                  <a:srgbClr val="94942E"/>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1751950" y="2059475"/>
                  <a:ext cx="534175" cy="923000"/>
                </a:xfrm>
                <a:custGeom>
                  <a:avLst/>
                  <a:gdLst/>
                  <a:ahLst/>
                  <a:cxnLst/>
                  <a:rect l="l" t="t" r="r" b="b"/>
                  <a:pathLst>
                    <a:path w="21367" h="36920" extrusionOk="0">
                      <a:moveTo>
                        <a:pt x="21168" y="1"/>
                      </a:moveTo>
                      <a:cubicBezTo>
                        <a:pt x="21142" y="1"/>
                        <a:pt x="21116" y="10"/>
                        <a:pt x="21094" y="32"/>
                      </a:cubicBezTo>
                      <a:cubicBezTo>
                        <a:pt x="15957" y="4968"/>
                        <a:pt x="11821" y="10773"/>
                        <a:pt x="8519" y="17044"/>
                      </a:cubicBezTo>
                      <a:cubicBezTo>
                        <a:pt x="5183" y="23281"/>
                        <a:pt x="2081" y="29953"/>
                        <a:pt x="46" y="36724"/>
                      </a:cubicBezTo>
                      <a:cubicBezTo>
                        <a:pt x="1" y="36837"/>
                        <a:pt x="109" y="36920"/>
                        <a:pt x="204" y="36920"/>
                      </a:cubicBezTo>
                      <a:cubicBezTo>
                        <a:pt x="249" y="36920"/>
                        <a:pt x="291" y="36901"/>
                        <a:pt x="313" y="36858"/>
                      </a:cubicBezTo>
                      <a:cubicBezTo>
                        <a:pt x="3549" y="30620"/>
                        <a:pt x="5850" y="23982"/>
                        <a:pt x="9119" y="17811"/>
                      </a:cubicBezTo>
                      <a:cubicBezTo>
                        <a:pt x="12455" y="11473"/>
                        <a:pt x="16291" y="5402"/>
                        <a:pt x="21261" y="232"/>
                      </a:cubicBezTo>
                      <a:cubicBezTo>
                        <a:pt x="21366" y="127"/>
                        <a:pt x="21265" y="1"/>
                        <a:pt x="211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1759750" y="2206200"/>
                  <a:ext cx="88250" cy="547525"/>
                </a:xfrm>
                <a:custGeom>
                  <a:avLst/>
                  <a:gdLst/>
                  <a:ahLst/>
                  <a:cxnLst/>
                  <a:rect l="l" t="t" r="r" b="b"/>
                  <a:pathLst>
                    <a:path w="3530" h="21901" extrusionOk="0">
                      <a:moveTo>
                        <a:pt x="1335" y="0"/>
                      </a:moveTo>
                      <a:cubicBezTo>
                        <a:pt x="134" y="6905"/>
                        <a:pt x="1" y="15044"/>
                        <a:pt x="2736" y="21649"/>
                      </a:cubicBezTo>
                      <a:cubicBezTo>
                        <a:pt x="2817" y="21823"/>
                        <a:pt x="2967" y="21900"/>
                        <a:pt x="3111" y="21900"/>
                      </a:cubicBezTo>
                      <a:cubicBezTo>
                        <a:pt x="3327" y="21900"/>
                        <a:pt x="3530" y="21728"/>
                        <a:pt x="3470" y="21449"/>
                      </a:cubicBezTo>
                      <a:cubicBezTo>
                        <a:pt x="2670" y="17746"/>
                        <a:pt x="1602" y="14277"/>
                        <a:pt x="1302" y="10508"/>
                      </a:cubicBezTo>
                      <a:cubicBezTo>
                        <a:pt x="1002" y="7005"/>
                        <a:pt x="1002" y="3503"/>
                        <a:pt x="13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1651900" y="2438075"/>
                  <a:ext cx="138500" cy="97600"/>
                </a:xfrm>
                <a:custGeom>
                  <a:avLst/>
                  <a:gdLst/>
                  <a:ahLst/>
                  <a:cxnLst/>
                  <a:rect l="l" t="t" r="r" b="b"/>
                  <a:pathLst>
                    <a:path w="5540" h="3904" extrusionOk="0">
                      <a:moveTo>
                        <a:pt x="161" y="1"/>
                      </a:moveTo>
                      <a:cubicBezTo>
                        <a:pt x="65" y="1"/>
                        <a:pt x="0" y="120"/>
                        <a:pt x="79" y="198"/>
                      </a:cubicBezTo>
                      <a:cubicBezTo>
                        <a:pt x="779" y="999"/>
                        <a:pt x="1513" y="1700"/>
                        <a:pt x="2347" y="2333"/>
                      </a:cubicBezTo>
                      <a:cubicBezTo>
                        <a:pt x="3147" y="2934"/>
                        <a:pt x="4115" y="3701"/>
                        <a:pt x="5082" y="3901"/>
                      </a:cubicBezTo>
                      <a:cubicBezTo>
                        <a:pt x="5097" y="3903"/>
                        <a:pt x="5111" y="3903"/>
                        <a:pt x="5124" y="3903"/>
                      </a:cubicBezTo>
                      <a:cubicBezTo>
                        <a:pt x="5427" y="3903"/>
                        <a:pt x="5539" y="3560"/>
                        <a:pt x="5316" y="3401"/>
                      </a:cubicBezTo>
                      <a:cubicBezTo>
                        <a:pt x="4548" y="2800"/>
                        <a:pt x="3548" y="2500"/>
                        <a:pt x="2747" y="2000"/>
                      </a:cubicBezTo>
                      <a:cubicBezTo>
                        <a:pt x="1847" y="1433"/>
                        <a:pt x="1013" y="766"/>
                        <a:pt x="245" y="32"/>
                      </a:cubicBezTo>
                      <a:cubicBezTo>
                        <a:pt x="216" y="10"/>
                        <a:pt x="187" y="1"/>
                        <a:pt x="1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1792425" y="2426300"/>
                  <a:ext cx="90900" cy="95250"/>
                </a:xfrm>
                <a:custGeom>
                  <a:avLst/>
                  <a:gdLst/>
                  <a:ahLst/>
                  <a:cxnLst/>
                  <a:rect l="l" t="t" r="r" b="b"/>
                  <a:pathLst>
                    <a:path w="3636" h="3810" extrusionOk="0">
                      <a:moveTo>
                        <a:pt x="3400" y="1"/>
                      </a:moveTo>
                      <a:cubicBezTo>
                        <a:pt x="3351" y="1"/>
                        <a:pt x="3302" y="21"/>
                        <a:pt x="3264" y="69"/>
                      </a:cubicBezTo>
                      <a:cubicBezTo>
                        <a:pt x="2797" y="803"/>
                        <a:pt x="2297" y="1470"/>
                        <a:pt x="1663" y="2070"/>
                      </a:cubicBezTo>
                      <a:cubicBezTo>
                        <a:pt x="1396" y="2371"/>
                        <a:pt x="1096" y="2638"/>
                        <a:pt x="762" y="2871"/>
                      </a:cubicBezTo>
                      <a:cubicBezTo>
                        <a:pt x="495" y="3105"/>
                        <a:pt x="228" y="3238"/>
                        <a:pt x="62" y="3572"/>
                      </a:cubicBezTo>
                      <a:cubicBezTo>
                        <a:pt x="1" y="3663"/>
                        <a:pt x="51" y="3809"/>
                        <a:pt x="161" y="3809"/>
                      </a:cubicBezTo>
                      <a:cubicBezTo>
                        <a:pt x="172" y="3809"/>
                        <a:pt x="183" y="3808"/>
                        <a:pt x="195" y="3805"/>
                      </a:cubicBezTo>
                      <a:cubicBezTo>
                        <a:pt x="929" y="3738"/>
                        <a:pt x="1563" y="2904"/>
                        <a:pt x="2030" y="2404"/>
                      </a:cubicBezTo>
                      <a:cubicBezTo>
                        <a:pt x="2630" y="1770"/>
                        <a:pt x="3130" y="1036"/>
                        <a:pt x="3564" y="269"/>
                      </a:cubicBezTo>
                      <a:cubicBezTo>
                        <a:pt x="3635" y="126"/>
                        <a:pt x="3520" y="1"/>
                        <a:pt x="34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1710550" y="2241850"/>
                  <a:ext cx="71800" cy="153125"/>
                </a:xfrm>
                <a:custGeom>
                  <a:avLst/>
                  <a:gdLst/>
                  <a:ahLst/>
                  <a:cxnLst/>
                  <a:rect l="l" t="t" r="r" b="b"/>
                  <a:pathLst>
                    <a:path w="2872" h="6125" extrusionOk="0">
                      <a:moveTo>
                        <a:pt x="255" y="0"/>
                      </a:moveTo>
                      <a:cubicBezTo>
                        <a:pt x="226" y="0"/>
                        <a:pt x="201" y="25"/>
                        <a:pt x="201" y="75"/>
                      </a:cubicBezTo>
                      <a:cubicBezTo>
                        <a:pt x="1" y="2177"/>
                        <a:pt x="568" y="4745"/>
                        <a:pt x="2369" y="6079"/>
                      </a:cubicBezTo>
                      <a:cubicBezTo>
                        <a:pt x="2413" y="6111"/>
                        <a:pt x="2460" y="6125"/>
                        <a:pt x="2505" y="6125"/>
                      </a:cubicBezTo>
                      <a:cubicBezTo>
                        <a:pt x="2700" y="6125"/>
                        <a:pt x="2871" y="5875"/>
                        <a:pt x="2736" y="5712"/>
                      </a:cubicBezTo>
                      <a:cubicBezTo>
                        <a:pt x="1569" y="3844"/>
                        <a:pt x="501" y="2343"/>
                        <a:pt x="334" y="75"/>
                      </a:cubicBezTo>
                      <a:cubicBezTo>
                        <a:pt x="318" y="25"/>
                        <a:pt x="284" y="0"/>
                        <a:pt x="2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2047850" y="2131650"/>
                  <a:ext cx="38000" cy="217100"/>
                </a:xfrm>
                <a:custGeom>
                  <a:avLst/>
                  <a:gdLst/>
                  <a:ahLst/>
                  <a:cxnLst/>
                  <a:rect l="l" t="t" r="r" b="b"/>
                  <a:pathLst>
                    <a:path w="1520" h="8684" extrusionOk="0">
                      <a:moveTo>
                        <a:pt x="868" y="0"/>
                      </a:moveTo>
                      <a:cubicBezTo>
                        <a:pt x="826" y="0"/>
                        <a:pt x="786" y="25"/>
                        <a:pt x="786" y="80"/>
                      </a:cubicBezTo>
                      <a:cubicBezTo>
                        <a:pt x="1086" y="2949"/>
                        <a:pt x="219" y="5551"/>
                        <a:pt x="19" y="8386"/>
                      </a:cubicBezTo>
                      <a:cubicBezTo>
                        <a:pt x="1" y="8582"/>
                        <a:pt x="145" y="8683"/>
                        <a:pt x="299" y="8683"/>
                      </a:cubicBezTo>
                      <a:cubicBezTo>
                        <a:pt x="433" y="8683"/>
                        <a:pt x="572" y="8607"/>
                        <a:pt x="619" y="8453"/>
                      </a:cubicBezTo>
                      <a:cubicBezTo>
                        <a:pt x="1486" y="5817"/>
                        <a:pt x="1520" y="2749"/>
                        <a:pt x="953" y="47"/>
                      </a:cubicBezTo>
                      <a:cubicBezTo>
                        <a:pt x="938" y="17"/>
                        <a:pt x="902" y="0"/>
                        <a:pt x="8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2043800" y="2339575"/>
                  <a:ext cx="226900" cy="36950"/>
                </a:xfrm>
                <a:custGeom>
                  <a:avLst/>
                  <a:gdLst/>
                  <a:ahLst/>
                  <a:cxnLst/>
                  <a:rect l="l" t="t" r="r" b="b"/>
                  <a:pathLst>
                    <a:path w="9076" h="1478" extrusionOk="0">
                      <a:moveTo>
                        <a:pt x="4958" y="0"/>
                      </a:moveTo>
                      <a:cubicBezTo>
                        <a:pt x="3350" y="0"/>
                        <a:pt x="1750" y="315"/>
                        <a:pt x="247" y="1003"/>
                      </a:cubicBezTo>
                      <a:cubicBezTo>
                        <a:pt x="1" y="1126"/>
                        <a:pt x="153" y="1477"/>
                        <a:pt x="388" y="1477"/>
                      </a:cubicBezTo>
                      <a:cubicBezTo>
                        <a:pt x="407" y="1477"/>
                        <a:pt x="427" y="1475"/>
                        <a:pt x="447" y="1470"/>
                      </a:cubicBezTo>
                      <a:cubicBezTo>
                        <a:pt x="2358" y="863"/>
                        <a:pt x="4208" y="514"/>
                        <a:pt x="6120" y="514"/>
                      </a:cubicBezTo>
                      <a:cubicBezTo>
                        <a:pt x="7046" y="514"/>
                        <a:pt x="7985" y="595"/>
                        <a:pt x="8953" y="769"/>
                      </a:cubicBezTo>
                      <a:cubicBezTo>
                        <a:pt x="8964" y="773"/>
                        <a:pt x="8975" y="775"/>
                        <a:pt x="8984" y="775"/>
                      </a:cubicBezTo>
                      <a:cubicBezTo>
                        <a:pt x="9059" y="775"/>
                        <a:pt x="9076" y="666"/>
                        <a:pt x="8987" y="636"/>
                      </a:cubicBezTo>
                      <a:cubicBezTo>
                        <a:pt x="7675" y="224"/>
                        <a:pt x="6314" y="0"/>
                        <a:pt x="49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1823975" y="2654625"/>
                  <a:ext cx="605850" cy="105325"/>
                </a:xfrm>
                <a:custGeom>
                  <a:avLst/>
                  <a:gdLst/>
                  <a:ahLst/>
                  <a:cxnLst/>
                  <a:rect l="l" t="t" r="r" b="b"/>
                  <a:pathLst>
                    <a:path w="24234" h="4213" extrusionOk="0">
                      <a:moveTo>
                        <a:pt x="24010" y="0"/>
                      </a:moveTo>
                      <a:cubicBezTo>
                        <a:pt x="23992" y="0"/>
                        <a:pt x="23972" y="3"/>
                        <a:pt x="23951" y="9"/>
                      </a:cubicBezTo>
                      <a:cubicBezTo>
                        <a:pt x="16345" y="1877"/>
                        <a:pt x="8540" y="2911"/>
                        <a:pt x="701" y="3078"/>
                      </a:cubicBezTo>
                      <a:cubicBezTo>
                        <a:pt x="10" y="3078"/>
                        <a:pt x="1" y="4213"/>
                        <a:pt x="672" y="4213"/>
                      </a:cubicBezTo>
                      <a:cubicBezTo>
                        <a:pt x="681" y="4213"/>
                        <a:pt x="691" y="4213"/>
                        <a:pt x="701" y="4212"/>
                      </a:cubicBezTo>
                      <a:cubicBezTo>
                        <a:pt x="8673" y="3879"/>
                        <a:pt x="16412" y="2611"/>
                        <a:pt x="24051" y="343"/>
                      </a:cubicBezTo>
                      <a:cubicBezTo>
                        <a:pt x="24233" y="282"/>
                        <a:pt x="24194" y="0"/>
                        <a:pt x="240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2026625" y="2578275"/>
                  <a:ext cx="90675" cy="152800"/>
                </a:xfrm>
                <a:custGeom>
                  <a:avLst/>
                  <a:gdLst/>
                  <a:ahLst/>
                  <a:cxnLst/>
                  <a:rect l="l" t="t" r="r" b="b"/>
                  <a:pathLst>
                    <a:path w="3627" h="6112" extrusionOk="0">
                      <a:moveTo>
                        <a:pt x="3529" y="1"/>
                      </a:moveTo>
                      <a:cubicBezTo>
                        <a:pt x="3509" y="1"/>
                        <a:pt x="3488" y="9"/>
                        <a:pt x="3469" y="28"/>
                      </a:cubicBezTo>
                      <a:cubicBezTo>
                        <a:pt x="2602" y="995"/>
                        <a:pt x="1701" y="1996"/>
                        <a:pt x="1101" y="3163"/>
                      </a:cubicBezTo>
                      <a:cubicBezTo>
                        <a:pt x="667" y="3997"/>
                        <a:pt x="0" y="5131"/>
                        <a:pt x="467" y="6032"/>
                      </a:cubicBezTo>
                      <a:cubicBezTo>
                        <a:pt x="504" y="6087"/>
                        <a:pt x="561" y="6112"/>
                        <a:pt x="621" y="6112"/>
                      </a:cubicBezTo>
                      <a:cubicBezTo>
                        <a:pt x="671" y="6112"/>
                        <a:pt x="722" y="6095"/>
                        <a:pt x="767" y="6065"/>
                      </a:cubicBezTo>
                      <a:cubicBezTo>
                        <a:pt x="1435" y="5365"/>
                        <a:pt x="1501" y="4097"/>
                        <a:pt x="1935" y="3230"/>
                      </a:cubicBezTo>
                      <a:cubicBezTo>
                        <a:pt x="2435" y="2163"/>
                        <a:pt x="3002" y="1128"/>
                        <a:pt x="3603" y="128"/>
                      </a:cubicBezTo>
                      <a:cubicBezTo>
                        <a:pt x="3627" y="56"/>
                        <a:pt x="3582" y="1"/>
                        <a:pt x="35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2163375" y="2711350"/>
                  <a:ext cx="145350" cy="117875"/>
                </a:xfrm>
                <a:custGeom>
                  <a:avLst/>
                  <a:gdLst/>
                  <a:ahLst/>
                  <a:cxnLst/>
                  <a:rect l="l" t="t" r="r" b="b"/>
                  <a:pathLst>
                    <a:path w="5814" h="4715" extrusionOk="0">
                      <a:moveTo>
                        <a:pt x="568" y="0"/>
                      </a:moveTo>
                      <a:cubicBezTo>
                        <a:pt x="484" y="0"/>
                        <a:pt x="401" y="25"/>
                        <a:pt x="334" y="75"/>
                      </a:cubicBezTo>
                      <a:cubicBezTo>
                        <a:pt x="268" y="142"/>
                        <a:pt x="201" y="175"/>
                        <a:pt x="134" y="209"/>
                      </a:cubicBezTo>
                      <a:cubicBezTo>
                        <a:pt x="34" y="275"/>
                        <a:pt x="1" y="409"/>
                        <a:pt x="34" y="509"/>
                      </a:cubicBezTo>
                      <a:cubicBezTo>
                        <a:pt x="535" y="1376"/>
                        <a:pt x="1802" y="2043"/>
                        <a:pt x="2603" y="2644"/>
                      </a:cubicBezTo>
                      <a:cubicBezTo>
                        <a:pt x="3537" y="3378"/>
                        <a:pt x="4471" y="4045"/>
                        <a:pt x="5471" y="4679"/>
                      </a:cubicBezTo>
                      <a:cubicBezTo>
                        <a:pt x="5503" y="4704"/>
                        <a:pt x="5536" y="4715"/>
                        <a:pt x="5567" y="4715"/>
                      </a:cubicBezTo>
                      <a:cubicBezTo>
                        <a:pt x="5702" y="4715"/>
                        <a:pt x="5813" y="4514"/>
                        <a:pt x="5705" y="4378"/>
                      </a:cubicBezTo>
                      <a:cubicBezTo>
                        <a:pt x="4170" y="2844"/>
                        <a:pt x="2569" y="1343"/>
                        <a:pt x="801" y="75"/>
                      </a:cubicBezTo>
                      <a:cubicBezTo>
                        <a:pt x="735" y="25"/>
                        <a:pt x="651" y="0"/>
                        <a:pt x="5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2246100" y="2618975"/>
                  <a:ext cx="84925" cy="80300"/>
                </a:xfrm>
                <a:custGeom>
                  <a:avLst/>
                  <a:gdLst/>
                  <a:ahLst/>
                  <a:cxnLst/>
                  <a:rect l="l" t="t" r="r" b="b"/>
                  <a:pathLst>
                    <a:path w="3397" h="3212" extrusionOk="0">
                      <a:moveTo>
                        <a:pt x="3363" y="1"/>
                      </a:moveTo>
                      <a:cubicBezTo>
                        <a:pt x="2629" y="434"/>
                        <a:pt x="1962" y="901"/>
                        <a:pt x="1328" y="1435"/>
                      </a:cubicBezTo>
                      <a:cubicBezTo>
                        <a:pt x="861" y="1869"/>
                        <a:pt x="61" y="2369"/>
                        <a:pt x="28" y="3070"/>
                      </a:cubicBezTo>
                      <a:cubicBezTo>
                        <a:pt x="0" y="3152"/>
                        <a:pt x="63" y="3212"/>
                        <a:pt x="142" y="3212"/>
                      </a:cubicBezTo>
                      <a:cubicBezTo>
                        <a:pt x="159" y="3212"/>
                        <a:pt x="177" y="3209"/>
                        <a:pt x="194" y="3203"/>
                      </a:cubicBezTo>
                      <a:cubicBezTo>
                        <a:pt x="828" y="2970"/>
                        <a:pt x="1162" y="2202"/>
                        <a:pt x="1595" y="1702"/>
                      </a:cubicBezTo>
                      <a:cubicBezTo>
                        <a:pt x="2129" y="1102"/>
                        <a:pt x="2729" y="535"/>
                        <a:pt x="3363" y="34"/>
                      </a:cubicBezTo>
                      <a:cubicBezTo>
                        <a:pt x="3397" y="34"/>
                        <a:pt x="3363" y="1"/>
                        <a:pt x="33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 name="Google Shape;80;p2"/>
              <p:cNvGrpSpPr/>
              <p:nvPr/>
            </p:nvGrpSpPr>
            <p:grpSpPr>
              <a:xfrm rot="262823" flipH="1">
                <a:off x="1708571" y="4285824"/>
                <a:ext cx="370970" cy="883288"/>
                <a:chOff x="2595350" y="3604700"/>
                <a:chExt cx="442025" cy="1034425"/>
              </a:xfrm>
            </p:grpSpPr>
            <p:sp>
              <p:nvSpPr>
                <p:cNvPr id="81" name="Google Shape;81;p2"/>
                <p:cNvSpPr/>
                <p:nvPr/>
              </p:nvSpPr>
              <p:spPr>
                <a:xfrm>
                  <a:off x="2597850" y="3696875"/>
                  <a:ext cx="439525" cy="942250"/>
                </a:xfrm>
                <a:custGeom>
                  <a:avLst/>
                  <a:gdLst/>
                  <a:ahLst/>
                  <a:cxnLst/>
                  <a:rect l="l" t="t" r="r" b="b"/>
                  <a:pathLst>
                    <a:path w="17581" h="37690" extrusionOk="0">
                      <a:moveTo>
                        <a:pt x="4348" y="1"/>
                      </a:moveTo>
                      <a:cubicBezTo>
                        <a:pt x="4081" y="1"/>
                        <a:pt x="3824" y="59"/>
                        <a:pt x="3570" y="149"/>
                      </a:cubicBezTo>
                      <a:cubicBezTo>
                        <a:pt x="1836" y="783"/>
                        <a:pt x="1" y="549"/>
                        <a:pt x="3704" y="10890"/>
                      </a:cubicBezTo>
                      <a:cubicBezTo>
                        <a:pt x="6072" y="17428"/>
                        <a:pt x="10442" y="26968"/>
                        <a:pt x="13210" y="32105"/>
                      </a:cubicBezTo>
                      <a:cubicBezTo>
                        <a:pt x="14781" y="34990"/>
                        <a:pt x="16259" y="37690"/>
                        <a:pt x="16934" y="37690"/>
                      </a:cubicBezTo>
                      <a:cubicBezTo>
                        <a:pt x="16962" y="37690"/>
                        <a:pt x="16988" y="37685"/>
                        <a:pt x="17013" y="37676"/>
                      </a:cubicBezTo>
                      <a:cubicBezTo>
                        <a:pt x="17580" y="37476"/>
                        <a:pt x="16379" y="34974"/>
                        <a:pt x="15879" y="32239"/>
                      </a:cubicBezTo>
                      <a:cubicBezTo>
                        <a:pt x="14912" y="26568"/>
                        <a:pt x="13344" y="17695"/>
                        <a:pt x="10842" y="10690"/>
                      </a:cubicBezTo>
                      <a:cubicBezTo>
                        <a:pt x="7664" y="1894"/>
                        <a:pt x="5862" y="1"/>
                        <a:pt x="4348" y="1"/>
                      </a:cubicBez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2771800" y="3825125"/>
                  <a:ext cx="120950" cy="315300"/>
                </a:xfrm>
                <a:custGeom>
                  <a:avLst/>
                  <a:gdLst/>
                  <a:ahLst/>
                  <a:cxnLst/>
                  <a:rect l="l" t="t" r="r" b="b"/>
                  <a:pathLst>
                    <a:path w="4838" h="12612" extrusionOk="0">
                      <a:moveTo>
                        <a:pt x="165" y="1"/>
                      </a:moveTo>
                      <a:cubicBezTo>
                        <a:pt x="87" y="1"/>
                        <a:pt x="1" y="95"/>
                        <a:pt x="48" y="190"/>
                      </a:cubicBezTo>
                      <a:cubicBezTo>
                        <a:pt x="1782" y="4226"/>
                        <a:pt x="2983" y="8429"/>
                        <a:pt x="4551" y="12532"/>
                      </a:cubicBezTo>
                      <a:cubicBezTo>
                        <a:pt x="4578" y="12585"/>
                        <a:pt x="4631" y="12612"/>
                        <a:pt x="4683" y="12612"/>
                      </a:cubicBezTo>
                      <a:cubicBezTo>
                        <a:pt x="4762" y="12612"/>
                        <a:pt x="4838" y="12552"/>
                        <a:pt x="4818" y="12432"/>
                      </a:cubicBezTo>
                      <a:cubicBezTo>
                        <a:pt x="3951" y="8129"/>
                        <a:pt x="2116" y="4026"/>
                        <a:pt x="248" y="56"/>
                      </a:cubicBezTo>
                      <a:cubicBezTo>
                        <a:pt x="228" y="17"/>
                        <a:pt x="197" y="1"/>
                        <a:pt x="1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2891400" y="4169550"/>
                  <a:ext cx="32550" cy="82400"/>
                </a:xfrm>
                <a:custGeom>
                  <a:avLst/>
                  <a:gdLst/>
                  <a:ahLst/>
                  <a:cxnLst/>
                  <a:rect l="l" t="t" r="r" b="b"/>
                  <a:pathLst>
                    <a:path w="1302" h="3296" extrusionOk="0">
                      <a:moveTo>
                        <a:pt x="83" y="0"/>
                      </a:moveTo>
                      <a:cubicBezTo>
                        <a:pt x="57" y="0"/>
                        <a:pt x="34" y="17"/>
                        <a:pt x="34" y="56"/>
                      </a:cubicBezTo>
                      <a:cubicBezTo>
                        <a:pt x="1" y="689"/>
                        <a:pt x="101" y="1156"/>
                        <a:pt x="234" y="1757"/>
                      </a:cubicBezTo>
                      <a:cubicBezTo>
                        <a:pt x="334" y="2291"/>
                        <a:pt x="401" y="2824"/>
                        <a:pt x="768" y="3225"/>
                      </a:cubicBezTo>
                      <a:cubicBezTo>
                        <a:pt x="817" y="3274"/>
                        <a:pt x="879" y="3296"/>
                        <a:pt x="940" y="3296"/>
                      </a:cubicBezTo>
                      <a:cubicBezTo>
                        <a:pt x="1046" y="3296"/>
                        <a:pt x="1147" y="3230"/>
                        <a:pt x="1168" y="3124"/>
                      </a:cubicBezTo>
                      <a:cubicBezTo>
                        <a:pt x="1302" y="2591"/>
                        <a:pt x="1068" y="2090"/>
                        <a:pt x="868" y="1590"/>
                      </a:cubicBezTo>
                      <a:cubicBezTo>
                        <a:pt x="701" y="990"/>
                        <a:pt x="534" y="523"/>
                        <a:pt x="134" y="22"/>
                      </a:cubicBezTo>
                      <a:cubicBezTo>
                        <a:pt x="120" y="8"/>
                        <a:pt x="101" y="0"/>
                        <a:pt x="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2691225" y="3898475"/>
                  <a:ext cx="55625" cy="54650"/>
                </a:xfrm>
                <a:custGeom>
                  <a:avLst/>
                  <a:gdLst/>
                  <a:ahLst/>
                  <a:cxnLst/>
                  <a:rect l="l" t="t" r="r" b="b"/>
                  <a:pathLst>
                    <a:path w="2225" h="2186" extrusionOk="0">
                      <a:moveTo>
                        <a:pt x="242" y="0"/>
                      </a:moveTo>
                      <a:cubicBezTo>
                        <a:pt x="110" y="0"/>
                        <a:pt x="1" y="165"/>
                        <a:pt x="102" y="291"/>
                      </a:cubicBezTo>
                      <a:cubicBezTo>
                        <a:pt x="402" y="625"/>
                        <a:pt x="702" y="958"/>
                        <a:pt x="1003" y="1292"/>
                      </a:cubicBezTo>
                      <a:cubicBezTo>
                        <a:pt x="1269" y="1625"/>
                        <a:pt x="1536" y="1959"/>
                        <a:pt x="1903" y="2159"/>
                      </a:cubicBezTo>
                      <a:cubicBezTo>
                        <a:pt x="1934" y="2178"/>
                        <a:pt x="1965" y="2186"/>
                        <a:pt x="1995" y="2186"/>
                      </a:cubicBezTo>
                      <a:cubicBezTo>
                        <a:pt x="2124" y="2186"/>
                        <a:pt x="2224" y="2028"/>
                        <a:pt x="2170" y="1892"/>
                      </a:cubicBezTo>
                      <a:cubicBezTo>
                        <a:pt x="1970" y="1525"/>
                        <a:pt x="1636" y="1258"/>
                        <a:pt x="1336" y="958"/>
                      </a:cubicBezTo>
                      <a:lnTo>
                        <a:pt x="369" y="58"/>
                      </a:lnTo>
                      <a:cubicBezTo>
                        <a:pt x="328" y="17"/>
                        <a:pt x="284" y="0"/>
                        <a:pt x="2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2713425" y="3970575"/>
                  <a:ext cx="64600" cy="68625"/>
                </a:xfrm>
                <a:custGeom>
                  <a:avLst/>
                  <a:gdLst/>
                  <a:ahLst/>
                  <a:cxnLst/>
                  <a:rect l="l" t="t" r="r" b="b"/>
                  <a:pathLst>
                    <a:path w="2584" h="2745" extrusionOk="0">
                      <a:moveTo>
                        <a:pt x="139" y="1"/>
                      </a:moveTo>
                      <a:cubicBezTo>
                        <a:pt x="70" y="1"/>
                        <a:pt x="1" y="72"/>
                        <a:pt x="48" y="142"/>
                      </a:cubicBezTo>
                      <a:cubicBezTo>
                        <a:pt x="281" y="709"/>
                        <a:pt x="582" y="1210"/>
                        <a:pt x="982" y="1677"/>
                      </a:cubicBezTo>
                      <a:cubicBezTo>
                        <a:pt x="1282" y="2077"/>
                        <a:pt x="1749" y="2644"/>
                        <a:pt x="2283" y="2744"/>
                      </a:cubicBezTo>
                      <a:cubicBezTo>
                        <a:pt x="2416" y="2744"/>
                        <a:pt x="2583" y="2611"/>
                        <a:pt x="2483" y="2477"/>
                      </a:cubicBezTo>
                      <a:cubicBezTo>
                        <a:pt x="2183" y="2044"/>
                        <a:pt x="1649" y="1810"/>
                        <a:pt x="1282" y="1477"/>
                      </a:cubicBezTo>
                      <a:cubicBezTo>
                        <a:pt x="848" y="1043"/>
                        <a:pt x="482" y="576"/>
                        <a:pt x="215" y="42"/>
                      </a:cubicBezTo>
                      <a:cubicBezTo>
                        <a:pt x="195" y="13"/>
                        <a:pt x="167" y="1"/>
                        <a:pt x="1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2756775" y="4072350"/>
                  <a:ext cx="65300" cy="61975"/>
                </a:xfrm>
                <a:custGeom>
                  <a:avLst/>
                  <a:gdLst/>
                  <a:ahLst/>
                  <a:cxnLst/>
                  <a:rect l="l" t="t" r="r" b="b"/>
                  <a:pathLst>
                    <a:path w="2612" h="2479" extrusionOk="0">
                      <a:moveTo>
                        <a:pt x="169" y="0"/>
                      </a:moveTo>
                      <a:cubicBezTo>
                        <a:pt x="90" y="0"/>
                        <a:pt x="1" y="79"/>
                        <a:pt x="48" y="174"/>
                      </a:cubicBezTo>
                      <a:cubicBezTo>
                        <a:pt x="315" y="675"/>
                        <a:pt x="649" y="1142"/>
                        <a:pt x="1016" y="1575"/>
                      </a:cubicBezTo>
                      <a:cubicBezTo>
                        <a:pt x="1349" y="1909"/>
                        <a:pt x="1783" y="2443"/>
                        <a:pt x="2317" y="2476"/>
                      </a:cubicBezTo>
                      <a:cubicBezTo>
                        <a:pt x="2326" y="2478"/>
                        <a:pt x="2336" y="2479"/>
                        <a:pt x="2345" y="2479"/>
                      </a:cubicBezTo>
                      <a:cubicBezTo>
                        <a:pt x="2498" y="2479"/>
                        <a:pt x="2611" y="2235"/>
                        <a:pt x="2517" y="2109"/>
                      </a:cubicBezTo>
                      <a:cubicBezTo>
                        <a:pt x="2250" y="1709"/>
                        <a:pt x="1716" y="1509"/>
                        <a:pt x="1349" y="1242"/>
                      </a:cubicBezTo>
                      <a:cubicBezTo>
                        <a:pt x="949" y="875"/>
                        <a:pt x="582" y="474"/>
                        <a:pt x="249" y="41"/>
                      </a:cubicBezTo>
                      <a:cubicBezTo>
                        <a:pt x="230" y="12"/>
                        <a:pt x="200" y="0"/>
                        <a:pt x="1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2624550" y="3604700"/>
                  <a:ext cx="75075" cy="115075"/>
                </a:xfrm>
                <a:custGeom>
                  <a:avLst/>
                  <a:gdLst/>
                  <a:ahLst/>
                  <a:cxnLst/>
                  <a:rect l="l" t="t" r="r" b="b"/>
                  <a:pathLst>
                    <a:path w="3003" h="4603" extrusionOk="0">
                      <a:moveTo>
                        <a:pt x="1201" y="0"/>
                      </a:moveTo>
                      <a:cubicBezTo>
                        <a:pt x="801" y="33"/>
                        <a:pt x="367" y="133"/>
                        <a:pt x="0" y="334"/>
                      </a:cubicBezTo>
                      <a:cubicBezTo>
                        <a:pt x="167" y="834"/>
                        <a:pt x="1501" y="4036"/>
                        <a:pt x="1902" y="4470"/>
                      </a:cubicBezTo>
                      <a:cubicBezTo>
                        <a:pt x="1989" y="4565"/>
                        <a:pt x="2060" y="4602"/>
                        <a:pt x="2122" y="4602"/>
                      </a:cubicBezTo>
                      <a:cubicBezTo>
                        <a:pt x="2342" y="4602"/>
                        <a:pt x="2460" y="4129"/>
                        <a:pt x="2902" y="4103"/>
                      </a:cubicBezTo>
                      <a:cubicBezTo>
                        <a:pt x="3002" y="3036"/>
                        <a:pt x="1868" y="967"/>
                        <a:pt x="1201" y="0"/>
                      </a:cubicBezTo>
                      <a:close/>
                    </a:path>
                  </a:pathLst>
                </a:custGeom>
                <a:solidFill>
                  <a:srgbClr val="94942E"/>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a:off x="2595350" y="3659250"/>
                  <a:ext cx="215175" cy="218150"/>
                </a:xfrm>
                <a:custGeom>
                  <a:avLst/>
                  <a:gdLst/>
                  <a:ahLst/>
                  <a:cxnLst/>
                  <a:rect l="l" t="t" r="r" b="b"/>
                  <a:pathLst>
                    <a:path w="8607" h="8726" extrusionOk="0">
                      <a:moveTo>
                        <a:pt x="3704" y="1"/>
                      </a:moveTo>
                      <a:cubicBezTo>
                        <a:pt x="3530" y="1"/>
                        <a:pt x="3362" y="28"/>
                        <a:pt x="3203" y="86"/>
                      </a:cubicBezTo>
                      <a:cubicBezTo>
                        <a:pt x="1" y="1221"/>
                        <a:pt x="835" y="6925"/>
                        <a:pt x="2669" y="8726"/>
                      </a:cubicBezTo>
                      <a:cubicBezTo>
                        <a:pt x="2736" y="7892"/>
                        <a:pt x="2403" y="6724"/>
                        <a:pt x="2836" y="6091"/>
                      </a:cubicBezTo>
                      <a:cubicBezTo>
                        <a:pt x="3036" y="6558"/>
                        <a:pt x="4037" y="7592"/>
                        <a:pt x="4571" y="7692"/>
                      </a:cubicBezTo>
                      <a:cubicBezTo>
                        <a:pt x="4471" y="6925"/>
                        <a:pt x="4637" y="6124"/>
                        <a:pt x="4704" y="5557"/>
                      </a:cubicBezTo>
                      <a:cubicBezTo>
                        <a:pt x="5104" y="6024"/>
                        <a:pt x="5905" y="6691"/>
                        <a:pt x="6405" y="6991"/>
                      </a:cubicBezTo>
                      <a:cubicBezTo>
                        <a:pt x="6539" y="6191"/>
                        <a:pt x="6239" y="5357"/>
                        <a:pt x="6239" y="4556"/>
                      </a:cubicBezTo>
                      <a:lnTo>
                        <a:pt x="6239" y="4556"/>
                      </a:lnTo>
                      <a:cubicBezTo>
                        <a:pt x="7139" y="4656"/>
                        <a:pt x="7906" y="5090"/>
                        <a:pt x="8607" y="5690"/>
                      </a:cubicBezTo>
                      <a:cubicBezTo>
                        <a:pt x="8028" y="3040"/>
                        <a:pt x="5530" y="1"/>
                        <a:pt x="3704" y="1"/>
                      </a:cubicBezTo>
                      <a:close/>
                    </a:path>
                  </a:pathLst>
                </a:custGeom>
                <a:solidFill>
                  <a:srgbClr val="94942E"/>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2683200" y="3687175"/>
                  <a:ext cx="75625" cy="68175"/>
                </a:xfrm>
                <a:custGeom>
                  <a:avLst/>
                  <a:gdLst/>
                  <a:ahLst/>
                  <a:cxnLst/>
                  <a:rect l="l" t="t" r="r" b="b"/>
                  <a:pathLst>
                    <a:path w="3025" h="2727" extrusionOk="0">
                      <a:moveTo>
                        <a:pt x="191" y="0"/>
                      </a:moveTo>
                      <a:cubicBezTo>
                        <a:pt x="48" y="0"/>
                        <a:pt x="0" y="208"/>
                        <a:pt x="156" y="270"/>
                      </a:cubicBezTo>
                      <a:cubicBezTo>
                        <a:pt x="757" y="504"/>
                        <a:pt x="1224" y="904"/>
                        <a:pt x="1657" y="1404"/>
                      </a:cubicBezTo>
                      <a:cubicBezTo>
                        <a:pt x="1991" y="1838"/>
                        <a:pt x="2091" y="2372"/>
                        <a:pt x="2558" y="2705"/>
                      </a:cubicBezTo>
                      <a:cubicBezTo>
                        <a:pt x="2580" y="2720"/>
                        <a:pt x="2603" y="2727"/>
                        <a:pt x="2625" y="2727"/>
                      </a:cubicBezTo>
                      <a:cubicBezTo>
                        <a:pt x="2700" y="2727"/>
                        <a:pt x="2765" y="2649"/>
                        <a:pt x="2791" y="2572"/>
                      </a:cubicBezTo>
                      <a:cubicBezTo>
                        <a:pt x="3025" y="1972"/>
                        <a:pt x="2458" y="1304"/>
                        <a:pt x="2057" y="904"/>
                      </a:cubicBezTo>
                      <a:cubicBezTo>
                        <a:pt x="1557" y="437"/>
                        <a:pt x="890" y="137"/>
                        <a:pt x="223" y="3"/>
                      </a:cubicBezTo>
                      <a:cubicBezTo>
                        <a:pt x="212" y="1"/>
                        <a:pt x="201" y="0"/>
                        <a:pt x="1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 name="Google Shape;90;p2"/>
              <p:cNvGrpSpPr/>
              <p:nvPr/>
            </p:nvGrpSpPr>
            <p:grpSpPr>
              <a:xfrm>
                <a:off x="1175362" y="4052278"/>
                <a:ext cx="461737" cy="434056"/>
                <a:chOff x="3093225" y="3791750"/>
                <a:chExt cx="661325" cy="620700"/>
              </a:xfrm>
            </p:grpSpPr>
            <p:sp>
              <p:nvSpPr>
                <p:cNvPr id="91" name="Google Shape;91;p2"/>
                <p:cNvSpPr/>
                <p:nvPr/>
              </p:nvSpPr>
              <p:spPr>
                <a:xfrm>
                  <a:off x="3408450" y="3794750"/>
                  <a:ext cx="346100" cy="617700"/>
                </a:xfrm>
                <a:custGeom>
                  <a:avLst/>
                  <a:gdLst/>
                  <a:ahLst/>
                  <a:cxnLst/>
                  <a:rect l="l" t="t" r="r" b="b"/>
                  <a:pathLst>
                    <a:path w="13844" h="24708" extrusionOk="0">
                      <a:moveTo>
                        <a:pt x="3635" y="1"/>
                      </a:moveTo>
                      <a:cubicBezTo>
                        <a:pt x="3344" y="1"/>
                        <a:pt x="4416" y="10126"/>
                        <a:pt x="3803" y="14481"/>
                      </a:cubicBezTo>
                      <a:cubicBezTo>
                        <a:pt x="3202" y="18950"/>
                        <a:pt x="0" y="24054"/>
                        <a:pt x="2435" y="24388"/>
                      </a:cubicBezTo>
                      <a:cubicBezTo>
                        <a:pt x="3185" y="24490"/>
                        <a:pt x="4414" y="24707"/>
                        <a:pt x="5790" y="24707"/>
                      </a:cubicBezTo>
                      <a:cubicBezTo>
                        <a:pt x="8879" y="24707"/>
                        <a:pt x="12712" y="23614"/>
                        <a:pt x="13543" y="17683"/>
                      </a:cubicBezTo>
                      <a:cubicBezTo>
                        <a:pt x="13843" y="15481"/>
                        <a:pt x="12409" y="12279"/>
                        <a:pt x="9373" y="9410"/>
                      </a:cubicBezTo>
                      <a:cubicBezTo>
                        <a:pt x="4437" y="4807"/>
                        <a:pt x="4170" y="871"/>
                        <a:pt x="3669" y="37"/>
                      </a:cubicBezTo>
                      <a:cubicBezTo>
                        <a:pt x="3656" y="13"/>
                        <a:pt x="3645" y="1"/>
                        <a:pt x="3635" y="1"/>
                      </a:cubicBezTo>
                      <a:close/>
                    </a:path>
                  </a:pathLst>
                </a:cu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a:off x="3093225" y="3791750"/>
                  <a:ext cx="397300" cy="595525"/>
                </a:xfrm>
                <a:custGeom>
                  <a:avLst/>
                  <a:gdLst/>
                  <a:ahLst/>
                  <a:cxnLst/>
                  <a:rect l="l" t="t" r="r" b="b"/>
                  <a:pathLst>
                    <a:path w="15892" h="23821" extrusionOk="0">
                      <a:moveTo>
                        <a:pt x="15550" y="0"/>
                      </a:moveTo>
                      <a:cubicBezTo>
                        <a:pt x="15541" y="0"/>
                        <a:pt x="15528" y="8"/>
                        <a:pt x="15511" y="23"/>
                      </a:cubicBezTo>
                      <a:cubicBezTo>
                        <a:pt x="14811" y="724"/>
                        <a:pt x="13476" y="4427"/>
                        <a:pt x="7472" y="7529"/>
                      </a:cubicBezTo>
                      <a:cubicBezTo>
                        <a:pt x="3769" y="9430"/>
                        <a:pt x="1501" y="12132"/>
                        <a:pt x="1201" y="14334"/>
                      </a:cubicBezTo>
                      <a:cubicBezTo>
                        <a:pt x="0" y="22873"/>
                        <a:pt x="7639" y="23474"/>
                        <a:pt x="10074" y="23807"/>
                      </a:cubicBezTo>
                      <a:cubicBezTo>
                        <a:pt x="10142" y="23816"/>
                        <a:pt x="10206" y="23821"/>
                        <a:pt x="10267" y="23821"/>
                      </a:cubicBezTo>
                      <a:cubicBezTo>
                        <a:pt x="12416" y="23821"/>
                        <a:pt x="10825" y="18246"/>
                        <a:pt x="11442" y="13900"/>
                      </a:cubicBezTo>
                      <a:cubicBezTo>
                        <a:pt x="12058" y="9521"/>
                        <a:pt x="15892" y="0"/>
                        <a:pt x="15550" y="0"/>
                      </a:cubicBezTo>
                      <a:close/>
                    </a:path>
                  </a:pathLst>
                </a:cu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a:off x="3152425" y="3792600"/>
                  <a:ext cx="342700" cy="602200"/>
                </a:xfrm>
                <a:custGeom>
                  <a:avLst/>
                  <a:gdLst/>
                  <a:ahLst/>
                  <a:cxnLst/>
                  <a:rect l="l" t="t" r="r" b="b"/>
                  <a:pathLst>
                    <a:path w="13708" h="24088" extrusionOk="0">
                      <a:moveTo>
                        <a:pt x="13253" y="0"/>
                      </a:moveTo>
                      <a:cubicBezTo>
                        <a:pt x="13240" y="0"/>
                        <a:pt x="13226" y="8"/>
                        <a:pt x="13210" y="23"/>
                      </a:cubicBezTo>
                      <a:cubicBezTo>
                        <a:pt x="12509" y="690"/>
                        <a:pt x="11942" y="4326"/>
                        <a:pt x="7306" y="7128"/>
                      </a:cubicBezTo>
                      <a:cubicBezTo>
                        <a:pt x="4604" y="8762"/>
                        <a:pt x="1501" y="11131"/>
                        <a:pt x="1168" y="13299"/>
                      </a:cubicBezTo>
                      <a:cubicBezTo>
                        <a:pt x="0" y="21872"/>
                        <a:pt x="7406" y="23740"/>
                        <a:pt x="9841" y="24073"/>
                      </a:cubicBezTo>
                      <a:cubicBezTo>
                        <a:pt x="9909" y="24083"/>
                        <a:pt x="9975" y="24087"/>
                        <a:pt x="10037" y="24087"/>
                      </a:cubicBezTo>
                      <a:cubicBezTo>
                        <a:pt x="12216" y="24087"/>
                        <a:pt x="10626" y="18512"/>
                        <a:pt x="11242" y="14166"/>
                      </a:cubicBezTo>
                      <a:cubicBezTo>
                        <a:pt x="11859" y="9784"/>
                        <a:pt x="13707" y="0"/>
                        <a:pt x="13253" y="0"/>
                      </a:cubicBezTo>
                      <a:close/>
                    </a:path>
                  </a:pathLst>
                </a:cu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a:off x="3348400" y="3793150"/>
                  <a:ext cx="349425" cy="609075"/>
                </a:xfrm>
                <a:custGeom>
                  <a:avLst/>
                  <a:gdLst/>
                  <a:ahLst/>
                  <a:cxnLst/>
                  <a:rect l="l" t="t" r="r" b="b"/>
                  <a:pathLst>
                    <a:path w="13977" h="24363" extrusionOk="0">
                      <a:moveTo>
                        <a:pt x="5731" y="0"/>
                      </a:moveTo>
                      <a:cubicBezTo>
                        <a:pt x="5311" y="0"/>
                        <a:pt x="4416" y="9854"/>
                        <a:pt x="3803" y="14211"/>
                      </a:cubicBezTo>
                      <a:cubicBezTo>
                        <a:pt x="3203" y="18681"/>
                        <a:pt x="0" y="23784"/>
                        <a:pt x="2435" y="24118"/>
                      </a:cubicBezTo>
                      <a:cubicBezTo>
                        <a:pt x="3101" y="24209"/>
                        <a:pt x="4147" y="24363"/>
                        <a:pt x="5340" y="24363"/>
                      </a:cubicBezTo>
                      <a:cubicBezTo>
                        <a:pt x="8514" y="24363"/>
                        <a:pt x="12728" y="23277"/>
                        <a:pt x="13577" y="17046"/>
                      </a:cubicBezTo>
                      <a:cubicBezTo>
                        <a:pt x="13977" y="14211"/>
                        <a:pt x="11642" y="10809"/>
                        <a:pt x="9507" y="8507"/>
                      </a:cubicBezTo>
                      <a:cubicBezTo>
                        <a:pt x="5838" y="4537"/>
                        <a:pt x="6271" y="901"/>
                        <a:pt x="5771" y="34"/>
                      </a:cubicBezTo>
                      <a:cubicBezTo>
                        <a:pt x="5758" y="11"/>
                        <a:pt x="5745" y="0"/>
                        <a:pt x="5731" y="0"/>
                      </a:cubicBezTo>
                      <a:close/>
                    </a:path>
                  </a:pathLst>
                </a:custGeom>
                <a:solidFill>
                  <a:srgbClr val="DECCB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a:off x="3289175" y="3793125"/>
                  <a:ext cx="296925" cy="602550"/>
                </a:xfrm>
                <a:custGeom>
                  <a:avLst/>
                  <a:gdLst/>
                  <a:ahLst/>
                  <a:cxnLst/>
                  <a:rect l="l" t="t" r="r" b="b"/>
                  <a:pathLst>
                    <a:path w="11877" h="24102" extrusionOk="0">
                      <a:moveTo>
                        <a:pt x="7928" y="1"/>
                      </a:moveTo>
                      <a:cubicBezTo>
                        <a:pt x="7625" y="1"/>
                        <a:pt x="7064" y="2484"/>
                        <a:pt x="6439" y="3504"/>
                      </a:cubicBezTo>
                      <a:cubicBezTo>
                        <a:pt x="5105" y="5773"/>
                        <a:pt x="1135" y="9642"/>
                        <a:pt x="601" y="13411"/>
                      </a:cubicBezTo>
                      <a:cubicBezTo>
                        <a:pt x="1" y="17915"/>
                        <a:pt x="2169" y="23752"/>
                        <a:pt x="4604" y="24086"/>
                      </a:cubicBezTo>
                      <a:cubicBezTo>
                        <a:pt x="4682" y="24096"/>
                        <a:pt x="4760" y="24102"/>
                        <a:pt x="4840" y="24102"/>
                      </a:cubicBezTo>
                      <a:cubicBezTo>
                        <a:pt x="7270" y="24102"/>
                        <a:pt x="10729" y="19272"/>
                        <a:pt x="11342" y="14912"/>
                      </a:cubicBezTo>
                      <a:cubicBezTo>
                        <a:pt x="11876" y="10976"/>
                        <a:pt x="8941" y="6240"/>
                        <a:pt x="8240" y="3604"/>
                      </a:cubicBezTo>
                      <a:cubicBezTo>
                        <a:pt x="7940" y="2504"/>
                        <a:pt x="8173" y="35"/>
                        <a:pt x="7940" y="2"/>
                      </a:cubicBezTo>
                      <a:cubicBezTo>
                        <a:pt x="7936" y="1"/>
                        <a:pt x="7932" y="1"/>
                        <a:pt x="7928" y="1"/>
                      </a:cubicBezTo>
                      <a:close/>
                    </a:path>
                  </a:pathLst>
                </a:cu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a:off x="3494050" y="4005925"/>
                  <a:ext cx="28650" cy="82050"/>
                </a:xfrm>
                <a:custGeom>
                  <a:avLst/>
                  <a:gdLst/>
                  <a:ahLst/>
                  <a:cxnLst/>
                  <a:rect l="l" t="t" r="r" b="b"/>
                  <a:pathLst>
                    <a:path w="1146" h="3282" extrusionOk="0">
                      <a:moveTo>
                        <a:pt x="178" y="1"/>
                      </a:moveTo>
                      <a:cubicBezTo>
                        <a:pt x="92" y="1"/>
                        <a:pt x="0" y="83"/>
                        <a:pt x="45" y="196"/>
                      </a:cubicBezTo>
                      <a:cubicBezTo>
                        <a:pt x="345" y="1130"/>
                        <a:pt x="245" y="1997"/>
                        <a:pt x="245" y="2965"/>
                      </a:cubicBezTo>
                      <a:cubicBezTo>
                        <a:pt x="245" y="3170"/>
                        <a:pt x="402" y="3281"/>
                        <a:pt x="557" y="3281"/>
                      </a:cubicBezTo>
                      <a:cubicBezTo>
                        <a:pt x="680" y="3281"/>
                        <a:pt x="802" y="3212"/>
                        <a:pt x="846" y="3065"/>
                      </a:cubicBezTo>
                      <a:cubicBezTo>
                        <a:pt x="1146" y="2064"/>
                        <a:pt x="779" y="963"/>
                        <a:pt x="279" y="63"/>
                      </a:cubicBezTo>
                      <a:cubicBezTo>
                        <a:pt x="257" y="20"/>
                        <a:pt x="218" y="1"/>
                        <a:pt x="1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a:off x="3461525" y="3995550"/>
                  <a:ext cx="24500" cy="63500"/>
                </a:xfrm>
                <a:custGeom>
                  <a:avLst/>
                  <a:gdLst/>
                  <a:ahLst/>
                  <a:cxnLst/>
                  <a:rect l="l" t="t" r="r" b="b"/>
                  <a:pathLst>
                    <a:path w="980" h="2540" extrusionOk="0">
                      <a:moveTo>
                        <a:pt x="227" y="1"/>
                      </a:moveTo>
                      <a:cubicBezTo>
                        <a:pt x="123" y="1"/>
                        <a:pt x="0" y="98"/>
                        <a:pt x="45" y="211"/>
                      </a:cubicBezTo>
                      <a:cubicBezTo>
                        <a:pt x="179" y="611"/>
                        <a:pt x="312" y="1011"/>
                        <a:pt x="312" y="1445"/>
                      </a:cubicBezTo>
                      <a:cubicBezTo>
                        <a:pt x="345" y="1779"/>
                        <a:pt x="212" y="2145"/>
                        <a:pt x="412" y="2446"/>
                      </a:cubicBezTo>
                      <a:cubicBezTo>
                        <a:pt x="451" y="2504"/>
                        <a:pt x="512" y="2539"/>
                        <a:pt x="576" y="2539"/>
                      </a:cubicBezTo>
                      <a:cubicBezTo>
                        <a:pt x="623" y="2539"/>
                        <a:pt x="670" y="2521"/>
                        <a:pt x="712" y="2479"/>
                      </a:cubicBezTo>
                      <a:cubicBezTo>
                        <a:pt x="979" y="2212"/>
                        <a:pt x="879" y="1745"/>
                        <a:pt x="812" y="1378"/>
                      </a:cubicBezTo>
                      <a:cubicBezTo>
                        <a:pt x="746" y="945"/>
                        <a:pt x="579" y="511"/>
                        <a:pt x="345" y="77"/>
                      </a:cubicBezTo>
                      <a:cubicBezTo>
                        <a:pt x="324" y="23"/>
                        <a:pt x="278" y="1"/>
                        <a:pt x="2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a:off x="3573674" y="4196800"/>
                  <a:ext cx="41825" cy="77475"/>
                </a:xfrm>
                <a:custGeom>
                  <a:avLst/>
                  <a:gdLst/>
                  <a:ahLst/>
                  <a:cxnLst/>
                  <a:rect l="l" t="t" r="r" b="b"/>
                  <a:pathLst>
                    <a:path w="1673" h="3099" extrusionOk="0">
                      <a:moveTo>
                        <a:pt x="1459" y="0"/>
                      </a:moveTo>
                      <a:cubicBezTo>
                        <a:pt x="1393" y="0"/>
                        <a:pt x="1332" y="40"/>
                        <a:pt x="1319" y="133"/>
                      </a:cubicBezTo>
                      <a:cubicBezTo>
                        <a:pt x="1086" y="1067"/>
                        <a:pt x="685" y="1934"/>
                        <a:pt x="118" y="2768"/>
                      </a:cubicBezTo>
                      <a:cubicBezTo>
                        <a:pt x="0" y="2933"/>
                        <a:pt x="166" y="3099"/>
                        <a:pt x="332" y="3099"/>
                      </a:cubicBezTo>
                      <a:cubicBezTo>
                        <a:pt x="401" y="3099"/>
                        <a:pt x="470" y="3070"/>
                        <a:pt x="519" y="3002"/>
                      </a:cubicBezTo>
                      <a:cubicBezTo>
                        <a:pt x="1052" y="2135"/>
                        <a:pt x="1453" y="1201"/>
                        <a:pt x="1653" y="233"/>
                      </a:cubicBezTo>
                      <a:cubicBezTo>
                        <a:pt x="1673" y="92"/>
                        <a:pt x="1560" y="0"/>
                        <a:pt x="14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a:off x="3584074" y="4225550"/>
                  <a:ext cx="35100" cy="66900"/>
                </a:xfrm>
                <a:custGeom>
                  <a:avLst/>
                  <a:gdLst/>
                  <a:ahLst/>
                  <a:cxnLst/>
                  <a:rect l="l" t="t" r="r" b="b"/>
                  <a:pathLst>
                    <a:path w="1404" h="2676" extrusionOk="0">
                      <a:moveTo>
                        <a:pt x="1283" y="1"/>
                      </a:moveTo>
                      <a:cubicBezTo>
                        <a:pt x="1253" y="1"/>
                        <a:pt x="1220" y="17"/>
                        <a:pt x="1203" y="51"/>
                      </a:cubicBezTo>
                      <a:cubicBezTo>
                        <a:pt x="1103" y="451"/>
                        <a:pt x="937" y="851"/>
                        <a:pt x="736" y="1251"/>
                      </a:cubicBezTo>
                      <a:cubicBezTo>
                        <a:pt x="570" y="1652"/>
                        <a:pt x="303" y="1919"/>
                        <a:pt x="103" y="2285"/>
                      </a:cubicBezTo>
                      <a:cubicBezTo>
                        <a:pt x="0" y="2490"/>
                        <a:pt x="153" y="2675"/>
                        <a:pt x="335" y="2675"/>
                      </a:cubicBezTo>
                      <a:cubicBezTo>
                        <a:pt x="390" y="2675"/>
                        <a:pt x="448" y="2658"/>
                        <a:pt x="503" y="2619"/>
                      </a:cubicBezTo>
                      <a:cubicBezTo>
                        <a:pt x="1237" y="2052"/>
                        <a:pt x="1404" y="884"/>
                        <a:pt x="1337" y="51"/>
                      </a:cubicBezTo>
                      <a:cubicBezTo>
                        <a:pt x="1337" y="17"/>
                        <a:pt x="1312" y="1"/>
                        <a:pt x="12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a:off x="3252438" y="4170400"/>
                  <a:ext cx="37375" cy="102550"/>
                </a:xfrm>
                <a:custGeom>
                  <a:avLst/>
                  <a:gdLst/>
                  <a:ahLst/>
                  <a:cxnLst/>
                  <a:rect l="l" t="t" r="r" b="b"/>
                  <a:pathLst>
                    <a:path w="1495" h="4102" extrusionOk="0">
                      <a:moveTo>
                        <a:pt x="419" y="0"/>
                      </a:moveTo>
                      <a:cubicBezTo>
                        <a:pt x="368" y="0"/>
                        <a:pt x="316" y="26"/>
                        <a:pt x="301" y="88"/>
                      </a:cubicBezTo>
                      <a:cubicBezTo>
                        <a:pt x="34" y="1256"/>
                        <a:pt x="1" y="3257"/>
                        <a:pt x="1101" y="4058"/>
                      </a:cubicBezTo>
                      <a:cubicBezTo>
                        <a:pt x="1147" y="4088"/>
                        <a:pt x="1192" y="4101"/>
                        <a:pt x="1234" y="4101"/>
                      </a:cubicBezTo>
                      <a:cubicBezTo>
                        <a:pt x="1380" y="4101"/>
                        <a:pt x="1494" y="3946"/>
                        <a:pt x="1468" y="3791"/>
                      </a:cubicBezTo>
                      <a:cubicBezTo>
                        <a:pt x="1335" y="3191"/>
                        <a:pt x="935" y="2690"/>
                        <a:pt x="735" y="2123"/>
                      </a:cubicBezTo>
                      <a:cubicBezTo>
                        <a:pt x="534" y="1456"/>
                        <a:pt x="468" y="789"/>
                        <a:pt x="534" y="88"/>
                      </a:cubicBezTo>
                      <a:cubicBezTo>
                        <a:pt x="534" y="35"/>
                        <a:pt x="477" y="0"/>
                        <a:pt x="4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a:off x="3224088" y="4199650"/>
                  <a:ext cx="26925" cy="62575"/>
                </a:xfrm>
                <a:custGeom>
                  <a:avLst/>
                  <a:gdLst/>
                  <a:ahLst/>
                  <a:cxnLst/>
                  <a:rect l="l" t="t" r="r" b="b"/>
                  <a:pathLst>
                    <a:path w="1077" h="2503" extrusionOk="0">
                      <a:moveTo>
                        <a:pt x="229" y="1"/>
                      </a:moveTo>
                      <a:cubicBezTo>
                        <a:pt x="179" y="1"/>
                        <a:pt x="134" y="27"/>
                        <a:pt x="134" y="86"/>
                      </a:cubicBezTo>
                      <a:cubicBezTo>
                        <a:pt x="1" y="820"/>
                        <a:pt x="67" y="1954"/>
                        <a:pt x="701" y="2454"/>
                      </a:cubicBezTo>
                      <a:cubicBezTo>
                        <a:pt x="743" y="2488"/>
                        <a:pt x="789" y="2502"/>
                        <a:pt x="832" y="2502"/>
                      </a:cubicBezTo>
                      <a:cubicBezTo>
                        <a:pt x="964" y="2502"/>
                        <a:pt x="1076" y="2371"/>
                        <a:pt x="1001" y="2221"/>
                      </a:cubicBezTo>
                      <a:cubicBezTo>
                        <a:pt x="868" y="1887"/>
                        <a:pt x="601" y="1587"/>
                        <a:pt x="501" y="1220"/>
                      </a:cubicBezTo>
                      <a:cubicBezTo>
                        <a:pt x="367" y="886"/>
                        <a:pt x="334" y="486"/>
                        <a:pt x="367" y="119"/>
                      </a:cubicBezTo>
                      <a:cubicBezTo>
                        <a:pt x="367" y="44"/>
                        <a:pt x="294" y="1"/>
                        <a:pt x="2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2" name="Google Shape;102;p2"/>
              <p:cNvGrpSpPr/>
              <p:nvPr/>
            </p:nvGrpSpPr>
            <p:grpSpPr>
              <a:xfrm>
                <a:off x="2394797" y="4794357"/>
                <a:ext cx="511816" cy="482727"/>
                <a:chOff x="4031375" y="3797850"/>
                <a:chExt cx="733050" cy="690300"/>
              </a:xfrm>
            </p:grpSpPr>
            <p:sp>
              <p:nvSpPr>
                <p:cNvPr id="103" name="Google Shape;103;p2"/>
                <p:cNvSpPr/>
                <p:nvPr/>
              </p:nvSpPr>
              <p:spPr>
                <a:xfrm>
                  <a:off x="4031375" y="3797850"/>
                  <a:ext cx="733050" cy="690300"/>
                </a:xfrm>
                <a:custGeom>
                  <a:avLst/>
                  <a:gdLst/>
                  <a:ahLst/>
                  <a:cxnLst/>
                  <a:rect l="l" t="t" r="r" b="b"/>
                  <a:pathLst>
                    <a:path w="29322" h="27612" extrusionOk="0">
                      <a:moveTo>
                        <a:pt x="16155" y="1"/>
                      </a:moveTo>
                      <a:cubicBezTo>
                        <a:pt x="11423" y="1"/>
                        <a:pt x="6580" y="2861"/>
                        <a:pt x="3837" y="7752"/>
                      </a:cubicBezTo>
                      <a:cubicBezTo>
                        <a:pt x="1" y="14590"/>
                        <a:pt x="1735" y="22863"/>
                        <a:pt x="7740" y="26198"/>
                      </a:cubicBezTo>
                      <a:cubicBezTo>
                        <a:pt x="9440" y="27158"/>
                        <a:pt x="11300" y="27611"/>
                        <a:pt x="13180" y="27611"/>
                      </a:cubicBezTo>
                      <a:cubicBezTo>
                        <a:pt x="17900" y="27611"/>
                        <a:pt x="22742" y="24751"/>
                        <a:pt x="25486" y="19860"/>
                      </a:cubicBezTo>
                      <a:cubicBezTo>
                        <a:pt x="29322" y="12989"/>
                        <a:pt x="27587" y="4750"/>
                        <a:pt x="21616" y="1414"/>
                      </a:cubicBezTo>
                      <a:cubicBezTo>
                        <a:pt x="19906" y="454"/>
                        <a:pt x="18039" y="1"/>
                        <a:pt x="16155" y="1"/>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a:off x="4436675" y="3908450"/>
                  <a:ext cx="21700" cy="21500"/>
                </a:xfrm>
                <a:custGeom>
                  <a:avLst/>
                  <a:gdLst/>
                  <a:ahLst/>
                  <a:cxnLst/>
                  <a:rect l="l" t="t" r="r" b="b"/>
                  <a:pathLst>
                    <a:path w="868" h="860" extrusionOk="0">
                      <a:moveTo>
                        <a:pt x="401" y="0"/>
                      </a:moveTo>
                      <a:cubicBezTo>
                        <a:pt x="367" y="0"/>
                        <a:pt x="334" y="9"/>
                        <a:pt x="301" y="25"/>
                      </a:cubicBezTo>
                      <a:cubicBezTo>
                        <a:pt x="201" y="59"/>
                        <a:pt x="100" y="126"/>
                        <a:pt x="67" y="226"/>
                      </a:cubicBezTo>
                      <a:cubicBezTo>
                        <a:pt x="34" y="259"/>
                        <a:pt x="0" y="326"/>
                        <a:pt x="0" y="359"/>
                      </a:cubicBezTo>
                      <a:cubicBezTo>
                        <a:pt x="0" y="426"/>
                        <a:pt x="0" y="492"/>
                        <a:pt x="0" y="526"/>
                      </a:cubicBezTo>
                      <a:cubicBezTo>
                        <a:pt x="34" y="593"/>
                        <a:pt x="67" y="659"/>
                        <a:pt x="100" y="726"/>
                      </a:cubicBezTo>
                      <a:cubicBezTo>
                        <a:pt x="167" y="759"/>
                        <a:pt x="234" y="793"/>
                        <a:pt x="301" y="826"/>
                      </a:cubicBezTo>
                      <a:cubicBezTo>
                        <a:pt x="334" y="826"/>
                        <a:pt x="367" y="826"/>
                        <a:pt x="401" y="859"/>
                      </a:cubicBezTo>
                      <a:lnTo>
                        <a:pt x="501" y="859"/>
                      </a:lnTo>
                      <a:cubicBezTo>
                        <a:pt x="534" y="859"/>
                        <a:pt x="601" y="859"/>
                        <a:pt x="634" y="826"/>
                      </a:cubicBezTo>
                      <a:cubicBezTo>
                        <a:pt x="668" y="826"/>
                        <a:pt x="701" y="793"/>
                        <a:pt x="734" y="759"/>
                      </a:cubicBezTo>
                      <a:cubicBezTo>
                        <a:pt x="768" y="759"/>
                        <a:pt x="801" y="726"/>
                        <a:pt x="834" y="659"/>
                      </a:cubicBezTo>
                      <a:cubicBezTo>
                        <a:pt x="868" y="593"/>
                        <a:pt x="868" y="526"/>
                        <a:pt x="868" y="459"/>
                      </a:cubicBezTo>
                      <a:cubicBezTo>
                        <a:pt x="868" y="426"/>
                        <a:pt x="868" y="359"/>
                        <a:pt x="834" y="326"/>
                      </a:cubicBezTo>
                      <a:cubicBezTo>
                        <a:pt x="834" y="259"/>
                        <a:pt x="801" y="226"/>
                        <a:pt x="768" y="192"/>
                      </a:cubicBezTo>
                      <a:lnTo>
                        <a:pt x="701" y="126"/>
                      </a:lnTo>
                      <a:cubicBezTo>
                        <a:pt x="634" y="92"/>
                        <a:pt x="567" y="59"/>
                        <a:pt x="501" y="25"/>
                      </a:cubicBezTo>
                      <a:cubicBezTo>
                        <a:pt x="467" y="9"/>
                        <a:pt x="434" y="0"/>
                        <a:pt x="4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p:nvPr/>
              </p:nvSpPr>
              <p:spPr>
                <a:xfrm>
                  <a:off x="4565925" y="3939925"/>
                  <a:ext cx="20875" cy="15875"/>
                </a:xfrm>
                <a:custGeom>
                  <a:avLst/>
                  <a:gdLst/>
                  <a:ahLst/>
                  <a:cxnLst/>
                  <a:rect l="l" t="t" r="r" b="b"/>
                  <a:pathLst>
                    <a:path w="835" h="635" extrusionOk="0">
                      <a:moveTo>
                        <a:pt x="401" y="1"/>
                      </a:moveTo>
                      <a:cubicBezTo>
                        <a:pt x="1" y="1"/>
                        <a:pt x="1" y="634"/>
                        <a:pt x="401" y="634"/>
                      </a:cubicBezTo>
                      <a:cubicBezTo>
                        <a:pt x="835" y="634"/>
                        <a:pt x="835" y="1"/>
                        <a:pt x="4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
                <p:cNvSpPr/>
                <p:nvPr/>
              </p:nvSpPr>
              <p:spPr>
                <a:xfrm>
                  <a:off x="4564275" y="4067925"/>
                  <a:ext cx="18350" cy="20625"/>
                </a:xfrm>
                <a:custGeom>
                  <a:avLst/>
                  <a:gdLst/>
                  <a:ahLst/>
                  <a:cxnLst/>
                  <a:rect l="l" t="t" r="r" b="b"/>
                  <a:pathLst>
                    <a:path w="734" h="825" extrusionOk="0">
                      <a:moveTo>
                        <a:pt x="371" y="1"/>
                      </a:moveTo>
                      <a:cubicBezTo>
                        <a:pt x="309" y="1"/>
                        <a:pt x="250" y="18"/>
                        <a:pt x="200" y="51"/>
                      </a:cubicBezTo>
                      <a:cubicBezTo>
                        <a:pt x="100" y="118"/>
                        <a:pt x="33" y="218"/>
                        <a:pt x="33" y="351"/>
                      </a:cubicBezTo>
                      <a:lnTo>
                        <a:pt x="0" y="618"/>
                      </a:lnTo>
                      <a:cubicBezTo>
                        <a:pt x="0" y="739"/>
                        <a:pt x="105" y="825"/>
                        <a:pt x="214" y="825"/>
                      </a:cubicBezTo>
                      <a:cubicBezTo>
                        <a:pt x="255" y="825"/>
                        <a:pt x="297" y="812"/>
                        <a:pt x="334" y="785"/>
                      </a:cubicBezTo>
                      <a:cubicBezTo>
                        <a:pt x="400" y="752"/>
                        <a:pt x="500" y="718"/>
                        <a:pt x="567" y="651"/>
                      </a:cubicBezTo>
                      <a:cubicBezTo>
                        <a:pt x="667" y="585"/>
                        <a:pt x="734" y="485"/>
                        <a:pt x="734" y="351"/>
                      </a:cubicBezTo>
                      <a:cubicBezTo>
                        <a:pt x="734" y="218"/>
                        <a:pt x="667" y="118"/>
                        <a:pt x="567" y="51"/>
                      </a:cubicBezTo>
                      <a:cubicBezTo>
                        <a:pt x="500" y="18"/>
                        <a:pt x="434" y="1"/>
                        <a:pt x="3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
                <p:cNvSpPr/>
                <p:nvPr/>
              </p:nvSpPr>
              <p:spPr>
                <a:xfrm>
                  <a:off x="4471700" y="4142575"/>
                  <a:ext cx="24200" cy="18375"/>
                </a:xfrm>
                <a:custGeom>
                  <a:avLst/>
                  <a:gdLst/>
                  <a:ahLst/>
                  <a:cxnLst/>
                  <a:rect l="l" t="t" r="r" b="b"/>
                  <a:pathLst>
                    <a:path w="968" h="735" extrusionOk="0">
                      <a:moveTo>
                        <a:pt x="501" y="0"/>
                      </a:moveTo>
                      <a:cubicBezTo>
                        <a:pt x="0" y="0"/>
                        <a:pt x="0" y="734"/>
                        <a:pt x="501" y="734"/>
                      </a:cubicBezTo>
                      <a:cubicBezTo>
                        <a:pt x="968" y="734"/>
                        <a:pt x="968" y="0"/>
                        <a:pt x="5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
                <p:cNvSpPr/>
                <p:nvPr/>
              </p:nvSpPr>
              <p:spPr>
                <a:xfrm>
                  <a:off x="4332425" y="4134225"/>
                  <a:ext cx="19200" cy="15050"/>
                </a:xfrm>
                <a:custGeom>
                  <a:avLst/>
                  <a:gdLst/>
                  <a:ahLst/>
                  <a:cxnLst/>
                  <a:rect l="l" t="t" r="r" b="b"/>
                  <a:pathLst>
                    <a:path w="768" h="602" extrusionOk="0">
                      <a:moveTo>
                        <a:pt x="401" y="1"/>
                      </a:moveTo>
                      <a:cubicBezTo>
                        <a:pt x="1" y="34"/>
                        <a:pt x="1" y="601"/>
                        <a:pt x="401" y="601"/>
                      </a:cubicBezTo>
                      <a:cubicBezTo>
                        <a:pt x="768" y="601"/>
                        <a:pt x="768" y="1"/>
                        <a:pt x="4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
                <p:cNvSpPr/>
                <p:nvPr/>
              </p:nvSpPr>
              <p:spPr>
                <a:xfrm>
                  <a:off x="4373300" y="4053350"/>
                  <a:ext cx="20025" cy="15875"/>
                </a:xfrm>
                <a:custGeom>
                  <a:avLst/>
                  <a:gdLst/>
                  <a:ahLst/>
                  <a:cxnLst/>
                  <a:rect l="l" t="t" r="r" b="b"/>
                  <a:pathLst>
                    <a:path w="801" h="635" extrusionOk="0">
                      <a:moveTo>
                        <a:pt x="401" y="0"/>
                      </a:moveTo>
                      <a:cubicBezTo>
                        <a:pt x="0" y="0"/>
                        <a:pt x="0" y="634"/>
                        <a:pt x="401" y="634"/>
                      </a:cubicBezTo>
                      <a:cubicBezTo>
                        <a:pt x="801" y="634"/>
                        <a:pt x="801" y="0"/>
                        <a:pt x="4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
                <p:cNvSpPr/>
                <p:nvPr/>
              </p:nvSpPr>
              <p:spPr>
                <a:xfrm>
                  <a:off x="4575950" y="4147575"/>
                  <a:ext cx="21700" cy="19825"/>
                </a:xfrm>
                <a:custGeom>
                  <a:avLst/>
                  <a:gdLst/>
                  <a:ahLst/>
                  <a:cxnLst/>
                  <a:rect l="l" t="t" r="r" b="b"/>
                  <a:pathLst>
                    <a:path w="868" h="793" extrusionOk="0">
                      <a:moveTo>
                        <a:pt x="267" y="1"/>
                      </a:moveTo>
                      <a:cubicBezTo>
                        <a:pt x="200" y="34"/>
                        <a:pt x="167" y="67"/>
                        <a:pt x="100" y="101"/>
                      </a:cubicBezTo>
                      <a:cubicBezTo>
                        <a:pt x="67" y="134"/>
                        <a:pt x="33" y="201"/>
                        <a:pt x="33" y="234"/>
                      </a:cubicBezTo>
                      <a:cubicBezTo>
                        <a:pt x="0" y="267"/>
                        <a:pt x="0" y="334"/>
                        <a:pt x="0" y="368"/>
                      </a:cubicBezTo>
                      <a:cubicBezTo>
                        <a:pt x="0" y="434"/>
                        <a:pt x="0" y="468"/>
                        <a:pt x="33" y="501"/>
                      </a:cubicBezTo>
                      <a:cubicBezTo>
                        <a:pt x="67" y="568"/>
                        <a:pt x="67" y="601"/>
                        <a:pt x="100" y="634"/>
                      </a:cubicBezTo>
                      <a:cubicBezTo>
                        <a:pt x="167" y="668"/>
                        <a:pt x="200" y="701"/>
                        <a:pt x="267" y="734"/>
                      </a:cubicBezTo>
                      <a:cubicBezTo>
                        <a:pt x="334" y="734"/>
                        <a:pt x="367" y="768"/>
                        <a:pt x="400" y="768"/>
                      </a:cubicBezTo>
                      <a:cubicBezTo>
                        <a:pt x="434" y="785"/>
                        <a:pt x="459" y="793"/>
                        <a:pt x="480" y="793"/>
                      </a:cubicBezTo>
                      <a:cubicBezTo>
                        <a:pt x="500" y="793"/>
                        <a:pt x="517" y="785"/>
                        <a:pt x="534" y="768"/>
                      </a:cubicBezTo>
                      <a:cubicBezTo>
                        <a:pt x="600" y="768"/>
                        <a:pt x="634" y="768"/>
                        <a:pt x="667" y="734"/>
                      </a:cubicBezTo>
                      <a:cubicBezTo>
                        <a:pt x="701" y="734"/>
                        <a:pt x="734" y="701"/>
                        <a:pt x="734" y="668"/>
                      </a:cubicBezTo>
                      <a:cubicBezTo>
                        <a:pt x="767" y="668"/>
                        <a:pt x="801" y="601"/>
                        <a:pt x="834" y="568"/>
                      </a:cubicBezTo>
                      <a:cubicBezTo>
                        <a:pt x="834" y="534"/>
                        <a:pt x="834" y="501"/>
                        <a:pt x="834" y="501"/>
                      </a:cubicBezTo>
                      <a:cubicBezTo>
                        <a:pt x="867" y="434"/>
                        <a:pt x="834" y="401"/>
                        <a:pt x="834" y="334"/>
                      </a:cubicBezTo>
                      <a:cubicBezTo>
                        <a:pt x="834" y="301"/>
                        <a:pt x="801" y="301"/>
                        <a:pt x="801" y="267"/>
                      </a:cubicBezTo>
                      <a:cubicBezTo>
                        <a:pt x="767" y="201"/>
                        <a:pt x="734" y="167"/>
                        <a:pt x="667" y="134"/>
                      </a:cubicBezTo>
                      <a:cubicBezTo>
                        <a:pt x="634" y="101"/>
                        <a:pt x="600" y="67"/>
                        <a:pt x="567" y="67"/>
                      </a:cubicBezTo>
                      <a:cubicBezTo>
                        <a:pt x="500" y="34"/>
                        <a:pt x="434" y="1"/>
                        <a:pt x="3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
                <p:cNvSpPr/>
                <p:nvPr/>
              </p:nvSpPr>
              <p:spPr>
                <a:xfrm>
                  <a:off x="4498375" y="4272675"/>
                  <a:ext cx="22550" cy="21500"/>
                </a:xfrm>
                <a:custGeom>
                  <a:avLst/>
                  <a:gdLst/>
                  <a:ahLst/>
                  <a:cxnLst/>
                  <a:rect l="l" t="t" r="r" b="b"/>
                  <a:pathLst>
                    <a:path w="902" h="860" extrusionOk="0">
                      <a:moveTo>
                        <a:pt x="535" y="0"/>
                      </a:moveTo>
                      <a:cubicBezTo>
                        <a:pt x="468" y="0"/>
                        <a:pt x="401" y="0"/>
                        <a:pt x="368" y="34"/>
                      </a:cubicBezTo>
                      <a:lnTo>
                        <a:pt x="234" y="67"/>
                      </a:lnTo>
                      <a:cubicBezTo>
                        <a:pt x="201" y="67"/>
                        <a:pt x="168" y="67"/>
                        <a:pt x="134" y="100"/>
                      </a:cubicBezTo>
                      <a:cubicBezTo>
                        <a:pt x="101" y="134"/>
                        <a:pt x="68" y="167"/>
                        <a:pt x="68" y="200"/>
                      </a:cubicBezTo>
                      <a:cubicBezTo>
                        <a:pt x="68" y="234"/>
                        <a:pt x="34" y="234"/>
                        <a:pt x="34" y="267"/>
                      </a:cubicBezTo>
                      <a:cubicBezTo>
                        <a:pt x="1" y="334"/>
                        <a:pt x="1" y="367"/>
                        <a:pt x="34" y="434"/>
                      </a:cubicBezTo>
                      <a:cubicBezTo>
                        <a:pt x="34" y="467"/>
                        <a:pt x="34" y="501"/>
                        <a:pt x="68" y="534"/>
                      </a:cubicBezTo>
                      <a:cubicBezTo>
                        <a:pt x="68" y="567"/>
                        <a:pt x="68" y="601"/>
                        <a:pt x="101" y="634"/>
                      </a:cubicBezTo>
                      <a:cubicBezTo>
                        <a:pt x="101" y="667"/>
                        <a:pt x="134" y="701"/>
                        <a:pt x="168" y="734"/>
                      </a:cubicBezTo>
                      <a:cubicBezTo>
                        <a:pt x="201" y="767"/>
                        <a:pt x="234" y="801"/>
                        <a:pt x="301" y="834"/>
                      </a:cubicBezTo>
                      <a:lnTo>
                        <a:pt x="401" y="834"/>
                      </a:lnTo>
                      <a:cubicBezTo>
                        <a:pt x="418" y="851"/>
                        <a:pt x="434" y="859"/>
                        <a:pt x="455" y="859"/>
                      </a:cubicBezTo>
                      <a:cubicBezTo>
                        <a:pt x="476" y="859"/>
                        <a:pt x="501" y="851"/>
                        <a:pt x="535" y="834"/>
                      </a:cubicBezTo>
                      <a:lnTo>
                        <a:pt x="635" y="834"/>
                      </a:lnTo>
                      <a:cubicBezTo>
                        <a:pt x="668" y="801"/>
                        <a:pt x="701" y="801"/>
                        <a:pt x="735" y="767"/>
                      </a:cubicBezTo>
                      <a:cubicBezTo>
                        <a:pt x="768" y="734"/>
                        <a:pt x="801" y="701"/>
                        <a:pt x="835" y="634"/>
                      </a:cubicBezTo>
                      <a:cubicBezTo>
                        <a:pt x="835" y="601"/>
                        <a:pt x="868" y="567"/>
                        <a:pt x="868" y="534"/>
                      </a:cubicBezTo>
                      <a:cubicBezTo>
                        <a:pt x="868" y="501"/>
                        <a:pt x="901" y="467"/>
                        <a:pt x="901" y="434"/>
                      </a:cubicBezTo>
                      <a:cubicBezTo>
                        <a:pt x="901" y="400"/>
                        <a:pt x="901" y="367"/>
                        <a:pt x="868" y="300"/>
                      </a:cubicBezTo>
                      <a:cubicBezTo>
                        <a:pt x="868" y="267"/>
                        <a:pt x="835" y="234"/>
                        <a:pt x="835" y="200"/>
                      </a:cubicBezTo>
                      <a:cubicBezTo>
                        <a:pt x="801" y="167"/>
                        <a:pt x="801" y="167"/>
                        <a:pt x="768" y="134"/>
                      </a:cubicBezTo>
                      <a:cubicBezTo>
                        <a:pt x="735" y="67"/>
                        <a:pt x="701" y="67"/>
                        <a:pt x="635" y="34"/>
                      </a:cubicBezTo>
                      <a:cubicBezTo>
                        <a:pt x="601" y="0"/>
                        <a:pt x="568" y="0"/>
                        <a:pt x="5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
                <p:cNvSpPr/>
                <p:nvPr/>
              </p:nvSpPr>
              <p:spPr>
                <a:xfrm>
                  <a:off x="4278225" y="4241400"/>
                  <a:ext cx="16700" cy="17750"/>
                </a:xfrm>
                <a:custGeom>
                  <a:avLst/>
                  <a:gdLst/>
                  <a:ahLst/>
                  <a:cxnLst/>
                  <a:rect l="l" t="t" r="r" b="b"/>
                  <a:pathLst>
                    <a:path w="668" h="710" extrusionOk="0">
                      <a:moveTo>
                        <a:pt x="334" y="0"/>
                      </a:moveTo>
                      <a:cubicBezTo>
                        <a:pt x="276" y="0"/>
                        <a:pt x="217" y="17"/>
                        <a:pt x="167" y="50"/>
                      </a:cubicBezTo>
                      <a:cubicBezTo>
                        <a:pt x="67" y="84"/>
                        <a:pt x="1" y="217"/>
                        <a:pt x="1" y="317"/>
                      </a:cubicBezTo>
                      <a:cubicBezTo>
                        <a:pt x="1" y="384"/>
                        <a:pt x="1" y="417"/>
                        <a:pt x="1" y="451"/>
                      </a:cubicBezTo>
                      <a:cubicBezTo>
                        <a:pt x="1" y="551"/>
                        <a:pt x="34" y="617"/>
                        <a:pt x="134" y="684"/>
                      </a:cubicBezTo>
                      <a:cubicBezTo>
                        <a:pt x="167" y="701"/>
                        <a:pt x="209" y="709"/>
                        <a:pt x="255" y="709"/>
                      </a:cubicBezTo>
                      <a:cubicBezTo>
                        <a:pt x="301" y="709"/>
                        <a:pt x="351" y="701"/>
                        <a:pt x="401" y="684"/>
                      </a:cubicBezTo>
                      <a:lnTo>
                        <a:pt x="501" y="617"/>
                      </a:lnTo>
                      <a:cubicBezTo>
                        <a:pt x="601" y="551"/>
                        <a:pt x="668" y="451"/>
                        <a:pt x="668" y="317"/>
                      </a:cubicBezTo>
                      <a:cubicBezTo>
                        <a:pt x="668" y="217"/>
                        <a:pt x="601" y="84"/>
                        <a:pt x="501" y="50"/>
                      </a:cubicBezTo>
                      <a:cubicBezTo>
                        <a:pt x="451" y="17"/>
                        <a:pt x="392" y="0"/>
                        <a:pt x="3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
                <p:cNvSpPr/>
                <p:nvPr/>
              </p:nvSpPr>
              <p:spPr>
                <a:xfrm>
                  <a:off x="4271550" y="4015825"/>
                  <a:ext cx="20050" cy="21200"/>
                </a:xfrm>
                <a:custGeom>
                  <a:avLst/>
                  <a:gdLst/>
                  <a:ahLst/>
                  <a:cxnLst/>
                  <a:rect l="l" t="t" r="r" b="b"/>
                  <a:pathLst>
                    <a:path w="802" h="848" extrusionOk="0">
                      <a:moveTo>
                        <a:pt x="301" y="0"/>
                      </a:moveTo>
                      <a:cubicBezTo>
                        <a:pt x="268" y="0"/>
                        <a:pt x="234" y="34"/>
                        <a:pt x="201" y="34"/>
                      </a:cubicBezTo>
                      <a:cubicBezTo>
                        <a:pt x="167" y="67"/>
                        <a:pt x="134" y="100"/>
                        <a:pt x="101" y="100"/>
                      </a:cubicBezTo>
                      <a:cubicBezTo>
                        <a:pt x="67" y="134"/>
                        <a:pt x="34" y="200"/>
                        <a:pt x="34" y="234"/>
                      </a:cubicBezTo>
                      <a:cubicBezTo>
                        <a:pt x="1" y="267"/>
                        <a:pt x="1" y="300"/>
                        <a:pt x="1" y="334"/>
                      </a:cubicBezTo>
                      <a:cubicBezTo>
                        <a:pt x="1" y="400"/>
                        <a:pt x="1" y="467"/>
                        <a:pt x="1" y="501"/>
                      </a:cubicBezTo>
                      <a:cubicBezTo>
                        <a:pt x="1" y="534"/>
                        <a:pt x="34" y="567"/>
                        <a:pt x="34" y="601"/>
                      </a:cubicBezTo>
                      <a:cubicBezTo>
                        <a:pt x="34" y="667"/>
                        <a:pt x="67" y="701"/>
                        <a:pt x="67" y="734"/>
                      </a:cubicBezTo>
                      <a:cubicBezTo>
                        <a:pt x="101" y="767"/>
                        <a:pt x="134" y="801"/>
                        <a:pt x="167" y="801"/>
                      </a:cubicBezTo>
                      <a:cubicBezTo>
                        <a:pt x="215" y="824"/>
                        <a:pt x="279" y="848"/>
                        <a:pt x="335" y="848"/>
                      </a:cubicBezTo>
                      <a:cubicBezTo>
                        <a:pt x="359" y="848"/>
                        <a:pt x="381" y="844"/>
                        <a:pt x="401" y="834"/>
                      </a:cubicBezTo>
                      <a:lnTo>
                        <a:pt x="501" y="801"/>
                      </a:lnTo>
                      <a:cubicBezTo>
                        <a:pt x="534" y="801"/>
                        <a:pt x="568" y="767"/>
                        <a:pt x="601" y="767"/>
                      </a:cubicBezTo>
                      <a:cubicBezTo>
                        <a:pt x="634" y="734"/>
                        <a:pt x="668" y="701"/>
                        <a:pt x="701" y="701"/>
                      </a:cubicBezTo>
                      <a:cubicBezTo>
                        <a:pt x="735" y="667"/>
                        <a:pt x="768" y="601"/>
                        <a:pt x="768" y="567"/>
                      </a:cubicBezTo>
                      <a:cubicBezTo>
                        <a:pt x="801" y="534"/>
                        <a:pt x="801" y="501"/>
                        <a:pt x="801" y="467"/>
                      </a:cubicBezTo>
                      <a:cubicBezTo>
                        <a:pt x="801" y="434"/>
                        <a:pt x="801" y="400"/>
                        <a:pt x="801" y="334"/>
                      </a:cubicBezTo>
                      <a:cubicBezTo>
                        <a:pt x="801" y="300"/>
                        <a:pt x="801" y="267"/>
                        <a:pt x="768" y="234"/>
                      </a:cubicBezTo>
                      <a:cubicBezTo>
                        <a:pt x="768" y="200"/>
                        <a:pt x="735" y="167"/>
                        <a:pt x="735" y="167"/>
                      </a:cubicBezTo>
                      <a:cubicBezTo>
                        <a:pt x="701" y="100"/>
                        <a:pt x="668" y="67"/>
                        <a:pt x="601" y="34"/>
                      </a:cubicBezTo>
                      <a:cubicBezTo>
                        <a:pt x="568" y="34"/>
                        <a:pt x="534" y="34"/>
                        <a:pt x="5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
                <p:cNvSpPr/>
                <p:nvPr/>
              </p:nvSpPr>
              <p:spPr>
                <a:xfrm>
                  <a:off x="4647650" y="4025000"/>
                  <a:ext cx="21725" cy="16700"/>
                </a:xfrm>
                <a:custGeom>
                  <a:avLst/>
                  <a:gdLst/>
                  <a:ahLst/>
                  <a:cxnLst/>
                  <a:rect l="l" t="t" r="r" b="b"/>
                  <a:pathLst>
                    <a:path w="869" h="668" extrusionOk="0">
                      <a:moveTo>
                        <a:pt x="434" y="0"/>
                      </a:moveTo>
                      <a:cubicBezTo>
                        <a:pt x="1" y="0"/>
                        <a:pt x="1" y="667"/>
                        <a:pt x="434" y="667"/>
                      </a:cubicBezTo>
                      <a:cubicBezTo>
                        <a:pt x="868" y="667"/>
                        <a:pt x="868" y="0"/>
                        <a:pt x="4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
                <p:cNvSpPr/>
                <p:nvPr/>
              </p:nvSpPr>
              <p:spPr>
                <a:xfrm>
                  <a:off x="4144325" y="3832350"/>
                  <a:ext cx="289875" cy="269175"/>
                </a:xfrm>
                <a:custGeom>
                  <a:avLst/>
                  <a:gdLst/>
                  <a:ahLst/>
                  <a:cxnLst/>
                  <a:rect l="l" t="t" r="r" b="b"/>
                  <a:pathLst>
                    <a:path w="11595" h="10767" extrusionOk="0">
                      <a:moveTo>
                        <a:pt x="11327" y="1"/>
                      </a:moveTo>
                      <a:cubicBezTo>
                        <a:pt x="5690" y="234"/>
                        <a:pt x="53" y="4470"/>
                        <a:pt x="19" y="10475"/>
                      </a:cubicBezTo>
                      <a:cubicBezTo>
                        <a:pt x="1" y="10663"/>
                        <a:pt x="152" y="10767"/>
                        <a:pt x="306" y="10767"/>
                      </a:cubicBezTo>
                      <a:cubicBezTo>
                        <a:pt x="424" y="10767"/>
                        <a:pt x="543" y="10705"/>
                        <a:pt x="586" y="10575"/>
                      </a:cubicBezTo>
                      <a:cubicBezTo>
                        <a:pt x="2088" y="5171"/>
                        <a:pt x="5423" y="1001"/>
                        <a:pt x="11327" y="401"/>
                      </a:cubicBezTo>
                      <a:cubicBezTo>
                        <a:pt x="11594" y="368"/>
                        <a:pt x="11594" y="1"/>
                        <a:pt x="113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
                <p:cNvSpPr/>
                <p:nvPr/>
              </p:nvSpPr>
              <p:spPr>
                <a:xfrm>
                  <a:off x="4133125" y="4157800"/>
                  <a:ext cx="20025" cy="79725"/>
                </a:xfrm>
                <a:custGeom>
                  <a:avLst/>
                  <a:gdLst/>
                  <a:ahLst/>
                  <a:cxnLst/>
                  <a:rect l="l" t="t" r="r" b="b"/>
                  <a:pathLst>
                    <a:path w="801" h="3189" extrusionOk="0">
                      <a:moveTo>
                        <a:pt x="280" y="0"/>
                      </a:moveTo>
                      <a:cubicBezTo>
                        <a:pt x="167" y="0"/>
                        <a:pt x="50" y="75"/>
                        <a:pt x="34" y="225"/>
                      </a:cubicBezTo>
                      <a:cubicBezTo>
                        <a:pt x="0" y="1126"/>
                        <a:pt x="0" y="2260"/>
                        <a:pt x="467" y="3094"/>
                      </a:cubicBezTo>
                      <a:cubicBezTo>
                        <a:pt x="493" y="3159"/>
                        <a:pt x="550" y="3189"/>
                        <a:pt x="609" y="3189"/>
                      </a:cubicBezTo>
                      <a:cubicBezTo>
                        <a:pt x="702" y="3189"/>
                        <a:pt x="801" y="3116"/>
                        <a:pt x="801" y="2994"/>
                      </a:cubicBezTo>
                      <a:cubicBezTo>
                        <a:pt x="801" y="2560"/>
                        <a:pt x="701" y="2193"/>
                        <a:pt x="634" y="1760"/>
                      </a:cubicBezTo>
                      <a:cubicBezTo>
                        <a:pt x="534" y="1259"/>
                        <a:pt x="501" y="726"/>
                        <a:pt x="501" y="225"/>
                      </a:cubicBezTo>
                      <a:cubicBezTo>
                        <a:pt x="501" y="75"/>
                        <a:pt x="392" y="0"/>
                        <a:pt x="2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
                <p:cNvSpPr/>
                <p:nvPr/>
              </p:nvSpPr>
              <p:spPr>
                <a:xfrm>
                  <a:off x="4627650" y="4093650"/>
                  <a:ext cx="60675" cy="53075"/>
                </a:xfrm>
                <a:custGeom>
                  <a:avLst/>
                  <a:gdLst/>
                  <a:ahLst/>
                  <a:cxnLst/>
                  <a:rect l="l" t="t" r="r" b="b"/>
                  <a:pathLst>
                    <a:path w="2427" h="2123" extrusionOk="0">
                      <a:moveTo>
                        <a:pt x="2165" y="0"/>
                      </a:moveTo>
                      <a:cubicBezTo>
                        <a:pt x="2105" y="0"/>
                        <a:pt x="2043" y="27"/>
                        <a:pt x="2002" y="89"/>
                      </a:cubicBezTo>
                      <a:cubicBezTo>
                        <a:pt x="1701" y="490"/>
                        <a:pt x="1368" y="857"/>
                        <a:pt x="968" y="1124"/>
                      </a:cubicBezTo>
                      <a:cubicBezTo>
                        <a:pt x="667" y="1357"/>
                        <a:pt x="134" y="1490"/>
                        <a:pt x="34" y="1857"/>
                      </a:cubicBezTo>
                      <a:cubicBezTo>
                        <a:pt x="0" y="1957"/>
                        <a:pt x="67" y="2058"/>
                        <a:pt x="200" y="2091"/>
                      </a:cubicBezTo>
                      <a:cubicBezTo>
                        <a:pt x="253" y="2113"/>
                        <a:pt x="307" y="2123"/>
                        <a:pt x="363" y="2123"/>
                      </a:cubicBezTo>
                      <a:cubicBezTo>
                        <a:pt x="728" y="2123"/>
                        <a:pt x="1136" y="1693"/>
                        <a:pt x="1368" y="1490"/>
                      </a:cubicBezTo>
                      <a:cubicBezTo>
                        <a:pt x="1768" y="1124"/>
                        <a:pt x="2068" y="723"/>
                        <a:pt x="2335" y="290"/>
                      </a:cubicBezTo>
                      <a:cubicBezTo>
                        <a:pt x="2427" y="129"/>
                        <a:pt x="2298" y="0"/>
                        <a:pt x="21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
                <p:cNvSpPr/>
                <p:nvPr/>
              </p:nvSpPr>
              <p:spPr>
                <a:xfrm>
                  <a:off x="4599300" y="4174300"/>
                  <a:ext cx="69475" cy="60625"/>
                </a:xfrm>
                <a:custGeom>
                  <a:avLst/>
                  <a:gdLst/>
                  <a:ahLst/>
                  <a:cxnLst/>
                  <a:rect l="l" t="t" r="r" b="b"/>
                  <a:pathLst>
                    <a:path w="2779" h="2425" extrusionOk="0">
                      <a:moveTo>
                        <a:pt x="2555" y="0"/>
                      </a:moveTo>
                      <a:cubicBezTo>
                        <a:pt x="2496" y="0"/>
                        <a:pt x="2437" y="29"/>
                        <a:pt x="2402" y="99"/>
                      </a:cubicBezTo>
                      <a:cubicBezTo>
                        <a:pt x="2168" y="566"/>
                        <a:pt x="1801" y="1000"/>
                        <a:pt x="1334" y="1300"/>
                      </a:cubicBezTo>
                      <a:cubicBezTo>
                        <a:pt x="934" y="1533"/>
                        <a:pt x="367" y="1634"/>
                        <a:pt x="100" y="1967"/>
                      </a:cubicBezTo>
                      <a:cubicBezTo>
                        <a:pt x="0" y="2134"/>
                        <a:pt x="133" y="2334"/>
                        <a:pt x="267" y="2367"/>
                      </a:cubicBezTo>
                      <a:cubicBezTo>
                        <a:pt x="352" y="2407"/>
                        <a:pt x="443" y="2425"/>
                        <a:pt x="538" y="2425"/>
                      </a:cubicBezTo>
                      <a:cubicBezTo>
                        <a:pt x="996" y="2425"/>
                        <a:pt x="1530" y="2010"/>
                        <a:pt x="1835" y="1734"/>
                      </a:cubicBezTo>
                      <a:cubicBezTo>
                        <a:pt x="2235" y="1300"/>
                        <a:pt x="2569" y="800"/>
                        <a:pt x="2735" y="233"/>
                      </a:cubicBezTo>
                      <a:cubicBezTo>
                        <a:pt x="2779" y="102"/>
                        <a:pt x="2667" y="0"/>
                        <a:pt x="25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
                <p:cNvSpPr/>
                <p:nvPr/>
              </p:nvSpPr>
              <p:spPr>
                <a:xfrm>
                  <a:off x="4582600" y="4249725"/>
                  <a:ext cx="57825" cy="50800"/>
                </a:xfrm>
                <a:custGeom>
                  <a:avLst/>
                  <a:gdLst/>
                  <a:ahLst/>
                  <a:cxnLst/>
                  <a:rect l="l" t="t" r="r" b="b"/>
                  <a:pathLst>
                    <a:path w="2313" h="2032" extrusionOk="0">
                      <a:moveTo>
                        <a:pt x="2090" y="0"/>
                      </a:moveTo>
                      <a:cubicBezTo>
                        <a:pt x="2031" y="0"/>
                        <a:pt x="1971" y="26"/>
                        <a:pt x="1936" y="84"/>
                      </a:cubicBezTo>
                      <a:cubicBezTo>
                        <a:pt x="1735" y="451"/>
                        <a:pt x="1435" y="718"/>
                        <a:pt x="1068" y="985"/>
                      </a:cubicBezTo>
                      <a:cubicBezTo>
                        <a:pt x="902" y="1118"/>
                        <a:pt x="701" y="1218"/>
                        <a:pt x="501" y="1285"/>
                      </a:cubicBezTo>
                      <a:cubicBezTo>
                        <a:pt x="334" y="1385"/>
                        <a:pt x="168" y="1385"/>
                        <a:pt x="68" y="1585"/>
                      </a:cubicBezTo>
                      <a:cubicBezTo>
                        <a:pt x="1" y="1719"/>
                        <a:pt x="34" y="1886"/>
                        <a:pt x="168" y="1952"/>
                      </a:cubicBezTo>
                      <a:cubicBezTo>
                        <a:pt x="252" y="2008"/>
                        <a:pt x="347" y="2032"/>
                        <a:pt x="449" y="2032"/>
                      </a:cubicBezTo>
                      <a:cubicBezTo>
                        <a:pt x="832" y="2032"/>
                        <a:pt x="1298" y="1696"/>
                        <a:pt x="1535" y="1485"/>
                      </a:cubicBezTo>
                      <a:cubicBezTo>
                        <a:pt x="1902" y="1152"/>
                        <a:pt x="2136" y="685"/>
                        <a:pt x="2269" y="218"/>
                      </a:cubicBezTo>
                      <a:cubicBezTo>
                        <a:pt x="2312" y="88"/>
                        <a:pt x="2201" y="0"/>
                        <a:pt x="20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0" name="Google Shape;120;p2"/>
              <p:cNvGrpSpPr/>
              <p:nvPr/>
            </p:nvGrpSpPr>
            <p:grpSpPr>
              <a:xfrm rot="8611932">
                <a:off x="3464191" y="4894673"/>
                <a:ext cx="564055" cy="425418"/>
                <a:chOff x="4161700" y="1578750"/>
                <a:chExt cx="807850" cy="608350"/>
              </a:xfrm>
            </p:grpSpPr>
            <p:sp>
              <p:nvSpPr>
                <p:cNvPr id="121" name="Google Shape;121;p2"/>
                <p:cNvSpPr/>
                <p:nvPr/>
              </p:nvSpPr>
              <p:spPr>
                <a:xfrm>
                  <a:off x="4161700" y="1578750"/>
                  <a:ext cx="807850" cy="608350"/>
                </a:xfrm>
                <a:custGeom>
                  <a:avLst/>
                  <a:gdLst/>
                  <a:ahLst/>
                  <a:cxnLst/>
                  <a:rect l="l" t="t" r="r" b="b"/>
                  <a:pathLst>
                    <a:path w="32314" h="24334" extrusionOk="0">
                      <a:moveTo>
                        <a:pt x="17052" y="1"/>
                      </a:moveTo>
                      <a:cubicBezTo>
                        <a:pt x="17012" y="1"/>
                        <a:pt x="16973" y="5"/>
                        <a:pt x="16937" y="13"/>
                      </a:cubicBezTo>
                      <a:cubicBezTo>
                        <a:pt x="13245" y="911"/>
                        <a:pt x="0" y="24298"/>
                        <a:pt x="322" y="24298"/>
                      </a:cubicBezTo>
                      <a:cubicBezTo>
                        <a:pt x="323" y="24298"/>
                        <a:pt x="324" y="24298"/>
                        <a:pt x="325" y="24297"/>
                      </a:cubicBezTo>
                      <a:cubicBezTo>
                        <a:pt x="562" y="24322"/>
                        <a:pt x="955" y="24333"/>
                        <a:pt x="1482" y="24333"/>
                      </a:cubicBezTo>
                      <a:cubicBezTo>
                        <a:pt x="5973" y="24333"/>
                        <a:pt x="20121" y="23533"/>
                        <a:pt x="28680" y="23533"/>
                      </a:cubicBezTo>
                      <a:cubicBezTo>
                        <a:pt x="30013" y="23533"/>
                        <a:pt x="31210" y="23552"/>
                        <a:pt x="32215" y="23597"/>
                      </a:cubicBezTo>
                      <a:cubicBezTo>
                        <a:pt x="32313" y="18503"/>
                        <a:pt x="19782" y="1"/>
                        <a:pt x="17052" y="1"/>
                      </a:cubicBezTo>
                      <a:close/>
                    </a:path>
                  </a:pathLst>
                </a:cu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2" name="Google Shape;122;p2"/>
                <p:cNvGrpSpPr/>
                <p:nvPr/>
              </p:nvGrpSpPr>
              <p:grpSpPr>
                <a:xfrm>
                  <a:off x="4371625" y="1701875"/>
                  <a:ext cx="401975" cy="409400"/>
                  <a:chOff x="4371625" y="1701875"/>
                  <a:chExt cx="401975" cy="409400"/>
                </a:xfrm>
              </p:grpSpPr>
              <p:sp>
                <p:nvSpPr>
                  <p:cNvPr id="123" name="Google Shape;123;p2"/>
                  <p:cNvSpPr/>
                  <p:nvPr/>
                </p:nvSpPr>
                <p:spPr>
                  <a:xfrm>
                    <a:off x="4509225" y="1779225"/>
                    <a:ext cx="30875" cy="31700"/>
                  </a:xfrm>
                  <a:custGeom>
                    <a:avLst/>
                    <a:gdLst/>
                    <a:ahLst/>
                    <a:cxnLst/>
                    <a:rect l="l" t="t" r="r" b="b"/>
                    <a:pathLst>
                      <a:path w="1235" h="1268" extrusionOk="0">
                        <a:moveTo>
                          <a:pt x="501" y="0"/>
                        </a:moveTo>
                        <a:cubicBezTo>
                          <a:pt x="367" y="0"/>
                          <a:pt x="234" y="67"/>
                          <a:pt x="134" y="167"/>
                        </a:cubicBezTo>
                        <a:cubicBezTo>
                          <a:pt x="67" y="234"/>
                          <a:pt x="0" y="367"/>
                          <a:pt x="0" y="500"/>
                        </a:cubicBezTo>
                        <a:cubicBezTo>
                          <a:pt x="0" y="534"/>
                          <a:pt x="0" y="601"/>
                          <a:pt x="0" y="634"/>
                        </a:cubicBezTo>
                        <a:cubicBezTo>
                          <a:pt x="34" y="701"/>
                          <a:pt x="67" y="767"/>
                          <a:pt x="134" y="834"/>
                        </a:cubicBezTo>
                        <a:cubicBezTo>
                          <a:pt x="201" y="934"/>
                          <a:pt x="267" y="1001"/>
                          <a:pt x="334" y="1101"/>
                        </a:cubicBezTo>
                        <a:cubicBezTo>
                          <a:pt x="434" y="1201"/>
                          <a:pt x="601" y="1268"/>
                          <a:pt x="701" y="1268"/>
                        </a:cubicBezTo>
                        <a:cubicBezTo>
                          <a:pt x="834" y="1268"/>
                          <a:pt x="1001" y="1201"/>
                          <a:pt x="1068" y="1101"/>
                        </a:cubicBezTo>
                        <a:cubicBezTo>
                          <a:pt x="1168" y="1001"/>
                          <a:pt x="1235" y="867"/>
                          <a:pt x="1235" y="734"/>
                        </a:cubicBezTo>
                        <a:cubicBezTo>
                          <a:pt x="1235" y="601"/>
                          <a:pt x="1201" y="434"/>
                          <a:pt x="1101" y="367"/>
                        </a:cubicBezTo>
                        <a:cubicBezTo>
                          <a:pt x="1001" y="300"/>
                          <a:pt x="901" y="234"/>
                          <a:pt x="834" y="167"/>
                        </a:cubicBezTo>
                        <a:cubicBezTo>
                          <a:pt x="768" y="100"/>
                          <a:pt x="734" y="67"/>
                          <a:pt x="668" y="67"/>
                        </a:cubicBezTo>
                        <a:cubicBezTo>
                          <a:pt x="601" y="33"/>
                          <a:pt x="534" y="0"/>
                          <a:pt x="5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
                  <p:cNvSpPr/>
                  <p:nvPr/>
                </p:nvSpPr>
                <p:spPr>
                  <a:xfrm>
                    <a:off x="4581775" y="1701875"/>
                    <a:ext cx="24200" cy="22325"/>
                  </a:xfrm>
                  <a:custGeom>
                    <a:avLst/>
                    <a:gdLst/>
                    <a:ahLst/>
                    <a:cxnLst/>
                    <a:rect l="l" t="t" r="r" b="b"/>
                    <a:pathLst>
                      <a:path w="968" h="893" extrusionOk="0">
                        <a:moveTo>
                          <a:pt x="484" y="0"/>
                        </a:moveTo>
                        <a:cubicBezTo>
                          <a:pt x="434" y="0"/>
                          <a:pt x="384" y="9"/>
                          <a:pt x="334" y="25"/>
                        </a:cubicBezTo>
                        <a:cubicBezTo>
                          <a:pt x="167" y="59"/>
                          <a:pt x="1" y="259"/>
                          <a:pt x="1" y="459"/>
                        </a:cubicBezTo>
                        <a:cubicBezTo>
                          <a:pt x="1" y="626"/>
                          <a:pt x="134" y="792"/>
                          <a:pt x="301" y="859"/>
                        </a:cubicBezTo>
                        <a:cubicBezTo>
                          <a:pt x="367" y="893"/>
                          <a:pt x="468" y="893"/>
                          <a:pt x="568" y="893"/>
                        </a:cubicBezTo>
                        <a:cubicBezTo>
                          <a:pt x="601" y="859"/>
                          <a:pt x="634" y="859"/>
                          <a:pt x="701" y="826"/>
                        </a:cubicBezTo>
                        <a:cubicBezTo>
                          <a:pt x="768" y="792"/>
                          <a:pt x="801" y="726"/>
                          <a:pt x="834" y="692"/>
                        </a:cubicBezTo>
                        <a:cubicBezTo>
                          <a:pt x="868" y="626"/>
                          <a:pt x="901" y="626"/>
                          <a:pt x="935" y="559"/>
                        </a:cubicBezTo>
                        <a:cubicBezTo>
                          <a:pt x="968" y="492"/>
                          <a:pt x="968" y="392"/>
                          <a:pt x="935" y="325"/>
                        </a:cubicBezTo>
                        <a:cubicBezTo>
                          <a:pt x="901" y="292"/>
                          <a:pt x="868" y="259"/>
                          <a:pt x="834" y="225"/>
                        </a:cubicBezTo>
                        <a:cubicBezTo>
                          <a:pt x="801" y="125"/>
                          <a:pt x="734" y="59"/>
                          <a:pt x="634" y="25"/>
                        </a:cubicBezTo>
                        <a:cubicBezTo>
                          <a:pt x="584" y="9"/>
                          <a:pt x="534" y="0"/>
                          <a:pt x="4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
                  <p:cNvSpPr/>
                  <p:nvPr/>
                </p:nvSpPr>
                <p:spPr>
                  <a:xfrm>
                    <a:off x="4667675" y="1829250"/>
                    <a:ext cx="20025" cy="24550"/>
                  </a:xfrm>
                  <a:custGeom>
                    <a:avLst/>
                    <a:gdLst/>
                    <a:ahLst/>
                    <a:cxnLst/>
                    <a:rect l="l" t="t" r="r" b="b"/>
                    <a:pathLst>
                      <a:path w="801" h="982" extrusionOk="0">
                        <a:moveTo>
                          <a:pt x="401" y="1"/>
                        </a:moveTo>
                        <a:cubicBezTo>
                          <a:pt x="301" y="1"/>
                          <a:pt x="200" y="67"/>
                          <a:pt x="134" y="134"/>
                        </a:cubicBezTo>
                        <a:cubicBezTo>
                          <a:pt x="0" y="234"/>
                          <a:pt x="0" y="367"/>
                          <a:pt x="0" y="501"/>
                        </a:cubicBezTo>
                        <a:lnTo>
                          <a:pt x="67" y="734"/>
                        </a:lnTo>
                        <a:cubicBezTo>
                          <a:pt x="67" y="768"/>
                          <a:pt x="67" y="768"/>
                          <a:pt x="100" y="801"/>
                        </a:cubicBezTo>
                        <a:cubicBezTo>
                          <a:pt x="100" y="834"/>
                          <a:pt x="134" y="868"/>
                          <a:pt x="167" y="901"/>
                        </a:cubicBezTo>
                        <a:cubicBezTo>
                          <a:pt x="216" y="950"/>
                          <a:pt x="265" y="981"/>
                          <a:pt x="327" y="981"/>
                        </a:cubicBezTo>
                        <a:cubicBezTo>
                          <a:pt x="349" y="981"/>
                          <a:pt x="374" y="977"/>
                          <a:pt x="401" y="968"/>
                        </a:cubicBezTo>
                        <a:cubicBezTo>
                          <a:pt x="467" y="968"/>
                          <a:pt x="501" y="968"/>
                          <a:pt x="567" y="935"/>
                        </a:cubicBezTo>
                        <a:cubicBezTo>
                          <a:pt x="634" y="901"/>
                          <a:pt x="734" y="801"/>
                          <a:pt x="734" y="734"/>
                        </a:cubicBezTo>
                        <a:lnTo>
                          <a:pt x="768" y="501"/>
                        </a:lnTo>
                        <a:cubicBezTo>
                          <a:pt x="801" y="434"/>
                          <a:pt x="801" y="367"/>
                          <a:pt x="768" y="301"/>
                        </a:cubicBezTo>
                        <a:cubicBezTo>
                          <a:pt x="768" y="234"/>
                          <a:pt x="734" y="167"/>
                          <a:pt x="667" y="134"/>
                        </a:cubicBezTo>
                        <a:cubicBezTo>
                          <a:pt x="601" y="67"/>
                          <a:pt x="501" y="1"/>
                          <a:pt x="4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2"/>
                  <p:cNvSpPr/>
                  <p:nvPr/>
                </p:nvSpPr>
                <p:spPr>
                  <a:xfrm>
                    <a:off x="4473700" y="1928275"/>
                    <a:ext cx="21475" cy="15475"/>
                  </a:xfrm>
                  <a:custGeom>
                    <a:avLst/>
                    <a:gdLst/>
                    <a:ahLst/>
                    <a:cxnLst/>
                    <a:rect l="l" t="t" r="r" b="b"/>
                    <a:pathLst>
                      <a:path w="859" h="619" extrusionOk="0">
                        <a:moveTo>
                          <a:pt x="443" y="0"/>
                        </a:moveTo>
                        <a:cubicBezTo>
                          <a:pt x="420" y="0"/>
                          <a:pt x="396" y="2"/>
                          <a:pt x="370" y="6"/>
                        </a:cubicBezTo>
                        <a:lnTo>
                          <a:pt x="370" y="6"/>
                        </a:lnTo>
                        <a:cubicBezTo>
                          <a:pt x="356" y="5"/>
                          <a:pt x="342" y="4"/>
                          <a:pt x="328" y="4"/>
                        </a:cubicBezTo>
                        <a:cubicBezTo>
                          <a:pt x="309" y="4"/>
                          <a:pt x="290" y="6"/>
                          <a:pt x="271" y="9"/>
                        </a:cubicBezTo>
                        <a:lnTo>
                          <a:pt x="221" y="9"/>
                        </a:lnTo>
                        <a:cubicBezTo>
                          <a:pt x="59" y="39"/>
                          <a:pt x="1" y="166"/>
                          <a:pt x="18" y="293"/>
                        </a:cubicBezTo>
                        <a:lnTo>
                          <a:pt x="18" y="293"/>
                        </a:lnTo>
                        <a:cubicBezTo>
                          <a:pt x="1" y="420"/>
                          <a:pt x="59" y="547"/>
                          <a:pt x="221" y="576"/>
                        </a:cubicBezTo>
                        <a:cubicBezTo>
                          <a:pt x="243" y="576"/>
                          <a:pt x="262" y="576"/>
                          <a:pt x="279" y="577"/>
                        </a:cubicBezTo>
                        <a:lnTo>
                          <a:pt x="279" y="577"/>
                        </a:lnTo>
                        <a:cubicBezTo>
                          <a:pt x="285" y="579"/>
                          <a:pt x="292" y="580"/>
                          <a:pt x="299" y="580"/>
                        </a:cubicBezTo>
                        <a:lnTo>
                          <a:pt x="299" y="580"/>
                        </a:lnTo>
                        <a:cubicBezTo>
                          <a:pt x="320" y="584"/>
                          <a:pt x="337" y="593"/>
                          <a:pt x="354" y="610"/>
                        </a:cubicBezTo>
                        <a:cubicBezTo>
                          <a:pt x="386" y="615"/>
                          <a:pt x="415" y="618"/>
                          <a:pt x="443" y="618"/>
                        </a:cubicBezTo>
                        <a:cubicBezTo>
                          <a:pt x="858" y="618"/>
                          <a:pt x="858" y="0"/>
                          <a:pt x="4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
                  <p:cNvSpPr/>
                  <p:nvPr/>
                </p:nvSpPr>
                <p:spPr>
                  <a:xfrm>
                    <a:off x="4737725" y="1981850"/>
                    <a:ext cx="35875" cy="27550"/>
                  </a:xfrm>
                  <a:custGeom>
                    <a:avLst/>
                    <a:gdLst/>
                    <a:ahLst/>
                    <a:cxnLst/>
                    <a:rect l="l" t="t" r="r" b="b"/>
                    <a:pathLst>
                      <a:path w="1435" h="1102" extrusionOk="0">
                        <a:moveTo>
                          <a:pt x="734" y="1"/>
                        </a:moveTo>
                        <a:cubicBezTo>
                          <a:pt x="0" y="1"/>
                          <a:pt x="0" y="1102"/>
                          <a:pt x="734" y="1102"/>
                        </a:cubicBezTo>
                        <a:cubicBezTo>
                          <a:pt x="1435" y="1102"/>
                          <a:pt x="1435" y="1"/>
                          <a:pt x="7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
                  <p:cNvSpPr/>
                  <p:nvPr/>
                </p:nvSpPr>
                <p:spPr>
                  <a:xfrm>
                    <a:off x="4595950" y="1917650"/>
                    <a:ext cx="30875" cy="24200"/>
                  </a:xfrm>
                  <a:custGeom>
                    <a:avLst/>
                    <a:gdLst/>
                    <a:ahLst/>
                    <a:cxnLst/>
                    <a:rect l="l" t="t" r="r" b="b"/>
                    <a:pathLst>
                      <a:path w="1235" h="968" extrusionOk="0">
                        <a:moveTo>
                          <a:pt x="601" y="0"/>
                        </a:moveTo>
                        <a:cubicBezTo>
                          <a:pt x="1" y="0"/>
                          <a:pt x="1" y="968"/>
                          <a:pt x="601" y="968"/>
                        </a:cubicBezTo>
                        <a:cubicBezTo>
                          <a:pt x="1235" y="968"/>
                          <a:pt x="1235" y="0"/>
                          <a:pt x="6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
                  <p:cNvSpPr/>
                  <p:nvPr/>
                </p:nvSpPr>
                <p:spPr>
                  <a:xfrm>
                    <a:off x="4625150" y="2033150"/>
                    <a:ext cx="20875" cy="25450"/>
                  </a:xfrm>
                  <a:custGeom>
                    <a:avLst/>
                    <a:gdLst/>
                    <a:ahLst/>
                    <a:cxnLst/>
                    <a:rect l="l" t="t" r="r" b="b"/>
                    <a:pathLst>
                      <a:path w="835" h="1018" extrusionOk="0">
                        <a:moveTo>
                          <a:pt x="417" y="0"/>
                        </a:moveTo>
                        <a:cubicBezTo>
                          <a:pt x="342" y="0"/>
                          <a:pt x="267" y="50"/>
                          <a:pt x="234" y="151"/>
                        </a:cubicBezTo>
                        <a:lnTo>
                          <a:pt x="67" y="584"/>
                        </a:lnTo>
                        <a:cubicBezTo>
                          <a:pt x="0" y="818"/>
                          <a:pt x="200" y="1018"/>
                          <a:pt x="400" y="1018"/>
                        </a:cubicBezTo>
                        <a:cubicBezTo>
                          <a:pt x="634" y="1018"/>
                          <a:pt x="834" y="784"/>
                          <a:pt x="734" y="584"/>
                        </a:cubicBezTo>
                        <a:lnTo>
                          <a:pt x="601" y="151"/>
                        </a:lnTo>
                        <a:cubicBezTo>
                          <a:pt x="567" y="50"/>
                          <a:pt x="492" y="0"/>
                          <a:pt x="4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
                  <p:cNvSpPr/>
                  <p:nvPr/>
                </p:nvSpPr>
                <p:spPr>
                  <a:xfrm>
                    <a:off x="4392475" y="1885950"/>
                    <a:ext cx="22550" cy="20875"/>
                  </a:xfrm>
                  <a:custGeom>
                    <a:avLst/>
                    <a:gdLst/>
                    <a:ahLst/>
                    <a:cxnLst/>
                    <a:rect l="l" t="t" r="r" b="b"/>
                    <a:pathLst>
                      <a:path w="902" h="835" extrusionOk="0">
                        <a:moveTo>
                          <a:pt x="568" y="1"/>
                        </a:moveTo>
                        <a:cubicBezTo>
                          <a:pt x="484" y="1"/>
                          <a:pt x="401" y="34"/>
                          <a:pt x="334" y="101"/>
                        </a:cubicBezTo>
                        <a:cubicBezTo>
                          <a:pt x="267" y="168"/>
                          <a:pt x="201" y="234"/>
                          <a:pt x="134" y="334"/>
                        </a:cubicBezTo>
                        <a:cubicBezTo>
                          <a:pt x="34" y="434"/>
                          <a:pt x="0" y="635"/>
                          <a:pt x="134" y="735"/>
                        </a:cubicBezTo>
                        <a:cubicBezTo>
                          <a:pt x="201" y="801"/>
                          <a:pt x="276" y="835"/>
                          <a:pt x="351" y="835"/>
                        </a:cubicBezTo>
                        <a:cubicBezTo>
                          <a:pt x="426" y="835"/>
                          <a:pt x="501" y="801"/>
                          <a:pt x="568" y="735"/>
                        </a:cubicBezTo>
                        <a:cubicBezTo>
                          <a:pt x="634" y="668"/>
                          <a:pt x="701" y="601"/>
                          <a:pt x="801" y="535"/>
                        </a:cubicBezTo>
                        <a:cubicBezTo>
                          <a:pt x="901" y="434"/>
                          <a:pt x="901" y="201"/>
                          <a:pt x="801" y="101"/>
                        </a:cubicBezTo>
                        <a:cubicBezTo>
                          <a:pt x="734" y="34"/>
                          <a:pt x="651" y="1"/>
                          <a:pt x="5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
                  <p:cNvSpPr/>
                  <p:nvPr/>
                </p:nvSpPr>
                <p:spPr>
                  <a:xfrm>
                    <a:off x="4549900" y="2004475"/>
                    <a:ext cx="21475" cy="15475"/>
                  </a:xfrm>
                  <a:custGeom>
                    <a:avLst/>
                    <a:gdLst/>
                    <a:ahLst/>
                    <a:cxnLst/>
                    <a:rect l="l" t="t" r="r" b="b"/>
                    <a:pathLst>
                      <a:path w="859" h="619" extrusionOk="0">
                        <a:moveTo>
                          <a:pt x="443" y="0"/>
                        </a:moveTo>
                        <a:cubicBezTo>
                          <a:pt x="420" y="0"/>
                          <a:pt x="396" y="2"/>
                          <a:pt x="370" y="6"/>
                        </a:cubicBezTo>
                        <a:lnTo>
                          <a:pt x="370" y="6"/>
                        </a:lnTo>
                        <a:cubicBezTo>
                          <a:pt x="356" y="5"/>
                          <a:pt x="342" y="4"/>
                          <a:pt x="328" y="4"/>
                        </a:cubicBezTo>
                        <a:cubicBezTo>
                          <a:pt x="309" y="4"/>
                          <a:pt x="290" y="6"/>
                          <a:pt x="271" y="9"/>
                        </a:cubicBezTo>
                        <a:lnTo>
                          <a:pt x="221" y="9"/>
                        </a:lnTo>
                        <a:cubicBezTo>
                          <a:pt x="59" y="39"/>
                          <a:pt x="1" y="166"/>
                          <a:pt x="18" y="293"/>
                        </a:cubicBezTo>
                        <a:lnTo>
                          <a:pt x="18" y="293"/>
                        </a:lnTo>
                        <a:cubicBezTo>
                          <a:pt x="1" y="420"/>
                          <a:pt x="59" y="547"/>
                          <a:pt x="221" y="576"/>
                        </a:cubicBezTo>
                        <a:cubicBezTo>
                          <a:pt x="243" y="576"/>
                          <a:pt x="262" y="576"/>
                          <a:pt x="279" y="577"/>
                        </a:cubicBezTo>
                        <a:lnTo>
                          <a:pt x="279" y="577"/>
                        </a:lnTo>
                        <a:cubicBezTo>
                          <a:pt x="285" y="579"/>
                          <a:pt x="292" y="580"/>
                          <a:pt x="299" y="580"/>
                        </a:cubicBezTo>
                        <a:lnTo>
                          <a:pt x="299" y="580"/>
                        </a:lnTo>
                        <a:cubicBezTo>
                          <a:pt x="320" y="584"/>
                          <a:pt x="337" y="593"/>
                          <a:pt x="354" y="610"/>
                        </a:cubicBezTo>
                        <a:cubicBezTo>
                          <a:pt x="386" y="615"/>
                          <a:pt x="415" y="618"/>
                          <a:pt x="443" y="618"/>
                        </a:cubicBezTo>
                        <a:cubicBezTo>
                          <a:pt x="858" y="618"/>
                          <a:pt x="858" y="0"/>
                          <a:pt x="4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
                  <p:cNvSpPr/>
                  <p:nvPr/>
                </p:nvSpPr>
                <p:spPr>
                  <a:xfrm>
                    <a:off x="4469000" y="2079575"/>
                    <a:ext cx="30875" cy="31700"/>
                  </a:xfrm>
                  <a:custGeom>
                    <a:avLst/>
                    <a:gdLst/>
                    <a:ahLst/>
                    <a:cxnLst/>
                    <a:rect l="l" t="t" r="r" b="b"/>
                    <a:pathLst>
                      <a:path w="1235" h="1268" extrusionOk="0">
                        <a:moveTo>
                          <a:pt x="501" y="0"/>
                        </a:moveTo>
                        <a:cubicBezTo>
                          <a:pt x="367" y="0"/>
                          <a:pt x="234" y="67"/>
                          <a:pt x="134" y="167"/>
                        </a:cubicBezTo>
                        <a:cubicBezTo>
                          <a:pt x="67" y="234"/>
                          <a:pt x="0" y="367"/>
                          <a:pt x="0" y="500"/>
                        </a:cubicBezTo>
                        <a:cubicBezTo>
                          <a:pt x="0" y="534"/>
                          <a:pt x="0" y="601"/>
                          <a:pt x="0" y="634"/>
                        </a:cubicBezTo>
                        <a:cubicBezTo>
                          <a:pt x="34" y="701"/>
                          <a:pt x="67" y="767"/>
                          <a:pt x="134" y="834"/>
                        </a:cubicBezTo>
                        <a:cubicBezTo>
                          <a:pt x="201" y="934"/>
                          <a:pt x="267" y="1001"/>
                          <a:pt x="334" y="1101"/>
                        </a:cubicBezTo>
                        <a:cubicBezTo>
                          <a:pt x="434" y="1201"/>
                          <a:pt x="601" y="1268"/>
                          <a:pt x="701" y="1268"/>
                        </a:cubicBezTo>
                        <a:cubicBezTo>
                          <a:pt x="834" y="1268"/>
                          <a:pt x="1001" y="1201"/>
                          <a:pt x="1068" y="1101"/>
                        </a:cubicBezTo>
                        <a:cubicBezTo>
                          <a:pt x="1168" y="1001"/>
                          <a:pt x="1235" y="867"/>
                          <a:pt x="1235" y="734"/>
                        </a:cubicBezTo>
                        <a:cubicBezTo>
                          <a:pt x="1235" y="601"/>
                          <a:pt x="1201" y="434"/>
                          <a:pt x="1101" y="367"/>
                        </a:cubicBezTo>
                        <a:cubicBezTo>
                          <a:pt x="1001" y="300"/>
                          <a:pt x="901" y="234"/>
                          <a:pt x="834" y="167"/>
                        </a:cubicBezTo>
                        <a:cubicBezTo>
                          <a:pt x="768" y="100"/>
                          <a:pt x="734" y="67"/>
                          <a:pt x="668" y="67"/>
                        </a:cubicBezTo>
                        <a:cubicBezTo>
                          <a:pt x="601" y="33"/>
                          <a:pt x="534" y="0"/>
                          <a:pt x="5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
                  <p:cNvSpPr/>
                  <p:nvPr/>
                </p:nvSpPr>
                <p:spPr>
                  <a:xfrm>
                    <a:off x="4371625" y="2030025"/>
                    <a:ext cx="20875" cy="25450"/>
                  </a:xfrm>
                  <a:custGeom>
                    <a:avLst/>
                    <a:gdLst/>
                    <a:ahLst/>
                    <a:cxnLst/>
                    <a:rect l="l" t="t" r="r" b="b"/>
                    <a:pathLst>
                      <a:path w="835" h="1018" extrusionOk="0">
                        <a:moveTo>
                          <a:pt x="417" y="0"/>
                        </a:moveTo>
                        <a:cubicBezTo>
                          <a:pt x="342" y="0"/>
                          <a:pt x="267" y="50"/>
                          <a:pt x="234" y="151"/>
                        </a:cubicBezTo>
                        <a:lnTo>
                          <a:pt x="67" y="584"/>
                        </a:lnTo>
                        <a:cubicBezTo>
                          <a:pt x="0" y="818"/>
                          <a:pt x="200" y="1018"/>
                          <a:pt x="400" y="1018"/>
                        </a:cubicBezTo>
                        <a:cubicBezTo>
                          <a:pt x="634" y="1018"/>
                          <a:pt x="834" y="784"/>
                          <a:pt x="734" y="584"/>
                        </a:cubicBezTo>
                        <a:lnTo>
                          <a:pt x="601" y="151"/>
                        </a:lnTo>
                        <a:cubicBezTo>
                          <a:pt x="567" y="50"/>
                          <a:pt x="492" y="0"/>
                          <a:pt x="4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34" name="Google Shape;134;p2"/>
              <p:cNvGrpSpPr/>
              <p:nvPr/>
            </p:nvGrpSpPr>
            <p:grpSpPr>
              <a:xfrm rot="-1354351">
                <a:off x="2128935" y="4233042"/>
                <a:ext cx="564029" cy="425396"/>
                <a:chOff x="4161700" y="1578750"/>
                <a:chExt cx="807850" cy="608350"/>
              </a:xfrm>
            </p:grpSpPr>
            <p:sp>
              <p:nvSpPr>
                <p:cNvPr id="135" name="Google Shape;135;p2"/>
                <p:cNvSpPr/>
                <p:nvPr/>
              </p:nvSpPr>
              <p:spPr>
                <a:xfrm>
                  <a:off x="4161700" y="1578750"/>
                  <a:ext cx="807850" cy="608350"/>
                </a:xfrm>
                <a:custGeom>
                  <a:avLst/>
                  <a:gdLst/>
                  <a:ahLst/>
                  <a:cxnLst/>
                  <a:rect l="l" t="t" r="r" b="b"/>
                  <a:pathLst>
                    <a:path w="32314" h="24334" extrusionOk="0">
                      <a:moveTo>
                        <a:pt x="17052" y="1"/>
                      </a:moveTo>
                      <a:cubicBezTo>
                        <a:pt x="17012" y="1"/>
                        <a:pt x="16973" y="5"/>
                        <a:pt x="16937" y="13"/>
                      </a:cubicBezTo>
                      <a:cubicBezTo>
                        <a:pt x="13245" y="911"/>
                        <a:pt x="0" y="24298"/>
                        <a:pt x="322" y="24298"/>
                      </a:cubicBezTo>
                      <a:cubicBezTo>
                        <a:pt x="323" y="24298"/>
                        <a:pt x="324" y="24298"/>
                        <a:pt x="325" y="24297"/>
                      </a:cubicBezTo>
                      <a:cubicBezTo>
                        <a:pt x="562" y="24322"/>
                        <a:pt x="955" y="24333"/>
                        <a:pt x="1482" y="24333"/>
                      </a:cubicBezTo>
                      <a:cubicBezTo>
                        <a:pt x="5973" y="24333"/>
                        <a:pt x="20121" y="23533"/>
                        <a:pt x="28680" y="23533"/>
                      </a:cubicBezTo>
                      <a:cubicBezTo>
                        <a:pt x="30013" y="23533"/>
                        <a:pt x="31210" y="23552"/>
                        <a:pt x="32215" y="23597"/>
                      </a:cubicBezTo>
                      <a:cubicBezTo>
                        <a:pt x="32313" y="18503"/>
                        <a:pt x="19782" y="1"/>
                        <a:pt x="17052" y="1"/>
                      </a:cubicBezTo>
                      <a:close/>
                    </a:path>
                  </a:pathLst>
                </a:cu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6" name="Google Shape;136;p2"/>
                <p:cNvGrpSpPr/>
                <p:nvPr/>
              </p:nvGrpSpPr>
              <p:grpSpPr>
                <a:xfrm>
                  <a:off x="4371625" y="1701875"/>
                  <a:ext cx="401975" cy="409400"/>
                  <a:chOff x="4371625" y="1701875"/>
                  <a:chExt cx="401975" cy="409400"/>
                </a:xfrm>
              </p:grpSpPr>
              <p:sp>
                <p:nvSpPr>
                  <p:cNvPr id="137" name="Google Shape;137;p2"/>
                  <p:cNvSpPr/>
                  <p:nvPr/>
                </p:nvSpPr>
                <p:spPr>
                  <a:xfrm>
                    <a:off x="4509225" y="1779225"/>
                    <a:ext cx="30875" cy="31700"/>
                  </a:xfrm>
                  <a:custGeom>
                    <a:avLst/>
                    <a:gdLst/>
                    <a:ahLst/>
                    <a:cxnLst/>
                    <a:rect l="l" t="t" r="r" b="b"/>
                    <a:pathLst>
                      <a:path w="1235" h="1268" extrusionOk="0">
                        <a:moveTo>
                          <a:pt x="501" y="0"/>
                        </a:moveTo>
                        <a:cubicBezTo>
                          <a:pt x="367" y="0"/>
                          <a:pt x="234" y="67"/>
                          <a:pt x="134" y="167"/>
                        </a:cubicBezTo>
                        <a:cubicBezTo>
                          <a:pt x="67" y="234"/>
                          <a:pt x="0" y="367"/>
                          <a:pt x="0" y="500"/>
                        </a:cubicBezTo>
                        <a:cubicBezTo>
                          <a:pt x="0" y="534"/>
                          <a:pt x="0" y="601"/>
                          <a:pt x="0" y="634"/>
                        </a:cubicBezTo>
                        <a:cubicBezTo>
                          <a:pt x="34" y="701"/>
                          <a:pt x="67" y="767"/>
                          <a:pt x="134" y="834"/>
                        </a:cubicBezTo>
                        <a:cubicBezTo>
                          <a:pt x="201" y="934"/>
                          <a:pt x="267" y="1001"/>
                          <a:pt x="334" y="1101"/>
                        </a:cubicBezTo>
                        <a:cubicBezTo>
                          <a:pt x="434" y="1201"/>
                          <a:pt x="601" y="1268"/>
                          <a:pt x="701" y="1268"/>
                        </a:cubicBezTo>
                        <a:cubicBezTo>
                          <a:pt x="834" y="1268"/>
                          <a:pt x="1001" y="1201"/>
                          <a:pt x="1068" y="1101"/>
                        </a:cubicBezTo>
                        <a:cubicBezTo>
                          <a:pt x="1168" y="1001"/>
                          <a:pt x="1235" y="867"/>
                          <a:pt x="1235" y="734"/>
                        </a:cubicBezTo>
                        <a:cubicBezTo>
                          <a:pt x="1235" y="601"/>
                          <a:pt x="1201" y="434"/>
                          <a:pt x="1101" y="367"/>
                        </a:cubicBezTo>
                        <a:cubicBezTo>
                          <a:pt x="1001" y="300"/>
                          <a:pt x="901" y="234"/>
                          <a:pt x="834" y="167"/>
                        </a:cubicBezTo>
                        <a:cubicBezTo>
                          <a:pt x="768" y="100"/>
                          <a:pt x="734" y="67"/>
                          <a:pt x="668" y="67"/>
                        </a:cubicBezTo>
                        <a:cubicBezTo>
                          <a:pt x="601" y="33"/>
                          <a:pt x="534" y="0"/>
                          <a:pt x="5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
                  <p:cNvSpPr/>
                  <p:nvPr/>
                </p:nvSpPr>
                <p:spPr>
                  <a:xfrm>
                    <a:off x="4581775" y="1701875"/>
                    <a:ext cx="24200" cy="22325"/>
                  </a:xfrm>
                  <a:custGeom>
                    <a:avLst/>
                    <a:gdLst/>
                    <a:ahLst/>
                    <a:cxnLst/>
                    <a:rect l="l" t="t" r="r" b="b"/>
                    <a:pathLst>
                      <a:path w="968" h="893" extrusionOk="0">
                        <a:moveTo>
                          <a:pt x="484" y="0"/>
                        </a:moveTo>
                        <a:cubicBezTo>
                          <a:pt x="434" y="0"/>
                          <a:pt x="384" y="9"/>
                          <a:pt x="334" y="25"/>
                        </a:cubicBezTo>
                        <a:cubicBezTo>
                          <a:pt x="167" y="59"/>
                          <a:pt x="1" y="259"/>
                          <a:pt x="1" y="459"/>
                        </a:cubicBezTo>
                        <a:cubicBezTo>
                          <a:pt x="1" y="626"/>
                          <a:pt x="134" y="792"/>
                          <a:pt x="301" y="859"/>
                        </a:cubicBezTo>
                        <a:cubicBezTo>
                          <a:pt x="367" y="893"/>
                          <a:pt x="468" y="893"/>
                          <a:pt x="568" y="893"/>
                        </a:cubicBezTo>
                        <a:cubicBezTo>
                          <a:pt x="601" y="859"/>
                          <a:pt x="634" y="859"/>
                          <a:pt x="701" y="826"/>
                        </a:cubicBezTo>
                        <a:cubicBezTo>
                          <a:pt x="768" y="792"/>
                          <a:pt x="801" y="726"/>
                          <a:pt x="834" y="692"/>
                        </a:cubicBezTo>
                        <a:cubicBezTo>
                          <a:pt x="868" y="626"/>
                          <a:pt x="901" y="626"/>
                          <a:pt x="935" y="559"/>
                        </a:cubicBezTo>
                        <a:cubicBezTo>
                          <a:pt x="968" y="492"/>
                          <a:pt x="968" y="392"/>
                          <a:pt x="935" y="325"/>
                        </a:cubicBezTo>
                        <a:cubicBezTo>
                          <a:pt x="901" y="292"/>
                          <a:pt x="868" y="259"/>
                          <a:pt x="834" y="225"/>
                        </a:cubicBezTo>
                        <a:cubicBezTo>
                          <a:pt x="801" y="125"/>
                          <a:pt x="734" y="59"/>
                          <a:pt x="634" y="25"/>
                        </a:cubicBezTo>
                        <a:cubicBezTo>
                          <a:pt x="584" y="9"/>
                          <a:pt x="534" y="0"/>
                          <a:pt x="4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
                  <p:cNvSpPr/>
                  <p:nvPr/>
                </p:nvSpPr>
                <p:spPr>
                  <a:xfrm>
                    <a:off x="4667675" y="1829250"/>
                    <a:ext cx="20025" cy="24550"/>
                  </a:xfrm>
                  <a:custGeom>
                    <a:avLst/>
                    <a:gdLst/>
                    <a:ahLst/>
                    <a:cxnLst/>
                    <a:rect l="l" t="t" r="r" b="b"/>
                    <a:pathLst>
                      <a:path w="801" h="982" extrusionOk="0">
                        <a:moveTo>
                          <a:pt x="401" y="1"/>
                        </a:moveTo>
                        <a:cubicBezTo>
                          <a:pt x="301" y="1"/>
                          <a:pt x="200" y="67"/>
                          <a:pt x="134" y="134"/>
                        </a:cubicBezTo>
                        <a:cubicBezTo>
                          <a:pt x="0" y="234"/>
                          <a:pt x="0" y="367"/>
                          <a:pt x="0" y="501"/>
                        </a:cubicBezTo>
                        <a:lnTo>
                          <a:pt x="67" y="734"/>
                        </a:lnTo>
                        <a:cubicBezTo>
                          <a:pt x="67" y="768"/>
                          <a:pt x="67" y="768"/>
                          <a:pt x="100" y="801"/>
                        </a:cubicBezTo>
                        <a:cubicBezTo>
                          <a:pt x="100" y="834"/>
                          <a:pt x="134" y="868"/>
                          <a:pt x="167" y="901"/>
                        </a:cubicBezTo>
                        <a:cubicBezTo>
                          <a:pt x="216" y="950"/>
                          <a:pt x="265" y="981"/>
                          <a:pt x="327" y="981"/>
                        </a:cubicBezTo>
                        <a:cubicBezTo>
                          <a:pt x="349" y="981"/>
                          <a:pt x="374" y="977"/>
                          <a:pt x="401" y="968"/>
                        </a:cubicBezTo>
                        <a:cubicBezTo>
                          <a:pt x="467" y="968"/>
                          <a:pt x="501" y="968"/>
                          <a:pt x="567" y="935"/>
                        </a:cubicBezTo>
                        <a:cubicBezTo>
                          <a:pt x="634" y="901"/>
                          <a:pt x="734" y="801"/>
                          <a:pt x="734" y="734"/>
                        </a:cubicBezTo>
                        <a:lnTo>
                          <a:pt x="768" y="501"/>
                        </a:lnTo>
                        <a:cubicBezTo>
                          <a:pt x="801" y="434"/>
                          <a:pt x="801" y="367"/>
                          <a:pt x="768" y="301"/>
                        </a:cubicBezTo>
                        <a:cubicBezTo>
                          <a:pt x="768" y="234"/>
                          <a:pt x="734" y="167"/>
                          <a:pt x="667" y="134"/>
                        </a:cubicBezTo>
                        <a:cubicBezTo>
                          <a:pt x="601" y="67"/>
                          <a:pt x="501" y="1"/>
                          <a:pt x="4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
                  <p:cNvSpPr/>
                  <p:nvPr/>
                </p:nvSpPr>
                <p:spPr>
                  <a:xfrm>
                    <a:off x="4473700" y="1928275"/>
                    <a:ext cx="21475" cy="15475"/>
                  </a:xfrm>
                  <a:custGeom>
                    <a:avLst/>
                    <a:gdLst/>
                    <a:ahLst/>
                    <a:cxnLst/>
                    <a:rect l="l" t="t" r="r" b="b"/>
                    <a:pathLst>
                      <a:path w="859" h="619" extrusionOk="0">
                        <a:moveTo>
                          <a:pt x="443" y="0"/>
                        </a:moveTo>
                        <a:cubicBezTo>
                          <a:pt x="420" y="0"/>
                          <a:pt x="396" y="2"/>
                          <a:pt x="370" y="6"/>
                        </a:cubicBezTo>
                        <a:lnTo>
                          <a:pt x="370" y="6"/>
                        </a:lnTo>
                        <a:cubicBezTo>
                          <a:pt x="356" y="5"/>
                          <a:pt x="342" y="4"/>
                          <a:pt x="328" y="4"/>
                        </a:cubicBezTo>
                        <a:cubicBezTo>
                          <a:pt x="309" y="4"/>
                          <a:pt x="290" y="6"/>
                          <a:pt x="271" y="9"/>
                        </a:cubicBezTo>
                        <a:lnTo>
                          <a:pt x="221" y="9"/>
                        </a:lnTo>
                        <a:cubicBezTo>
                          <a:pt x="59" y="39"/>
                          <a:pt x="1" y="166"/>
                          <a:pt x="18" y="293"/>
                        </a:cubicBezTo>
                        <a:lnTo>
                          <a:pt x="18" y="293"/>
                        </a:lnTo>
                        <a:cubicBezTo>
                          <a:pt x="1" y="420"/>
                          <a:pt x="59" y="547"/>
                          <a:pt x="221" y="576"/>
                        </a:cubicBezTo>
                        <a:cubicBezTo>
                          <a:pt x="243" y="576"/>
                          <a:pt x="262" y="576"/>
                          <a:pt x="279" y="577"/>
                        </a:cubicBezTo>
                        <a:lnTo>
                          <a:pt x="279" y="577"/>
                        </a:lnTo>
                        <a:cubicBezTo>
                          <a:pt x="285" y="579"/>
                          <a:pt x="292" y="580"/>
                          <a:pt x="299" y="580"/>
                        </a:cubicBezTo>
                        <a:lnTo>
                          <a:pt x="299" y="580"/>
                        </a:lnTo>
                        <a:cubicBezTo>
                          <a:pt x="320" y="584"/>
                          <a:pt x="337" y="593"/>
                          <a:pt x="354" y="610"/>
                        </a:cubicBezTo>
                        <a:cubicBezTo>
                          <a:pt x="386" y="615"/>
                          <a:pt x="415" y="618"/>
                          <a:pt x="443" y="618"/>
                        </a:cubicBezTo>
                        <a:cubicBezTo>
                          <a:pt x="858" y="618"/>
                          <a:pt x="858" y="0"/>
                          <a:pt x="4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
                  <p:cNvSpPr/>
                  <p:nvPr/>
                </p:nvSpPr>
                <p:spPr>
                  <a:xfrm>
                    <a:off x="4737725" y="1981850"/>
                    <a:ext cx="35875" cy="27550"/>
                  </a:xfrm>
                  <a:custGeom>
                    <a:avLst/>
                    <a:gdLst/>
                    <a:ahLst/>
                    <a:cxnLst/>
                    <a:rect l="l" t="t" r="r" b="b"/>
                    <a:pathLst>
                      <a:path w="1435" h="1102" extrusionOk="0">
                        <a:moveTo>
                          <a:pt x="734" y="1"/>
                        </a:moveTo>
                        <a:cubicBezTo>
                          <a:pt x="0" y="1"/>
                          <a:pt x="0" y="1102"/>
                          <a:pt x="734" y="1102"/>
                        </a:cubicBezTo>
                        <a:cubicBezTo>
                          <a:pt x="1435" y="1102"/>
                          <a:pt x="1435" y="1"/>
                          <a:pt x="7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
                  <p:cNvSpPr/>
                  <p:nvPr/>
                </p:nvSpPr>
                <p:spPr>
                  <a:xfrm>
                    <a:off x="4595950" y="1917650"/>
                    <a:ext cx="30875" cy="24200"/>
                  </a:xfrm>
                  <a:custGeom>
                    <a:avLst/>
                    <a:gdLst/>
                    <a:ahLst/>
                    <a:cxnLst/>
                    <a:rect l="l" t="t" r="r" b="b"/>
                    <a:pathLst>
                      <a:path w="1235" h="968" extrusionOk="0">
                        <a:moveTo>
                          <a:pt x="601" y="0"/>
                        </a:moveTo>
                        <a:cubicBezTo>
                          <a:pt x="1" y="0"/>
                          <a:pt x="1" y="968"/>
                          <a:pt x="601" y="968"/>
                        </a:cubicBezTo>
                        <a:cubicBezTo>
                          <a:pt x="1235" y="968"/>
                          <a:pt x="1235" y="0"/>
                          <a:pt x="6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
                  <p:cNvSpPr/>
                  <p:nvPr/>
                </p:nvSpPr>
                <p:spPr>
                  <a:xfrm>
                    <a:off x="4625150" y="2033150"/>
                    <a:ext cx="20875" cy="25450"/>
                  </a:xfrm>
                  <a:custGeom>
                    <a:avLst/>
                    <a:gdLst/>
                    <a:ahLst/>
                    <a:cxnLst/>
                    <a:rect l="l" t="t" r="r" b="b"/>
                    <a:pathLst>
                      <a:path w="835" h="1018" extrusionOk="0">
                        <a:moveTo>
                          <a:pt x="417" y="0"/>
                        </a:moveTo>
                        <a:cubicBezTo>
                          <a:pt x="342" y="0"/>
                          <a:pt x="267" y="50"/>
                          <a:pt x="234" y="151"/>
                        </a:cubicBezTo>
                        <a:lnTo>
                          <a:pt x="67" y="584"/>
                        </a:lnTo>
                        <a:cubicBezTo>
                          <a:pt x="0" y="818"/>
                          <a:pt x="200" y="1018"/>
                          <a:pt x="400" y="1018"/>
                        </a:cubicBezTo>
                        <a:cubicBezTo>
                          <a:pt x="634" y="1018"/>
                          <a:pt x="834" y="784"/>
                          <a:pt x="734" y="584"/>
                        </a:cubicBezTo>
                        <a:lnTo>
                          <a:pt x="601" y="151"/>
                        </a:lnTo>
                        <a:cubicBezTo>
                          <a:pt x="567" y="50"/>
                          <a:pt x="492" y="0"/>
                          <a:pt x="4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
                  <p:cNvSpPr/>
                  <p:nvPr/>
                </p:nvSpPr>
                <p:spPr>
                  <a:xfrm>
                    <a:off x="4392475" y="1885950"/>
                    <a:ext cx="22550" cy="20875"/>
                  </a:xfrm>
                  <a:custGeom>
                    <a:avLst/>
                    <a:gdLst/>
                    <a:ahLst/>
                    <a:cxnLst/>
                    <a:rect l="l" t="t" r="r" b="b"/>
                    <a:pathLst>
                      <a:path w="902" h="835" extrusionOk="0">
                        <a:moveTo>
                          <a:pt x="568" y="1"/>
                        </a:moveTo>
                        <a:cubicBezTo>
                          <a:pt x="484" y="1"/>
                          <a:pt x="401" y="34"/>
                          <a:pt x="334" y="101"/>
                        </a:cubicBezTo>
                        <a:cubicBezTo>
                          <a:pt x="267" y="168"/>
                          <a:pt x="201" y="234"/>
                          <a:pt x="134" y="334"/>
                        </a:cubicBezTo>
                        <a:cubicBezTo>
                          <a:pt x="34" y="434"/>
                          <a:pt x="0" y="635"/>
                          <a:pt x="134" y="735"/>
                        </a:cubicBezTo>
                        <a:cubicBezTo>
                          <a:pt x="201" y="801"/>
                          <a:pt x="276" y="835"/>
                          <a:pt x="351" y="835"/>
                        </a:cubicBezTo>
                        <a:cubicBezTo>
                          <a:pt x="426" y="835"/>
                          <a:pt x="501" y="801"/>
                          <a:pt x="568" y="735"/>
                        </a:cubicBezTo>
                        <a:cubicBezTo>
                          <a:pt x="634" y="668"/>
                          <a:pt x="701" y="601"/>
                          <a:pt x="801" y="535"/>
                        </a:cubicBezTo>
                        <a:cubicBezTo>
                          <a:pt x="901" y="434"/>
                          <a:pt x="901" y="201"/>
                          <a:pt x="801" y="101"/>
                        </a:cubicBezTo>
                        <a:cubicBezTo>
                          <a:pt x="734" y="34"/>
                          <a:pt x="651" y="1"/>
                          <a:pt x="5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
                  <p:cNvSpPr/>
                  <p:nvPr/>
                </p:nvSpPr>
                <p:spPr>
                  <a:xfrm>
                    <a:off x="4549900" y="2004475"/>
                    <a:ext cx="21475" cy="15475"/>
                  </a:xfrm>
                  <a:custGeom>
                    <a:avLst/>
                    <a:gdLst/>
                    <a:ahLst/>
                    <a:cxnLst/>
                    <a:rect l="l" t="t" r="r" b="b"/>
                    <a:pathLst>
                      <a:path w="859" h="619" extrusionOk="0">
                        <a:moveTo>
                          <a:pt x="443" y="0"/>
                        </a:moveTo>
                        <a:cubicBezTo>
                          <a:pt x="420" y="0"/>
                          <a:pt x="396" y="2"/>
                          <a:pt x="370" y="6"/>
                        </a:cubicBezTo>
                        <a:lnTo>
                          <a:pt x="370" y="6"/>
                        </a:lnTo>
                        <a:cubicBezTo>
                          <a:pt x="356" y="5"/>
                          <a:pt x="342" y="4"/>
                          <a:pt x="328" y="4"/>
                        </a:cubicBezTo>
                        <a:cubicBezTo>
                          <a:pt x="309" y="4"/>
                          <a:pt x="290" y="6"/>
                          <a:pt x="271" y="9"/>
                        </a:cubicBezTo>
                        <a:lnTo>
                          <a:pt x="221" y="9"/>
                        </a:lnTo>
                        <a:cubicBezTo>
                          <a:pt x="59" y="39"/>
                          <a:pt x="1" y="166"/>
                          <a:pt x="18" y="293"/>
                        </a:cubicBezTo>
                        <a:lnTo>
                          <a:pt x="18" y="293"/>
                        </a:lnTo>
                        <a:cubicBezTo>
                          <a:pt x="1" y="420"/>
                          <a:pt x="59" y="547"/>
                          <a:pt x="221" y="576"/>
                        </a:cubicBezTo>
                        <a:cubicBezTo>
                          <a:pt x="243" y="576"/>
                          <a:pt x="262" y="576"/>
                          <a:pt x="279" y="577"/>
                        </a:cubicBezTo>
                        <a:lnTo>
                          <a:pt x="279" y="577"/>
                        </a:lnTo>
                        <a:cubicBezTo>
                          <a:pt x="285" y="579"/>
                          <a:pt x="292" y="580"/>
                          <a:pt x="299" y="580"/>
                        </a:cubicBezTo>
                        <a:lnTo>
                          <a:pt x="299" y="580"/>
                        </a:lnTo>
                        <a:cubicBezTo>
                          <a:pt x="320" y="584"/>
                          <a:pt x="337" y="593"/>
                          <a:pt x="354" y="610"/>
                        </a:cubicBezTo>
                        <a:cubicBezTo>
                          <a:pt x="386" y="615"/>
                          <a:pt x="415" y="618"/>
                          <a:pt x="443" y="618"/>
                        </a:cubicBezTo>
                        <a:cubicBezTo>
                          <a:pt x="858" y="618"/>
                          <a:pt x="858" y="0"/>
                          <a:pt x="4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
                  <p:cNvSpPr/>
                  <p:nvPr/>
                </p:nvSpPr>
                <p:spPr>
                  <a:xfrm>
                    <a:off x="4469000" y="2079575"/>
                    <a:ext cx="30875" cy="31700"/>
                  </a:xfrm>
                  <a:custGeom>
                    <a:avLst/>
                    <a:gdLst/>
                    <a:ahLst/>
                    <a:cxnLst/>
                    <a:rect l="l" t="t" r="r" b="b"/>
                    <a:pathLst>
                      <a:path w="1235" h="1268" extrusionOk="0">
                        <a:moveTo>
                          <a:pt x="501" y="0"/>
                        </a:moveTo>
                        <a:cubicBezTo>
                          <a:pt x="367" y="0"/>
                          <a:pt x="234" y="67"/>
                          <a:pt x="134" y="167"/>
                        </a:cubicBezTo>
                        <a:cubicBezTo>
                          <a:pt x="67" y="234"/>
                          <a:pt x="0" y="367"/>
                          <a:pt x="0" y="500"/>
                        </a:cubicBezTo>
                        <a:cubicBezTo>
                          <a:pt x="0" y="534"/>
                          <a:pt x="0" y="601"/>
                          <a:pt x="0" y="634"/>
                        </a:cubicBezTo>
                        <a:cubicBezTo>
                          <a:pt x="34" y="701"/>
                          <a:pt x="67" y="767"/>
                          <a:pt x="134" y="834"/>
                        </a:cubicBezTo>
                        <a:cubicBezTo>
                          <a:pt x="201" y="934"/>
                          <a:pt x="267" y="1001"/>
                          <a:pt x="334" y="1101"/>
                        </a:cubicBezTo>
                        <a:cubicBezTo>
                          <a:pt x="434" y="1201"/>
                          <a:pt x="601" y="1268"/>
                          <a:pt x="701" y="1268"/>
                        </a:cubicBezTo>
                        <a:cubicBezTo>
                          <a:pt x="834" y="1268"/>
                          <a:pt x="1001" y="1201"/>
                          <a:pt x="1068" y="1101"/>
                        </a:cubicBezTo>
                        <a:cubicBezTo>
                          <a:pt x="1168" y="1001"/>
                          <a:pt x="1235" y="867"/>
                          <a:pt x="1235" y="734"/>
                        </a:cubicBezTo>
                        <a:cubicBezTo>
                          <a:pt x="1235" y="601"/>
                          <a:pt x="1201" y="434"/>
                          <a:pt x="1101" y="367"/>
                        </a:cubicBezTo>
                        <a:cubicBezTo>
                          <a:pt x="1001" y="300"/>
                          <a:pt x="901" y="234"/>
                          <a:pt x="834" y="167"/>
                        </a:cubicBezTo>
                        <a:cubicBezTo>
                          <a:pt x="768" y="100"/>
                          <a:pt x="734" y="67"/>
                          <a:pt x="668" y="67"/>
                        </a:cubicBezTo>
                        <a:cubicBezTo>
                          <a:pt x="601" y="33"/>
                          <a:pt x="534" y="0"/>
                          <a:pt x="5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
                  <p:cNvSpPr/>
                  <p:nvPr/>
                </p:nvSpPr>
                <p:spPr>
                  <a:xfrm>
                    <a:off x="4371625" y="2030025"/>
                    <a:ext cx="20875" cy="25450"/>
                  </a:xfrm>
                  <a:custGeom>
                    <a:avLst/>
                    <a:gdLst/>
                    <a:ahLst/>
                    <a:cxnLst/>
                    <a:rect l="l" t="t" r="r" b="b"/>
                    <a:pathLst>
                      <a:path w="835" h="1018" extrusionOk="0">
                        <a:moveTo>
                          <a:pt x="417" y="0"/>
                        </a:moveTo>
                        <a:cubicBezTo>
                          <a:pt x="342" y="0"/>
                          <a:pt x="267" y="50"/>
                          <a:pt x="234" y="151"/>
                        </a:cubicBezTo>
                        <a:lnTo>
                          <a:pt x="67" y="584"/>
                        </a:lnTo>
                        <a:cubicBezTo>
                          <a:pt x="0" y="818"/>
                          <a:pt x="200" y="1018"/>
                          <a:pt x="400" y="1018"/>
                        </a:cubicBezTo>
                        <a:cubicBezTo>
                          <a:pt x="634" y="1018"/>
                          <a:pt x="834" y="784"/>
                          <a:pt x="734" y="584"/>
                        </a:cubicBezTo>
                        <a:lnTo>
                          <a:pt x="601" y="151"/>
                        </a:lnTo>
                        <a:cubicBezTo>
                          <a:pt x="567" y="50"/>
                          <a:pt x="492" y="0"/>
                          <a:pt x="4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48" name="Google Shape;148;p2"/>
              <p:cNvGrpSpPr/>
              <p:nvPr/>
            </p:nvGrpSpPr>
            <p:grpSpPr>
              <a:xfrm>
                <a:off x="484844" y="4510788"/>
                <a:ext cx="720263" cy="761415"/>
                <a:chOff x="1441200" y="3006750"/>
                <a:chExt cx="1031600" cy="1088825"/>
              </a:xfrm>
            </p:grpSpPr>
            <p:sp>
              <p:nvSpPr>
                <p:cNvPr id="149" name="Google Shape;149;p2"/>
                <p:cNvSpPr/>
                <p:nvPr/>
              </p:nvSpPr>
              <p:spPr>
                <a:xfrm>
                  <a:off x="1832325" y="3051800"/>
                  <a:ext cx="249350" cy="296275"/>
                </a:xfrm>
                <a:custGeom>
                  <a:avLst/>
                  <a:gdLst/>
                  <a:ahLst/>
                  <a:cxnLst/>
                  <a:rect l="l" t="t" r="r" b="b"/>
                  <a:pathLst>
                    <a:path w="9974" h="11851" extrusionOk="0">
                      <a:moveTo>
                        <a:pt x="7572" y="0"/>
                      </a:moveTo>
                      <a:lnTo>
                        <a:pt x="7572" y="0"/>
                      </a:lnTo>
                      <a:cubicBezTo>
                        <a:pt x="8806" y="5071"/>
                        <a:pt x="2635" y="7572"/>
                        <a:pt x="0" y="8706"/>
                      </a:cubicBezTo>
                      <a:cubicBezTo>
                        <a:pt x="162" y="8771"/>
                        <a:pt x="4909" y="11851"/>
                        <a:pt x="5861" y="11851"/>
                      </a:cubicBezTo>
                      <a:cubicBezTo>
                        <a:pt x="5890" y="11851"/>
                        <a:pt x="5916" y="11848"/>
                        <a:pt x="5938" y="11842"/>
                      </a:cubicBezTo>
                      <a:cubicBezTo>
                        <a:pt x="7138" y="11475"/>
                        <a:pt x="8673" y="8973"/>
                        <a:pt x="9140" y="7873"/>
                      </a:cubicBezTo>
                      <a:cubicBezTo>
                        <a:pt x="9974" y="5938"/>
                        <a:pt x="9907" y="701"/>
                        <a:pt x="7572" y="0"/>
                      </a:cubicBezTo>
                      <a:close/>
                    </a:path>
                  </a:pathLst>
                </a:cu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
                <p:cNvSpPr/>
                <p:nvPr/>
              </p:nvSpPr>
              <p:spPr>
                <a:xfrm>
                  <a:off x="2078325" y="3160300"/>
                  <a:ext cx="193500" cy="251050"/>
                </a:xfrm>
                <a:custGeom>
                  <a:avLst/>
                  <a:gdLst/>
                  <a:ahLst/>
                  <a:cxnLst/>
                  <a:rect l="l" t="t" r="r" b="b"/>
                  <a:pathLst>
                    <a:path w="7740" h="10042" extrusionOk="0">
                      <a:moveTo>
                        <a:pt x="6740" y="1"/>
                      </a:moveTo>
                      <a:cubicBezTo>
                        <a:pt x="4558" y="1"/>
                        <a:pt x="1581" y="3366"/>
                        <a:pt x="934" y="5100"/>
                      </a:cubicBezTo>
                      <a:cubicBezTo>
                        <a:pt x="501" y="6234"/>
                        <a:pt x="0" y="8836"/>
                        <a:pt x="601" y="9904"/>
                      </a:cubicBezTo>
                      <a:cubicBezTo>
                        <a:pt x="659" y="10001"/>
                        <a:pt x="848" y="10042"/>
                        <a:pt x="1129" y="10042"/>
                      </a:cubicBezTo>
                      <a:cubicBezTo>
                        <a:pt x="2751" y="10042"/>
                        <a:pt x="7437" y="8668"/>
                        <a:pt x="7727" y="8668"/>
                      </a:cubicBezTo>
                      <a:cubicBezTo>
                        <a:pt x="7733" y="8668"/>
                        <a:pt x="7737" y="8668"/>
                        <a:pt x="7739" y="8670"/>
                      </a:cubicBezTo>
                      <a:cubicBezTo>
                        <a:pt x="6638" y="7235"/>
                        <a:pt x="3203" y="3032"/>
                        <a:pt x="7572" y="197"/>
                      </a:cubicBezTo>
                      <a:cubicBezTo>
                        <a:pt x="7315" y="62"/>
                        <a:pt x="7035" y="1"/>
                        <a:pt x="6740" y="1"/>
                      </a:cubicBezTo>
                      <a:close/>
                    </a:path>
                  </a:pathLst>
                </a:cu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
                <p:cNvSpPr/>
                <p:nvPr/>
              </p:nvSpPr>
              <p:spPr>
                <a:xfrm>
                  <a:off x="1974925" y="3006750"/>
                  <a:ext cx="190975" cy="326750"/>
                </a:xfrm>
                <a:custGeom>
                  <a:avLst/>
                  <a:gdLst/>
                  <a:ahLst/>
                  <a:cxnLst/>
                  <a:rect l="l" t="t" r="r" b="b"/>
                  <a:pathLst>
                    <a:path w="7639" h="13070" extrusionOk="0">
                      <a:moveTo>
                        <a:pt x="7205" y="1"/>
                      </a:moveTo>
                      <a:lnTo>
                        <a:pt x="7205" y="1"/>
                      </a:lnTo>
                      <a:cubicBezTo>
                        <a:pt x="5871" y="1535"/>
                        <a:pt x="4470" y="3637"/>
                        <a:pt x="3603" y="5271"/>
                      </a:cubicBezTo>
                      <a:cubicBezTo>
                        <a:pt x="2735" y="6939"/>
                        <a:pt x="0" y="10008"/>
                        <a:pt x="634" y="11943"/>
                      </a:cubicBezTo>
                      <a:cubicBezTo>
                        <a:pt x="258" y="12794"/>
                        <a:pt x="1056" y="13069"/>
                        <a:pt x="1941" y="13069"/>
                      </a:cubicBezTo>
                      <a:cubicBezTo>
                        <a:pt x="2548" y="13069"/>
                        <a:pt x="3197" y="12940"/>
                        <a:pt x="3536" y="12777"/>
                      </a:cubicBezTo>
                      <a:cubicBezTo>
                        <a:pt x="5204" y="11943"/>
                        <a:pt x="5938" y="9941"/>
                        <a:pt x="6405" y="8240"/>
                      </a:cubicBezTo>
                      <a:cubicBezTo>
                        <a:pt x="6938" y="6205"/>
                        <a:pt x="7639" y="601"/>
                        <a:pt x="7205" y="1"/>
                      </a:cubicBezTo>
                      <a:close/>
                    </a:path>
                  </a:pathLst>
                </a:cu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
                <p:cNvSpPr/>
                <p:nvPr/>
              </p:nvSpPr>
              <p:spPr>
                <a:xfrm>
                  <a:off x="2024950" y="3081825"/>
                  <a:ext cx="211850" cy="279050"/>
                </a:xfrm>
                <a:custGeom>
                  <a:avLst/>
                  <a:gdLst/>
                  <a:ahLst/>
                  <a:cxnLst/>
                  <a:rect l="l" t="t" r="r" b="b"/>
                  <a:pathLst>
                    <a:path w="8474" h="11162" extrusionOk="0">
                      <a:moveTo>
                        <a:pt x="8473" y="0"/>
                      </a:moveTo>
                      <a:lnTo>
                        <a:pt x="8473" y="0"/>
                      </a:lnTo>
                      <a:cubicBezTo>
                        <a:pt x="6438" y="1234"/>
                        <a:pt x="4971" y="3036"/>
                        <a:pt x="3403" y="4770"/>
                      </a:cubicBezTo>
                      <a:cubicBezTo>
                        <a:pt x="2202" y="6071"/>
                        <a:pt x="234" y="7972"/>
                        <a:pt x="401" y="9807"/>
                      </a:cubicBezTo>
                      <a:cubicBezTo>
                        <a:pt x="1" y="10420"/>
                        <a:pt x="1775" y="11162"/>
                        <a:pt x="2963" y="11162"/>
                      </a:cubicBezTo>
                      <a:cubicBezTo>
                        <a:pt x="3261" y="11162"/>
                        <a:pt x="3523" y="11115"/>
                        <a:pt x="3703" y="11008"/>
                      </a:cubicBezTo>
                      <a:cubicBezTo>
                        <a:pt x="5104" y="10207"/>
                        <a:pt x="5471" y="7439"/>
                        <a:pt x="5938" y="6038"/>
                      </a:cubicBezTo>
                      <a:cubicBezTo>
                        <a:pt x="6605" y="3870"/>
                        <a:pt x="7506" y="2002"/>
                        <a:pt x="8473" y="0"/>
                      </a:cubicBezTo>
                      <a:close/>
                    </a:path>
                  </a:pathLst>
                </a:cu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
                <p:cNvSpPr/>
                <p:nvPr/>
              </p:nvSpPr>
              <p:spPr>
                <a:xfrm>
                  <a:off x="1441200" y="3252400"/>
                  <a:ext cx="1031600" cy="843175"/>
                </a:xfrm>
                <a:custGeom>
                  <a:avLst/>
                  <a:gdLst/>
                  <a:ahLst/>
                  <a:cxnLst/>
                  <a:rect l="l" t="t" r="r" b="b"/>
                  <a:pathLst>
                    <a:path w="41264" h="33727" extrusionOk="0">
                      <a:moveTo>
                        <a:pt x="20605" y="0"/>
                      </a:moveTo>
                      <a:cubicBezTo>
                        <a:pt x="12827" y="0"/>
                        <a:pt x="5607" y="4983"/>
                        <a:pt x="3103" y="12791"/>
                      </a:cubicBezTo>
                      <a:cubicBezTo>
                        <a:pt x="1" y="22498"/>
                        <a:pt x="6505" y="29236"/>
                        <a:pt x="16179" y="32338"/>
                      </a:cubicBezTo>
                      <a:cubicBezTo>
                        <a:pt x="19012" y="33237"/>
                        <a:pt x="21805" y="33727"/>
                        <a:pt x="24417" y="33727"/>
                      </a:cubicBezTo>
                      <a:cubicBezTo>
                        <a:pt x="30722" y="33727"/>
                        <a:pt x="35967" y="30873"/>
                        <a:pt x="38161" y="24033"/>
                      </a:cubicBezTo>
                      <a:cubicBezTo>
                        <a:pt x="41263" y="14326"/>
                        <a:pt x="35926" y="3985"/>
                        <a:pt x="26219" y="883"/>
                      </a:cubicBezTo>
                      <a:cubicBezTo>
                        <a:pt x="24354" y="284"/>
                        <a:pt x="22464" y="0"/>
                        <a:pt x="20605" y="0"/>
                      </a:cubicBezTo>
                      <a:close/>
                    </a:path>
                  </a:pathLst>
                </a:cu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
                <p:cNvSpPr/>
                <p:nvPr/>
              </p:nvSpPr>
              <p:spPr>
                <a:xfrm>
                  <a:off x="1471225" y="3130775"/>
                  <a:ext cx="597975" cy="764175"/>
                </a:xfrm>
                <a:custGeom>
                  <a:avLst/>
                  <a:gdLst/>
                  <a:ahLst/>
                  <a:cxnLst/>
                  <a:rect l="l" t="t" r="r" b="b"/>
                  <a:pathLst>
                    <a:path w="23919" h="30567" extrusionOk="0">
                      <a:moveTo>
                        <a:pt x="23741" y="0"/>
                      </a:moveTo>
                      <a:cubicBezTo>
                        <a:pt x="23696" y="0"/>
                        <a:pt x="23650" y="23"/>
                        <a:pt x="23617" y="77"/>
                      </a:cubicBezTo>
                      <a:cubicBezTo>
                        <a:pt x="18981" y="6782"/>
                        <a:pt x="10408" y="9083"/>
                        <a:pt x="5404" y="15421"/>
                      </a:cubicBezTo>
                      <a:cubicBezTo>
                        <a:pt x="2469" y="19124"/>
                        <a:pt x="0" y="26729"/>
                        <a:pt x="3970" y="30532"/>
                      </a:cubicBezTo>
                      <a:cubicBezTo>
                        <a:pt x="4002" y="30556"/>
                        <a:pt x="4037" y="30567"/>
                        <a:pt x="4070" y="30567"/>
                      </a:cubicBezTo>
                      <a:cubicBezTo>
                        <a:pt x="4171" y="30567"/>
                        <a:pt x="4254" y="30466"/>
                        <a:pt x="4203" y="30365"/>
                      </a:cubicBezTo>
                      <a:cubicBezTo>
                        <a:pt x="634" y="24394"/>
                        <a:pt x="4337" y="16956"/>
                        <a:pt x="9040" y="12886"/>
                      </a:cubicBezTo>
                      <a:cubicBezTo>
                        <a:pt x="14010" y="8583"/>
                        <a:pt x="20282" y="5981"/>
                        <a:pt x="23851" y="210"/>
                      </a:cubicBezTo>
                      <a:cubicBezTo>
                        <a:pt x="23918" y="98"/>
                        <a:pt x="23834" y="0"/>
                        <a:pt x="237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
                <p:cNvSpPr/>
                <p:nvPr/>
              </p:nvSpPr>
              <p:spPr>
                <a:xfrm>
                  <a:off x="1633850" y="3142900"/>
                  <a:ext cx="483700" cy="839550"/>
                </a:xfrm>
                <a:custGeom>
                  <a:avLst/>
                  <a:gdLst/>
                  <a:ahLst/>
                  <a:cxnLst/>
                  <a:rect l="l" t="t" r="r" b="b"/>
                  <a:pathLst>
                    <a:path w="19348" h="33582" extrusionOk="0">
                      <a:moveTo>
                        <a:pt x="19230" y="1"/>
                      </a:moveTo>
                      <a:cubicBezTo>
                        <a:pt x="19194" y="1"/>
                        <a:pt x="19160" y="19"/>
                        <a:pt x="19147" y="59"/>
                      </a:cubicBezTo>
                      <a:cubicBezTo>
                        <a:pt x="18280" y="3862"/>
                        <a:pt x="16612" y="7431"/>
                        <a:pt x="14310" y="10566"/>
                      </a:cubicBezTo>
                      <a:cubicBezTo>
                        <a:pt x="11875" y="13935"/>
                        <a:pt x="8606" y="16070"/>
                        <a:pt x="5404" y="18572"/>
                      </a:cubicBezTo>
                      <a:cubicBezTo>
                        <a:pt x="3002" y="20440"/>
                        <a:pt x="1268" y="22542"/>
                        <a:pt x="600" y="25510"/>
                      </a:cubicBezTo>
                      <a:cubicBezTo>
                        <a:pt x="0" y="28179"/>
                        <a:pt x="0" y="31014"/>
                        <a:pt x="1268" y="33483"/>
                      </a:cubicBezTo>
                      <a:cubicBezTo>
                        <a:pt x="1302" y="33553"/>
                        <a:pt x="1366" y="33582"/>
                        <a:pt x="1431" y="33582"/>
                      </a:cubicBezTo>
                      <a:cubicBezTo>
                        <a:pt x="1552" y="33582"/>
                        <a:pt x="1678" y="33480"/>
                        <a:pt x="1635" y="33349"/>
                      </a:cubicBezTo>
                      <a:cubicBezTo>
                        <a:pt x="500" y="30447"/>
                        <a:pt x="867" y="26411"/>
                        <a:pt x="2168" y="23609"/>
                      </a:cubicBezTo>
                      <a:cubicBezTo>
                        <a:pt x="3669" y="20440"/>
                        <a:pt x="6905" y="18672"/>
                        <a:pt x="9574" y="16637"/>
                      </a:cubicBezTo>
                      <a:cubicBezTo>
                        <a:pt x="14877" y="12534"/>
                        <a:pt x="18280" y="6764"/>
                        <a:pt x="19347" y="126"/>
                      </a:cubicBezTo>
                      <a:cubicBezTo>
                        <a:pt x="19347" y="45"/>
                        <a:pt x="19286" y="1"/>
                        <a:pt x="192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
                <p:cNvSpPr/>
                <p:nvPr/>
              </p:nvSpPr>
              <p:spPr>
                <a:xfrm>
                  <a:off x="1835600" y="3152267"/>
                  <a:ext cx="323800" cy="913400"/>
                </a:xfrm>
                <a:custGeom>
                  <a:avLst/>
                  <a:gdLst/>
                  <a:ahLst/>
                  <a:cxnLst/>
                  <a:rect l="l" t="t" r="r" b="b"/>
                  <a:pathLst>
                    <a:path w="12952" h="36536" extrusionOk="0">
                      <a:moveTo>
                        <a:pt x="12788" y="1"/>
                      </a:moveTo>
                      <a:cubicBezTo>
                        <a:pt x="12731" y="1"/>
                        <a:pt x="12672" y="30"/>
                        <a:pt x="12645" y="98"/>
                      </a:cubicBezTo>
                      <a:cubicBezTo>
                        <a:pt x="11210" y="3900"/>
                        <a:pt x="9943" y="7803"/>
                        <a:pt x="9042" y="11806"/>
                      </a:cubicBezTo>
                      <a:cubicBezTo>
                        <a:pt x="8242" y="15442"/>
                        <a:pt x="8042" y="19178"/>
                        <a:pt x="7208" y="22814"/>
                      </a:cubicBezTo>
                      <a:cubicBezTo>
                        <a:pt x="6540" y="25849"/>
                        <a:pt x="5306" y="28751"/>
                        <a:pt x="3672" y="31387"/>
                      </a:cubicBezTo>
                      <a:cubicBezTo>
                        <a:pt x="2604" y="33055"/>
                        <a:pt x="1203" y="34422"/>
                        <a:pt x="136" y="36057"/>
                      </a:cubicBezTo>
                      <a:cubicBezTo>
                        <a:pt x="0" y="36274"/>
                        <a:pt x="196" y="36535"/>
                        <a:pt x="417" y="36535"/>
                      </a:cubicBezTo>
                      <a:cubicBezTo>
                        <a:pt x="468" y="36535"/>
                        <a:pt x="520" y="36521"/>
                        <a:pt x="570" y="36490"/>
                      </a:cubicBezTo>
                      <a:cubicBezTo>
                        <a:pt x="2004" y="35556"/>
                        <a:pt x="3105" y="33855"/>
                        <a:pt x="4039" y="32421"/>
                      </a:cubicBezTo>
                      <a:cubicBezTo>
                        <a:pt x="5640" y="29952"/>
                        <a:pt x="6907" y="27217"/>
                        <a:pt x="7675" y="24315"/>
                      </a:cubicBezTo>
                      <a:cubicBezTo>
                        <a:pt x="8675" y="20546"/>
                        <a:pt x="8809" y="16576"/>
                        <a:pt x="9576" y="12740"/>
                      </a:cubicBezTo>
                      <a:cubicBezTo>
                        <a:pt x="10410" y="8470"/>
                        <a:pt x="11511" y="4267"/>
                        <a:pt x="12912" y="164"/>
                      </a:cubicBezTo>
                      <a:cubicBezTo>
                        <a:pt x="12951" y="65"/>
                        <a:pt x="12873" y="1"/>
                        <a:pt x="127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
                <p:cNvSpPr/>
                <p:nvPr/>
              </p:nvSpPr>
              <p:spPr>
                <a:xfrm>
                  <a:off x="2180400" y="3607000"/>
                  <a:ext cx="28050" cy="100075"/>
                </a:xfrm>
                <a:custGeom>
                  <a:avLst/>
                  <a:gdLst/>
                  <a:ahLst/>
                  <a:cxnLst/>
                  <a:rect l="l" t="t" r="r" b="b"/>
                  <a:pathLst>
                    <a:path w="1122" h="4003" extrusionOk="0">
                      <a:moveTo>
                        <a:pt x="104" y="0"/>
                      </a:moveTo>
                      <a:cubicBezTo>
                        <a:pt x="52" y="0"/>
                        <a:pt x="0" y="48"/>
                        <a:pt x="20" y="108"/>
                      </a:cubicBezTo>
                      <a:cubicBezTo>
                        <a:pt x="154" y="809"/>
                        <a:pt x="254" y="1509"/>
                        <a:pt x="254" y="2210"/>
                      </a:cubicBezTo>
                      <a:cubicBezTo>
                        <a:pt x="287" y="2777"/>
                        <a:pt x="220" y="3311"/>
                        <a:pt x="354" y="3878"/>
                      </a:cubicBezTo>
                      <a:cubicBezTo>
                        <a:pt x="387" y="3961"/>
                        <a:pt x="462" y="4003"/>
                        <a:pt x="537" y="4003"/>
                      </a:cubicBezTo>
                      <a:cubicBezTo>
                        <a:pt x="612" y="4003"/>
                        <a:pt x="687" y="3961"/>
                        <a:pt x="721" y="3878"/>
                      </a:cubicBezTo>
                      <a:cubicBezTo>
                        <a:pt x="1121" y="2710"/>
                        <a:pt x="587" y="1176"/>
                        <a:pt x="187" y="75"/>
                      </a:cubicBezTo>
                      <a:cubicBezTo>
                        <a:pt x="174" y="21"/>
                        <a:pt x="139" y="0"/>
                        <a:pt x="1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
                <p:cNvSpPr/>
                <p:nvPr/>
              </p:nvSpPr>
              <p:spPr>
                <a:xfrm>
                  <a:off x="2206750" y="3668625"/>
                  <a:ext cx="34225" cy="86025"/>
                </a:xfrm>
                <a:custGeom>
                  <a:avLst/>
                  <a:gdLst/>
                  <a:ahLst/>
                  <a:cxnLst/>
                  <a:rect l="l" t="t" r="r" b="b"/>
                  <a:pathLst>
                    <a:path w="1369" h="3441" extrusionOk="0">
                      <a:moveTo>
                        <a:pt x="571" y="1"/>
                      </a:moveTo>
                      <a:cubicBezTo>
                        <a:pt x="492" y="1"/>
                        <a:pt x="414" y="77"/>
                        <a:pt x="434" y="178"/>
                      </a:cubicBezTo>
                      <a:cubicBezTo>
                        <a:pt x="534" y="812"/>
                        <a:pt x="534" y="1413"/>
                        <a:pt x="334" y="2046"/>
                      </a:cubicBezTo>
                      <a:cubicBezTo>
                        <a:pt x="201" y="2447"/>
                        <a:pt x="0" y="2847"/>
                        <a:pt x="67" y="3281"/>
                      </a:cubicBezTo>
                      <a:cubicBezTo>
                        <a:pt x="67" y="3378"/>
                        <a:pt x="174" y="3440"/>
                        <a:pt x="271" y="3440"/>
                      </a:cubicBezTo>
                      <a:cubicBezTo>
                        <a:pt x="306" y="3440"/>
                        <a:pt x="340" y="3432"/>
                        <a:pt x="367" y="3414"/>
                      </a:cubicBezTo>
                      <a:cubicBezTo>
                        <a:pt x="1368" y="2847"/>
                        <a:pt x="1001" y="946"/>
                        <a:pt x="701" y="112"/>
                      </a:cubicBezTo>
                      <a:cubicBezTo>
                        <a:pt x="675" y="33"/>
                        <a:pt x="623" y="1"/>
                        <a:pt x="5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
                <p:cNvSpPr/>
                <p:nvPr/>
              </p:nvSpPr>
              <p:spPr>
                <a:xfrm>
                  <a:off x="1723075" y="3679475"/>
                  <a:ext cx="79125" cy="136025"/>
                </a:xfrm>
                <a:custGeom>
                  <a:avLst/>
                  <a:gdLst/>
                  <a:ahLst/>
                  <a:cxnLst/>
                  <a:rect l="l" t="t" r="r" b="b"/>
                  <a:pathLst>
                    <a:path w="3165" h="5441" extrusionOk="0">
                      <a:moveTo>
                        <a:pt x="2922" y="1"/>
                      </a:moveTo>
                      <a:cubicBezTo>
                        <a:pt x="2882" y="1"/>
                        <a:pt x="2840" y="14"/>
                        <a:pt x="2802" y="45"/>
                      </a:cubicBezTo>
                      <a:cubicBezTo>
                        <a:pt x="1368" y="1279"/>
                        <a:pt x="0" y="3180"/>
                        <a:pt x="34" y="5148"/>
                      </a:cubicBezTo>
                      <a:cubicBezTo>
                        <a:pt x="34" y="5337"/>
                        <a:pt x="183" y="5440"/>
                        <a:pt x="331" y="5440"/>
                      </a:cubicBezTo>
                      <a:cubicBezTo>
                        <a:pt x="444" y="5440"/>
                        <a:pt x="557" y="5379"/>
                        <a:pt x="601" y="5248"/>
                      </a:cubicBezTo>
                      <a:cubicBezTo>
                        <a:pt x="1234" y="3380"/>
                        <a:pt x="1668" y="1779"/>
                        <a:pt x="3036" y="278"/>
                      </a:cubicBezTo>
                      <a:cubicBezTo>
                        <a:pt x="3164" y="149"/>
                        <a:pt x="3055" y="1"/>
                        <a:pt x="29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
                <p:cNvSpPr/>
                <p:nvPr/>
              </p:nvSpPr>
              <p:spPr>
                <a:xfrm>
                  <a:off x="1803950" y="3653700"/>
                  <a:ext cx="60425" cy="86650"/>
                </a:xfrm>
                <a:custGeom>
                  <a:avLst/>
                  <a:gdLst/>
                  <a:ahLst/>
                  <a:cxnLst/>
                  <a:rect l="l" t="t" r="r" b="b"/>
                  <a:pathLst>
                    <a:path w="2417" h="3466" extrusionOk="0">
                      <a:moveTo>
                        <a:pt x="2068" y="0"/>
                      </a:moveTo>
                      <a:cubicBezTo>
                        <a:pt x="2013" y="0"/>
                        <a:pt x="1955" y="22"/>
                        <a:pt x="1902" y="75"/>
                      </a:cubicBezTo>
                      <a:cubicBezTo>
                        <a:pt x="1435" y="542"/>
                        <a:pt x="1002" y="1042"/>
                        <a:pt x="668" y="1609"/>
                      </a:cubicBezTo>
                      <a:cubicBezTo>
                        <a:pt x="401" y="2076"/>
                        <a:pt x="1" y="2710"/>
                        <a:pt x="68" y="3277"/>
                      </a:cubicBezTo>
                      <a:cubicBezTo>
                        <a:pt x="68" y="3371"/>
                        <a:pt x="168" y="3466"/>
                        <a:pt x="262" y="3466"/>
                      </a:cubicBezTo>
                      <a:cubicBezTo>
                        <a:pt x="301" y="3466"/>
                        <a:pt x="338" y="3450"/>
                        <a:pt x="368" y="3411"/>
                      </a:cubicBezTo>
                      <a:cubicBezTo>
                        <a:pt x="701" y="3010"/>
                        <a:pt x="835" y="2410"/>
                        <a:pt x="1068" y="1943"/>
                      </a:cubicBezTo>
                      <a:cubicBezTo>
                        <a:pt x="1402" y="1376"/>
                        <a:pt x="1802" y="875"/>
                        <a:pt x="2236" y="442"/>
                      </a:cubicBezTo>
                      <a:cubicBezTo>
                        <a:pt x="2417" y="261"/>
                        <a:pt x="2257" y="0"/>
                        <a:pt x="20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
                <p:cNvSpPr/>
                <p:nvPr/>
              </p:nvSpPr>
              <p:spPr>
                <a:xfrm>
                  <a:off x="1917900" y="3265425"/>
                  <a:ext cx="86425" cy="71150"/>
                </a:xfrm>
                <a:custGeom>
                  <a:avLst/>
                  <a:gdLst/>
                  <a:ahLst/>
                  <a:cxnLst/>
                  <a:rect l="l" t="t" r="r" b="b"/>
                  <a:pathLst>
                    <a:path w="3457" h="2846" extrusionOk="0">
                      <a:moveTo>
                        <a:pt x="3229" y="1"/>
                      </a:moveTo>
                      <a:cubicBezTo>
                        <a:pt x="3202" y="1"/>
                        <a:pt x="3174" y="9"/>
                        <a:pt x="3148" y="28"/>
                      </a:cubicBezTo>
                      <a:cubicBezTo>
                        <a:pt x="2615" y="462"/>
                        <a:pt x="2081" y="895"/>
                        <a:pt x="1547" y="1329"/>
                      </a:cubicBezTo>
                      <a:cubicBezTo>
                        <a:pt x="1047" y="1696"/>
                        <a:pt x="480" y="2063"/>
                        <a:pt x="113" y="2563"/>
                      </a:cubicBezTo>
                      <a:cubicBezTo>
                        <a:pt x="0" y="2704"/>
                        <a:pt x="149" y="2845"/>
                        <a:pt x="299" y="2845"/>
                      </a:cubicBezTo>
                      <a:cubicBezTo>
                        <a:pt x="326" y="2845"/>
                        <a:pt x="354" y="2840"/>
                        <a:pt x="380" y="2830"/>
                      </a:cubicBezTo>
                      <a:cubicBezTo>
                        <a:pt x="913" y="2563"/>
                        <a:pt x="1380" y="1996"/>
                        <a:pt x="1814" y="1596"/>
                      </a:cubicBezTo>
                      <a:cubicBezTo>
                        <a:pt x="2314" y="1162"/>
                        <a:pt x="2848" y="695"/>
                        <a:pt x="3349" y="228"/>
                      </a:cubicBezTo>
                      <a:cubicBezTo>
                        <a:pt x="3456" y="147"/>
                        <a:pt x="3346" y="1"/>
                        <a:pt x="32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
                <p:cNvSpPr/>
                <p:nvPr/>
              </p:nvSpPr>
              <p:spPr>
                <a:xfrm>
                  <a:off x="1904025" y="3294075"/>
                  <a:ext cx="100500" cy="83800"/>
                </a:xfrm>
                <a:custGeom>
                  <a:avLst/>
                  <a:gdLst/>
                  <a:ahLst/>
                  <a:cxnLst/>
                  <a:rect l="l" t="t" r="r" b="b"/>
                  <a:pathLst>
                    <a:path w="4020" h="3352" extrusionOk="0">
                      <a:moveTo>
                        <a:pt x="3856" y="0"/>
                      </a:moveTo>
                      <a:cubicBezTo>
                        <a:pt x="3827" y="0"/>
                        <a:pt x="3796" y="15"/>
                        <a:pt x="3770" y="50"/>
                      </a:cubicBezTo>
                      <a:cubicBezTo>
                        <a:pt x="3236" y="717"/>
                        <a:pt x="2636" y="1284"/>
                        <a:pt x="1935" y="1751"/>
                      </a:cubicBezTo>
                      <a:cubicBezTo>
                        <a:pt x="1335" y="2184"/>
                        <a:pt x="668" y="2518"/>
                        <a:pt x="101" y="3018"/>
                      </a:cubicBezTo>
                      <a:cubicBezTo>
                        <a:pt x="1" y="3118"/>
                        <a:pt x="101" y="3352"/>
                        <a:pt x="268" y="3352"/>
                      </a:cubicBezTo>
                      <a:cubicBezTo>
                        <a:pt x="1902" y="3152"/>
                        <a:pt x="3170" y="1551"/>
                        <a:pt x="3970" y="216"/>
                      </a:cubicBezTo>
                      <a:cubicBezTo>
                        <a:pt x="4020" y="118"/>
                        <a:pt x="3941" y="0"/>
                        <a:pt x="38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
                <p:cNvSpPr/>
                <p:nvPr/>
              </p:nvSpPr>
              <p:spPr>
                <a:xfrm>
                  <a:off x="1629400" y="3476250"/>
                  <a:ext cx="101300" cy="118025"/>
                </a:xfrm>
                <a:custGeom>
                  <a:avLst/>
                  <a:gdLst/>
                  <a:ahLst/>
                  <a:cxnLst/>
                  <a:rect l="l" t="t" r="r" b="b"/>
                  <a:pathLst>
                    <a:path w="4052" h="4721" extrusionOk="0">
                      <a:moveTo>
                        <a:pt x="3845" y="1"/>
                      </a:moveTo>
                      <a:cubicBezTo>
                        <a:pt x="3815" y="1"/>
                        <a:pt x="3782" y="11"/>
                        <a:pt x="3747" y="34"/>
                      </a:cubicBezTo>
                      <a:cubicBezTo>
                        <a:pt x="2179" y="1068"/>
                        <a:pt x="545" y="2603"/>
                        <a:pt x="45" y="4471"/>
                      </a:cubicBezTo>
                      <a:cubicBezTo>
                        <a:pt x="1" y="4625"/>
                        <a:pt x="116" y="4721"/>
                        <a:pt x="238" y="4721"/>
                      </a:cubicBezTo>
                      <a:cubicBezTo>
                        <a:pt x="301" y="4721"/>
                        <a:pt x="366" y="4695"/>
                        <a:pt x="412" y="4638"/>
                      </a:cubicBezTo>
                      <a:cubicBezTo>
                        <a:pt x="912" y="3870"/>
                        <a:pt x="1312" y="3070"/>
                        <a:pt x="1846" y="2369"/>
                      </a:cubicBezTo>
                      <a:cubicBezTo>
                        <a:pt x="2446" y="1602"/>
                        <a:pt x="3147" y="902"/>
                        <a:pt x="3914" y="335"/>
                      </a:cubicBezTo>
                      <a:cubicBezTo>
                        <a:pt x="4052" y="225"/>
                        <a:pt x="3985" y="1"/>
                        <a:pt x="38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
                <p:cNvSpPr/>
                <p:nvPr/>
              </p:nvSpPr>
              <p:spPr>
                <a:xfrm>
                  <a:off x="1661975" y="3513125"/>
                  <a:ext cx="69825" cy="88025"/>
                </a:xfrm>
                <a:custGeom>
                  <a:avLst/>
                  <a:gdLst/>
                  <a:ahLst/>
                  <a:cxnLst/>
                  <a:rect l="l" t="t" r="r" b="b"/>
                  <a:pathLst>
                    <a:path w="2793" h="3521" extrusionOk="0">
                      <a:moveTo>
                        <a:pt x="2691" y="0"/>
                      </a:moveTo>
                      <a:cubicBezTo>
                        <a:pt x="2667" y="0"/>
                        <a:pt x="2639" y="9"/>
                        <a:pt x="2611" y="27"/>
                      </a:cubicBezTo>
                      <a:cubicBezTo>
                        <a:pt x="1644" y="894"/>
                        <a:pt x="510" y="1995"/>
                        <a:pt x="43" y="3263"/>
                      </a:cubicBezTo>
                      <a:cubicBezTo>
                        <a:pt x="0" y="3432"/>
                        <a:pt x="119" y="3520"/>
                        <a:pt x="245" y="3520"/>
                      </a:cubicBezTo>
                      <a:cubicBezTo>
                        <a:pt x="318" y="3520"/>
                        <a:pt x="394" y="3491"/>
                        <a:pt x="443" y="3430"/>
                      </a:cubicBezTo>
                      <a:cubicBezTo>
                        <a:pt x="843" y="2929"/>
                        <a:pt x="1110" y="2329"/>
                        <a:pt x="1477" y="1795"/>
                      </a:cubicBezTo>
                      <a:cubicBezTo>
                        <a:pt x="1844" y="1195"/>
                        <a:pt x="2277" y="661"/>
                        <a:pt x="2744" y="127"/>
                      </a:cubicBezTo>
                      <a:cubicBezTo>
                        <a:pt x="2793" y="55"/>
                        <a:pt x="2754" y="0"/>
                        <a:pt x="26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
                <p:cNvSpPr/>
                <p:nvPr/>
              </p:nvSpPr>
              <p:spPr>
                <a:xfrm>
                  <a:off x="2301475" y="3525400"/>
                  <a:ext cx="37050" cy="80000"/>
                </a:xfrm>
                <a:custGeom>
                  <a:avLst/>
                  <a:gdLst/>
                  <a:ahLst/>
                  <a:cxnLst/>
                  <a:rect l="l" t="t" r="r" b="b"/>
                  <a:pathLst>
                    <a:path w="1482" h="3200" extrusionOk="0">
                      <a:moveTo>
                        <a:pt x="203" y="1"/>
                      </a:moveTo>
                      <a:cubicBezTo>
                        <a:pt x="103" y="1"/>
                        <a:pt x="0" y="119"/>
                        <a:pt x="47" y="237"/>
                      </a:cubicBezTo>
                      <a:cubicBezTo>
                        <a:pt x="281" y="770"/>
                        <a:pt x="448" y="1337"/>
                        <a:pt x="581" y="1904"/>
                      </a:cubicBezTo>
                      <a:cubicBezTo>
                        <a:pt x="648" y="2338"/>
                        <a:pt x="581" y="2838"/>
                        <a:pt x="915" y="3139"/>
                      </a:cubicBezTo>
                      <a:cubicBezTo>
                        <a:pt x="943" y="3181"/>
                        <a:pt x="982" y="3199"/>
                        <a:pt x="1024" y="3199"/>
                      </a:cubicBezTo>
                      <a:cubicBezTo>
                        <a:pt x="1082" y="3199"/>
                        <a:pt x="1143" y="3164"/>
                        <a:pt x="1182" y="3105"/>
                      </a:cubicBezTo>
                      <a:cubicBezTo>
                        <a:pt x="1482" y="2705"/>
                        <a:pt x="1182" y="2105"/>
                        <a:pt x="1048" y="1671"/>
                      </a:cubicBezTo>
                      <a:cubicBezTo>
                        <a:pt x="848" y="1104"/>
                        <a:pt x="615" y="604"/>
                        <a:pt x="314" y="70"/>
                      </a:cubicBezTo>
                      <a:cubicBezTo>
                        <a:pt x="285" y="21"/>
                        <a:pt x="244" y="1"/>
                        <a:pt x="2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
                <p:cNvSpPr/>
                <p:nvPr/>
              </p:nvSpPr>
              <p:spPr>
                <a:xfrm>
                  <a:off x="2315400" y="3493425"/>
                  <a:ext cx="47325" cy="92875"/>
                </a:xfrm>
                <a:custGeom>
                  <a:avLst/>
                  <a:gdLst/>
                  <a:ahLst/>
                  <a:cxnLst/>
                  <a:rect l="l" t="t" r="r" b="b"/>
                  <a:pathLst>
                    <a:path w="1893" h="3715" extrusionOk="0">
                      <a:moveTo>
                        <a:pt x="56" y="1"/>
                      </a:moveTo>
                      <a:cubicBezTo>
                        <a:pt x="27" y="1"/>
                        <a:pt x="1" y="24"/>
                        <a:pt x="24" y="48"/>
                      </a:cubicBezTo>
                      <a:cubicBezTo>
                        <a:pt x="858" y="1049"/>
                        <a:pt x="1092" y="2216"/>
                        <a:pt x="1192" y="3450"/>
                      </a:cubicBezTo>
                      <a:cubicBezTo>
                        <a:pt x="1211" y="3605"/>
                        <a:pt x="1365" y="3715"/>
                        <a:pt x="1497" y="3715"/>
                      </a:cubicBezTo>
                      <a:cubicBezTo>
                        <a:pt x="1593" y="3715"/>
                        <a:pt x="1678" y="3657"/>
                        <a:pt x="1692" y="3517"/>
                      </a:cubicBezTo>
                      <a:cubicBezTo>
                        <a:pt x="1892" y="2116"/>
                        <a:pt x="1158" y="848"/>
                        <a:pt x="91" y="15"/>
                      </a:cubicBezTo>
                      <a:cubicBezTo>
                        <a:pt x="81" y="5"/>
                        <a:pt x="68" y="1"/>
                        <a:pt x="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
                <p:cNvSpPr/>
                <p:nvPr/>
              </p:nvSpPr>
              <p:spPr>
                <a:xfrm>
                  <a:off x="2296375" y="3818775"/>
                  <a:ext cx="39325" cy="74750"/>
                </a:xfrm>
                <a:custGeom>
                  <a:avLst/>
                  <a:gdLst/>
                  <a:ahLst/>
                  <a:cxnLst/>
                  <a:rect l="l" t="t" r="r" b="b"/>
                  <a:pathLst>
                    <a:path w="1573" h="2990" extrusionOk="0">
                      <a:moveTo>
                        <a:pt x="1351" y="1"/>
                      </a:moveTo>
                      <a:cubicBezTo>
                        <a:pt x="1288" y="1"/>
                        <a:pt x="1232" y="33"/>
                        <a:pt x="1219" y="110"/>
                      </a:cubicBezTo>
                      <a:cubicBezTo>
                        <a:pt x="1019" y="1044"/>
                        <a:pt x="652" y="1845"/>
                        <a:pt x="118" y="2612"/>
                      </a:cubicBezTo>
                      <a:cubicBezTo>
                        <a:pt x="0" y="2800"/>
                        <a:pt x="182" y="2989"/>
                        <a:pt x="358" y="2989"/>
                      </a:cubicBezTo>
                      <a:cubicBezTo>
                        <a:pt x="431" y="2989"/>
                        <a:pt x="503" y="2957"/>
                        <a:pt x="552" y="2879"/>
                      </a:cubicBezTo>
                      <a:cubicBezTo>
                        <a:pt x="1085" y="2045"/>
                        <a:pt x="1419" y="1177"/>
                        <a:pt x="1552" y="210"/>
                      </a:cubicBezTo>
                      <a:cubicBezTo>
                        <a:pt x="1573" y="86"/>
                        <a:pt x="1453" y="1"/>
                        <a:pt x="13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
                <p:cNvSpPr/>
                <p:nvPr/>
              </p:nvSpPr>
              <p:spPr>
                <a:xfrm>
                  <a:off x="2347675" y="3779475"/>
                  <a:ext cx="30050" cy="74925"/>
                </a:xfrm>
                <a:custGeom>
                  <a:avLst/>
                  <a:gdLst/>
                  <a:ahLst/>
                  <a:cxnLst/>
                  <a:rect l="l" t="t" r="r" b="b"/>
                  <a:pathLst>
                    <a:path w="1202" h="2997" extrusionOk="0">
                      <a:moveTo>
                        <a:pt x="820" y="1"/>
                      </a:moveTo>
                      <a:cubicBezTo>
                        <a:pt x="782" y="1"/>
                        <a:pt x="750" y="26"/>
                        <a:pt x="768" y="81"/>
                      </a:cubicBezTo>
                      <a:cubicBezTo>
                        <a:pt x="801" y="581"/>
                        <a:pt x="735" y="1048"/>
                        <a:pt x="601" y="1515"/>
                      </a:cubicBezTo>
                      <a:cubicBezTo>
                        <a:pt x="468" y="1949"/>
                        <a:pt x="101" y="2282"/>
                        <a:pt x="1" y="2716"/>
                      </a:cubicBezTo>
                      <a:cubicBezTo>
                        <a:pt x="1" y="2831"/>
                        <a:pt x="75" y="2996"/>
                        <a:pt x="203" y="2996"/>
                      </a:cubicBezTo>
                      <a:cubicBezTo>
                        <a:pt x="223" y="2996"/>
                        <a:pt x="245" y="2992"/>
                        <a:pt x="268" y="2983"/>
                      </a:cubicBezTo>
                      <a:cubicBezTo>
                        <a:pt x="735" y="2783"/>
                        <a:pt x="968" y="2182"/>
                        <a:pt x="1068" y="1715"/>
                      </a:cubicBezTo>
                      <a:cubicBezTo>
                        <a:pt x="1202" y="1148"/>
                        <a:pt x="1135" y="581"/>
                        <a:pt x="901" y="47"/>
                      </a:cubicBezTo>
                      <a:cubicBezTo>
                        <a:pt x="886" y="17"/>
                        <a:pt x="851" y="1"/>
                        <a:pt x="8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
                <p:cNvSpPr/>
                <p:nvPr/>
              </p:nvSpPr>
              <p:spPr>
                <a:xfrm>
                  <a:off x="2007750" y="3169602"/>
                  <a:ext cx="311600" cy="924825"/>
                </a:xfrm>
                <a:custGeom>
                  <a:avLst/>
                  <a:gdLst/>
                  <a:ahLst/>
                  <a:cxnLst/>
                  <a:rect l="l" t="t" r="r" b="b"/>
                  <a:pathLst>
                    <a:path w="12464" h="36993" extrusionOk="0">
                      <a:moveTo>
                        <a:pt x="7360" y="1"/>
                      </a:moveTo>
                      <a:cubicBezTo>
                        <a:pt x="7308" y="1"/>
                        <a:pt x="7253" y="30"/>
                        <a:pt x="7227" y="98"/>
                      </a:cubicBezTo>
                      <a:cubicBezTo>
                        <a:pt x="6192" y="3367"/>
                        <a:pt x="6526" y="6469"/>
                        <a:pt x="7393" y="9738"/>
                      </a:cubicBezTo>
                      <a:cubicBezTo>
                        <a:pt x="8261" y="13074"/>
                        <a:pt x="10029" y="16176"/>
                        <a:pt x="10662" y="19578"/>
                      </a:cubicBezTo>
                      <a:cubicBezTo>
                        <a:pt x="11329" y="23214"/>
                        <a:pt x="10562" y="27117"/>
                        <a:pt x="8527" y="30186"/>
                      </a:cubicBezTo>
                      <a:cubicBezTo>
                        <a:pt x="6459" y="33355"/>
                        <a:pt x="3524" y="34889"/>
                        <a:pt x="288" y="36524"/>
                      </a:cubicBezTo>
                      <a:cubicBezTo>
                        <a:pt x="1" y="36651"/>
                        <a:pt x="202" y="36993"/>
                        <a:pt x="454" y="36993"/>
                      </a:cubicBezTo>
                      <a:cubicBezTo>
                        <a:pt x="465" y="36993"/>
                        <a:pt x="477" y="36992"/>
                        <a:pt x="488" y="36991"/>
                      </a:cubicBezTo>
                      <a:cubicBezTo>
                        <a:pt x="6659" y="36157"/>
                        <a:pt x="11063" y="29652"/>
                        <a:pt x="11630" y="23848"/>
                      </a:cubicBezTo>
                      <a:cubicBezTo>
                        <a:pt x="12464" y="15509"/>
                        <a:pt x="5125" y="8670"/>
                        <a:pt x="7493" y="164"/>
                      </a:cubicBezTo>
                      <a:cubicBezTo>
                        <a:pt x="7513" y="65"/>
                        <a:pt x="7438" y="1"/>
                        <a:pt x="73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70" name="Google Shape;170;p2"/>
            <p:cNvGrpSpPr/>
            <p:nvPr/>
          </p:nvGrpSpPr>
          <p:grpSpPr>
            <a:xfrm rot="-1109068">
              <a:off x="3999899" y="3986497"/>
              <a:ext cx="1106766" cy="1124074"/>
              <a:chOff x="3939261" y="3810271"/>
              <a:chExt cx="1260408" cy="1280119"/>
            </a:xfrm>
          </p:grpSpPr>
          <p:sp>
            <p:nvSpPr>
              <p:cNvPr id="171" name="Google Shape;171;p2"/>
              <p:cNvSpPr/>
              <p:nvPr/>
            </p:nvSpPr>
            <p:spPr>
              <a:xfrm>
                <a:off x="3939261" y="3810271"/>
                <a:ext cx="752694" cy="1069390"/>
              </a:xfrm>
              <a:custGeom>
                <a:avLst/>
                <a:gdLst/>
                <a:ahLst/>
                <a:cxnLst/>
                <a:rect l="l" t="t" r="r" b="b"/>
                <a:pathLst>
                  <a:path w="29084" h="41562" extrusionOk="0">
                    <a:moveTo>
                      <a:pt x="17391" y="0"/>
                    </a:moveTo>
                    <a:cubicBezTo>
                      <a:pt x="11445" y="0"/>
                      <a:pt x="7966" y="8729"/>
                      <a:pt x="4270" y="18852"/>
                    </a:cubicBezTo>
                    <a:cubicBezTo>
                      <a:pt x="434" y="29259"/>
                      <a:pt x="1" y="39633"/>
                      <a:pt x="13410" y="41368"/>
                    </a:cubicBezTo>
                    <a:cubicBezTo>
                      <a:pt x="14400" y="41498"/>
                      <a:pt x="15331" y="41561"/>
                      <a:pt x="16205" y="41561"/>
                    </a:cubicBezTo>
                    <a:cubicBezTo>
                      <a:pt x="26957" y="41561"/>
                      <a:pt x="29084" y="32035"/>
                      <a:pt x="27387" y="21454"/>
                    </a:cubicBezTo>
                    <a:cubicBezTo>
                      <a:pt x="25619" y="10446"/>
                      <a:pt x="24485" y="772"/>
                      <a:pt x="18080" y="38"/>
                    </a:cubicBezTo>
                    <a:cubicBezTo>
                      <a:pt x="17847" y="13"/>
                      <a:pt x="17617" y="0"/>
                      <a:pt x="17391" y="0"/>
                    </a:cubicBez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
              <p:cNvSpPr/>
              <p:nvPr/>
            </p:nvSpPr>
            <p:spPr>
              <a:xfrm>
                <a:off x="4092470" y="3874905"/>
                <a:ext cx="238251" cy="464529"/>
              </a:xfrm>
              <a:custGeom>
                <a:avLst/>
                <a:gdLst/>
                <a:ahLst/>
                <a:cxnLst/>
                <a:rect l="l" t="t" r="r" b="b"/>
                <a:pathLst>
                  <a:path w="9206" h="18054" extrusionOk="0">
                    <a:moveTo>
                      <a:pt x="9033" y="1"/>
                    </a:moveTo>
                    <a:cubicBezTo>
                      <a:pt x="9009" y="1"/>
                      <a:pt x="8983" y="9"/>
                      <a:pt x="8958" y="28"/>
                    </a:cubicBezTo>
                    <a:cubicBezTo>
                      <a:pt x="6356" y="1863"/>
                      <a:pt x="4855" y="4631"/>
                      <a:pt x="3587" y="7500"/>
                    </a:cubicBezTo>
                    <a:cubicBezTo>
                      <a:pt x="2153" y="10769"/>
                      <a:pt x="352" y="14272"/>
                      <a:pt x="18" y="17874"/>
                    </a:cubicBezTo>
                    <a:cubicBezTo>
                      <a:pt x="1" y="17996"/>
                      <a:pt x="91" y="18054"/>
                      <a:pt x="192" y="18054"/>
                    </a:cubicBezTo>
                    <a:cubicBezTo>
                      <a:pt x="285" y="18054"/>
                      <a:pt x="386" y="18004"/>
                      <a:pt x="418" y="17908"/>
                    </a:cubicBezTo>
                    <a:cubicBezTo>
                      <a:pt x="1786" y="14605"/>
                      <a:pt x="2820" y="11169"/>
                      <a:pt x="4221" y="7867"/>
                    </a:cubicBezTo>
                    <a:cubicBezTo>
                      <a:pt x="5422" y="4998"/>
                      <a:pt x="6623" y="2230"/>
                      <a:pt x="9125" y="228"/>
                    </a:cubicBezTo>
                    <a:cubicBezTo>
                      <a:pt x="9206" y="147"/>
                      <a:pt x="9134" y="1"/>
                      <a:pt x="90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
              <p:cNvSpPr/>
              <p:nvPr/>
            </p:nvSpPr>
            <p:spPr>
              <a:xfrm>
                <a:off x="4020420" y="4395834"/>
                <a:ext cx="63328" cy="201646"/>
              </a:xfrm>
              <a:custGeom>
                <a:avLst/>
                <a:gdLst/>
                <a:ahLst/>
                <a:cxnLst/>
                <a:rect l="l" t="t" r="r" b="b"/>
                <a:pathLst>
                  <a:path w="2447" h="7837" extrusionOk="0">
                    <a:moveTo>
                      <a:pt x="2273" y="0"/>
                    </a:moveTo>
                    <a:cubicBezTo>
                      <a:pt x="2231" y="0"/>
                      <a:pt x="2191" y="19"/>
                      <a:pt x="2168" y="63"/>
                    </a:cubicBezTo>
                    <a:cubicBezTo>
                      <a:pt x="1101" y="2198"/>
                      <a:pt x="0" y="5267"/>
                      <a:pt x="967" y="7635"/>
                    </a:cubicBezTo>
                    <a:cubicBezTo>
                      <a:pt x="1003" y="7759"/>
                      <a:pt x="1132" y="7836"/>
                      <a:pt x="1256" y="7836"/>
                    </a:cubicBezTo>
                    <a:cubicBezTo>
                      <a:pt x="1365" y="7836"/>
                      <a:pt x="1470" y="7776"/>
                      <a:pt x="1501" y="7635"/>
                    </a:cubicBezTo>
                    <a:cubicBezTo>
                      <a:pt x="1735" y="6568"/>
                      <a:pt x="1601" y="5434"/>
                      <a:pt x="1701" y="4333"/>
                    </a:cubicBezTo>
                    <a:cubicBezTo>
                      <a:pt x="1835" y="2932"/>
                      <a:pt x="2035" y="1531"/>
                      <a:pt x="2402" y="163"/>
                    </a:cubicBezTo>
                    <a:cubicBezTo>
                      <a:pt x="2446" y="74"/>
                      <a:pt x="2357" y="0"/>
                      <a:pt x="22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
              <p:cNvSpPr/>
              <p:nvPr/>
            </p:nvSpPr>
            <p:spPr>
              <a:xfrm>
                <a:off x="4490039" y="3941931"/>
                <a:ext cx="31108" cy="109147"/>
              </a:xfrm>
              <a:custGeom>
                <a:avLst/>
                <a:gdLst/>
                <a:ahLst/>
                <a:cxnLst/>
                <a:rect l="l" t="t" r="r" b="b"/>
                <a:pathLst>
                  <a:path w="1202" h="4242" extrusionOk="0">
                    <a:moveTo>
                      <a:pt x="889" y="0"/>
                    </a:moveTo>
                    <a:cubicBezTo>
                      <a:pt x="776" y="0"/>
                      <a:pt x="668" y="75"/>
                      <a:pt x="668" y="225"/>
                    </a:cubicBezTo>
                    <a:cubicBezTo>
                      <a:pt x="668" y="992"/>
                      <a:pt x="567" y="1726"/>
                      <a:pt x="367" y="2460"/>
                    </a:cubicBezTo>
                    <a:cubicBezTo>
                      <a:pt x="234" y="2994"/>
                      <a:pt x="0" y="3528"/>
                      <a:pt x="100" y="4061"/>
                    </a:cubicBezTo>
                    <a:cubicBezTo>
                      <a:pt x="121" y="4181"/>
                      <a:pt x="213" y="4241"/>
                      <a:pt x="312" y="4241"/>
                    </a:cubicBezTo>
                    <a:cubicBezTo>
                      <a:pt x="378" y="4241"/>
                      <a:pt x="447" y="4215"/>
                      <a:pt x="501" y="4161"/>
                    </a:cubicBezTo>
                    <a:cubicBezTo>
                      <a:pt x="934" y="3794"/>
                      <a:pt x="1034" y="3061"/>
                      <a:pt x="1101" y="2460"/>
                    </a:cubicBezTo>
                    <a:cubicBezTo>
                      <a:pt x="1201" y="1726"/>
                      <a:pt x="1201" y="992"/>
                      <a:pt x="1135" y="225"/>
                    </a:cubicBezTo>
                    <a:cubicBezTo>
                      <a:pt x="1118" y="75"/>
                      <a:pt x="1001" y="0"/>
                      <a:pt x="8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
              <p:cNvSpPr/>
              <p:nvPr/>
            </p:nvSpPr>
            <p:spPr>
              <a:xfrm>
                <a:off x="4515065" y="4036335"/>
                <a:ext cx="27666" cy="88280"/>
              </a:xfrm>
              <a:custGeom>
                <a:avLst/>
                <a:gdLst/>
                <a:ahLst/>
                <a:cxnLst/>
                <a:rect l="l" t="t" r="r" b="b"/>
                <a:pathLst>
                  <a:path w="1069" h="3431" extrusionOk="0">
                    <a:moveTo>
                      <a:pt x="847" y="0"/>
                    </a:moveTo>
                    <a:cubicBezTo>
                      <a:pt x="735" y="0"/>
                      <a:pt x="618" y="75"/>
                      <a:pt x="601" y="225"/>
                    </a:cubicBezTo>
                    <a:cubicBezTo>
                      <a:pt x="534" y="793"/>
                      <a:pt x="434" y="1360"/>
                      <a:pt x="301" y="1927"/>
                    </a:cubicBezTo>
                    <a:cubicBezTo>
                      <a:pt x="201" y="2394"/>
                      <a:pt x="1" y="2794"/>
                      <a:pt x="101" y="3228"/>
                    </a:cubicBezTo>
                    <a:cubicBezTo>
                      <a:pt x="122" y="3357"/>
                      <a:pt x="241" y="3430"/>
                      <a:pt x="359" y="3430"/>
                    </a:cubicBezTo>
                    <a:cubicBezTo>
                      <a:pt x="423" y="3430"/>
                      <a:pt x="487" y="3408"/>
                      <a:pt x="534" y="3361"/>
                    </a:cubicBezTo>
                    <a:cubicBezTo>
                      <a:pt x="868" y="2961"/>
                      <a:pt x="868" y="2460"/>
                      <a:pt x="935" y="1960"/>
                    </a:cubicBezTo>
                    <a:cubicBezTo>
                      <a:pt x="1001" y="1393"/>
                      <a:pt x="1068" y="826"/>
                      <a:pt x="1068" y="225"/>
                    </a:cubicBezTo>
                    <a:cubicBezTo>
                      <a:pt x="1068" y="75"/>
                      <a:pt x="960" y="0"/>
                      <a:pt x="8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
              <p:cNvSpPr/>
              <p:nvPr/>
            </p:nvSpPr>
            <p:spPr>
              <a:xfrm>
                <a:off x="4539237" y="4117642"/>
                <a:ext cx="35430" cy="72996"/>
              </a:xfrm>
              <a:custGeom>
                <a:avLst/>
                <a:gdLst/>
                <a:ahLst/>
                <a:cxnLst/>
                <a:rect l="l" t="t" r="r" b="b"/>
                <a:pathLst>
                  <a:path w="1369" h="2837" extrusionOk="0">
                    <a:moveTo>
                      <a:pt x="1085" y="1"/>
                    </a:moveTo>
                    <a:cubicBezTo>
                      <a:pt x="985" y="1"/>
                      <a:pt x="885" y="68"/>
                      <a:pt x="868" y="201"/>
                    </a:cubicBezTo>
                    <a:cubicBezTo>
                      <a:pt x="868" y="701"/>
                      <a:pt x="735" y="1202"/>
                      <a:pt x="501" y="1635"/>
                    </a:cubicBezTo>
                    <a:cubicBezTo>
                      <a:pt x="334" y="1969"/>
                      <a:pt x="1" y="2236"/>
                      <a:pt x="67" y="2636"/>
                    </a:cubicBezTo>
                    <a:cubicBezTo>
                      <a:pt x="101" y="2736"/>
                      <a:pt x="201" y="2836"/>
                      <a:pt x="301" y="2836"/>
                    </a:cubicBezTo>
                    <a:cubicBezTo>
                      <a:pt x="801" y="2836"/>
                      <a:pt x="1001" y="2236"/>
                      <a:pt x="1135" y="1836"/>
                    </a:cubicBezTo>
                    <a:cubicBezTo>
                      <a:pt x="1335" y="1302"/>
                      <a:pt x="1368" y="735"/>
                      <a:pt x="1302" y="201"/>
                    </a:cubicBezTo>
                    <a:cubicBezTo>
                      <a:pt x="1285" y="68"/>
                      <a:pt x="1185" y="1"/>
                      <a:pt x="10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
              <p:cNvSpPr/>
              <p:nvPr/>
            </p:nvSpPr>
            <p:spPr>
              <a:xfrm>
                <a:off x="4558414" y="4219121"/>
                <a:ext cx="39571" cy="70474"/>
              </a:xfrm>
              <a:custGeom>
                <a:avLst/>
                <a:gdLst/>
                <a:ahLst/>
                <a:cxnLst/>
                <a:rect l="l" t="t" r="r" b="b"/>
                <a:pathLst>
                  <a:path w="1529" h="2739" extrusionOk="0">
                    <a:moveTo>
                      <a:pt x="1228" y="0"/>
                    </a:moveTo>
                    <a:cubicBezTo>
                      <a:pt x="1118" y="0"/>
                      <a:pt x="994" y="91"/>
                      <a:pt x="994" y="227"/>
                    </a:cubicBezTo>
                    <a:cubicBezTo>
                      <a:pt x="961" y="627"/>
                      <a:pt x="861" y="1027"/>
                      <a:pt x="627" y="1394"/>
                    </a:cubicBezTo>
                    <a:cubicBezTo>
                      <a:pt x="461" y="1694"/>
                      <a:pt x="160" y="1961"/>
                      <a:pt x="60" y="2295"/>
                    </a:cubicBezTo>
                    <a:cubicBezTo>
                      <a:pt x="1" y="2503"/>
                      <a:pt x="181" y="2739"/>
                      <a:pt x="387" y="2739"/>
                    </a:cubicBezTo>
                    <a:cubicBezTo>
                      <a:pt x="411" y="2739"/>
                      <a:pt x="436" y="2735"/>
                      <a:pt x="461" y="2728"/>
                    </a:cubicBezTo>
                    <a:cubicBezTo>
                      <a:pt x="1395" y="2395"/>
                      <a:pt x="1528" y="994"/>
                      <a:pt x="1395" y="160"/>
                    </a:cubicBezTo>
                    <a:cubicBezTo>
                      <a:pt x="1381" y="48"/>
                      <a:pt x="1308" y="0"/>
                      <a:pt x="12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
              <p:cNvSpPr/>
              <p:nvPr/>
            </p:nvSpPr>
            <p:spPr>
              <a:xfrm>
                <a:off x="4383853" y="4107993"/>
                <a:ext cx="21610" cy="23877"/>
              </a:xfrm>
              <a:custGeom>
                <a:avLst/>
                <a:gdLst/>
                <a:ahLst/>
                <a:cxnLst/>
                <a:rect l="l" t="t" r="r" b="b"/>
                <a:pathLst>
                  <a:path w="835" h="928" extrusionOk="0">
                    <a:moveTo>
                      <a:pt x="397" y="0"/>
                    </a:moveTo>
                    <a:cubicBezTo>
                      <a:pt x="288" y="0"/>
                      <a:pt x="183" y="60"/>
                      <a:pt x="101" y="142"/>
                    </a:cubicBezTo>
                    <a:cubicBezTo>
                      <a:pt x="0" y="276"/>
                      <a:pt x="0" y="443"/>
                      <a:pt x="67" y="609"/>
                    </a:cubicBezTo>
                    <a:cubicBezTo>
                      <a:pt x="101" y="676"/>
                      <a:pt x="134" y="743"/>
                      <a:pt x="167" y="810"/>
                    </a:cubicBezTo>
                    <a:cubicBezTo>
                      <a:pt x="205" y="884"/>
                      <a:pt x="295" y="928"/>
                      <a:pt x="384" y="928"/>
                    </a:cubicBezTo>
                    <a:cubicBezTo>
                      <a:pt x="454" y="928"/>
                      <a:pt x="524" y="901"/>
                      <a:pt x="568" y="843"/>
                    </a:cubicBezTo>
                    <a:cubicBezTo>
                      <a:pt x="634" y="810"/>
                      <a:pt x="668" y="743"/>
                      <a:pt x="701" y="676"/>
                    </a:cubicBezTo>
                    <a:cubicBezTo>
                      <a:pt x="768" y="643"/>
                      <a:pt x="801" y="576"/>
                      <a:pt x="834" y="509"/>
                    </a:cubicBezTo>
                    <a:cubicBezTo>
                      <a:pt x="834" y="443"/>
                      <a:pt x="834" y="343"/>
                      <a:pt x="834" y="276"/>
                    </a:cubicBezTo>
                    <a:cubicBezTo>
                      <a:pt x="768" y="142"/>
                      <a:pt x="634" y="9"/>
                      <a:pt x="467" y="9"/>
                    </a:cubicBezTo>
                    <a:cubicBezTo>
                      <a:pt x="444" y="3"/>
                      <a:pt x="420" y="0"/>
                      <a:pt x="3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
              <p:cNvSpPr/>
              <p:nvPr/>
            </p:nvSpPr>
            <p:spPr>
              <a:xfrm>
                <a:off x="4396793" y="4287588"/>
                <a:ext cx="22490" cy="17188"/>
              </a:xfrm>
              <a:custGeom>
                <a:avLst/>
                <a:gdLst/>
                <a:ahLst/>
                <a:cxnLst/>
                <a:rect l="l" t="t" r="r" b="b"/>
                <a:pathLst>
                  <a:path w="869" h="668" extrusionOk="0">
                    <a:moveTo>
                      <a:pt x="434" y="1"/>
                    </a:moveTo>
                    <a:cubicBezTo>
                      <a:pt x="1" y="1"/>
                      <a:pt x="1" y="668"/>
                      <a:pt x="434" y="668"/>
                    </a:cubicBezTo>
                    <a:cubicBezTo>
                      <a:pt x="868" y="668"/>
                      <a:pt x="868" y="1"/>
                      <a:pt x="4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
              <p:cNvSpPr/>
              <p:nvPr/>
            </p:nvSpPr>
            <p:spPr>
              <a:xfrm>
                <a:off x="4261260" y="4213460"/>
                <a:ext cx="30254" cy="21793"/>
              </a:xfrm>
              <a:custGeom>
                <a:avLst/>
                <a:gdLst/>
                <a:ahLst/>
                <a:cxnLst/>
                <a:rect l="l" t="t" r="r" b="b"/>
                <a:pathLst>
                  <a:path w="1169" h="847" extrusionOk="0">
                    <a:moveTo>
                      <a:pt x="412" y="0"/>
                    </a:moveTo>
                    <a:cubicBezTo>
                      <a:pt x="272" y="0"/>
                      <a:pt x="147" y="75"/>
                      <a:pt x="101" y="213"/>
                    </a:cubicBezTo>
                    <a:cubicBezTo>
                      <a:pt x="1" y="413"/>
                      <a:pt x="134" y="613"/>
                      <a:pt x="334" y="680"/>
                    </a:cubicBezTo>
                    <a:cubicBezTo>
                      <a:pt x="401" y="713"/>
                      <a:pt x="468" y="747"/>
                      <a:pt x="534" y="780"/>
                    </a:cubicBezTo>
                    <a:cubicBezTo>
                      <a:pt x="568" y="780"/>
                      <a:pt x="601" y="813"/>
                      <a:pt x="635" y="813"/>
                    </a:cubicBezTo>
                    <a:cubicBezTo>
                      <a:pt x="735" y="847"/>
                      <a:pt x="801" y="847"/>
                      <a:pt x="868" y="847"/>
                    </a:cubicBezTo>
                    <a:cubicBezTo>
                      <a:pt x="1068" y="813"/>
                      <a:pt x="1168" y="513"/>
                      <a:pt x="1068" y="380"/>
                    </a:cubicBezTo>
                    <a:cubicBezTo>
                      <a:pt x="968" y="213"/>
                      <a:pt x="768" y="146"/>
                      <a:pt x="601" y="46"/>
                    </a:cubicBezTo>
                    <a:cubicBezTo>
                      <a:pt x="539" y="15"/>
                      <a:pt x="474" y="0"/>
                      <a:pt x="4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
              <p:cNvSpPr/>
              <p:nvPr/>
            </p:nvSpPr>
            <p:spPr>
              <a:xfrm>
                <a:off x="4357093" y="3989763"/>
                <a:ext cx="19876" cy="21021"/>
              </a:xfrm>
              <a:custGeom>
                <a:avLst/>
                <a:gdLst/>
                <a:ahLst/>
                <a:cxnLst/>
                <a:rect l="l" t="t" r="r" b="b"/>
                <a:pathLst>
                  <a:path w="768" h="817" extrusionOk="0">
                    <a:moveTo>
                      <a:pt x="367" y="1"/>
                    </a:moveTo>
                    <a:cubicBezTo>
                      <a:pt x="334" y="1"/>
                      <a:pt x="334" y="34"/>
                      <a:pt x="301" y="34"/>
                    </a:cubicBezTo>
                    <a:cubicBezTo>
                      <a:pt x="234" y="67"/>
                      <a:pt x="201" y="101"/>
                      <a:pt x="134" y="167"/>
                    </a:cubicBezTo>
                    <a:cubicBezTo>
                      <a:pt x="134" y="201"/>
                      <a:pt x="100" y="234"/>
                      <a:pt x="100" y="268"/>
                    </a:cubicBezTo>
                    <a:cubicBezTo>
                      <a:pt x="0" y="368"/>
                      <a:pt x="34" y="534"/>
                      <a:pt x="100" y="634"/>
                    </a:cubicBezTo>
                    <a:cubicBezTo>
                      <a:pt x="134" y="668"/>
                      <a:pt x="167" y="735"/>
                      <a:pt x="234" y="768"/>
                    </a:cubicBezTo>
                    <a:cubicBezTo>
                      <a:pt x="267" y="801"/>
                      <a:pt x="301" y="801"/>
                      <a:pt x="367" y="801"/>
                    </a:cubicBezTo>
                    <a:cubicBezTo>
                      <a:pt x="378" y="812"/>
                      <a:pt x="393" y="816"/>
                      <a:pt x="409" y="816"/>
                    </a:cubicBezTo>
                    <a:cubicBezTo>
                      <a:pt x="441" y="816"/>
                      <a:pt x="479" y="801"/>
                      <a:pt x="501" y="801"/>
                    </a:cubicBezTo>
                    <a:cubicBezTo>
                      <a:pt x="567" y="768"/>
                      <a:pt x="634" y="735"/>
                      <a:pt x="668" y="701"/>
                    </a:cubicBezTo>
                    <a:cubicBezTo>
                      <a:pt x="701" y="668"/>
                      <a:pt x="734" y="601"/>
                      <a:pt x="768" y="534"/>
                    </a:cubicBezTo>
                    <a:cubicBezTo>
                      <a:pt x="768" y="468"/>
                      <a:pt x="768" y="401"/>
                      <a:pt x="768" y="334"/>
                    </a:cubicBezTo>
                    <a:cubicBezTo>
                      <a:pt x="768" y="301"/>
                      <a:pt x="734" y="268"/>
                      <a:pt x="734" y="234"/>
                    </a:cubicBezTo>
                    <a:cubicBezTo>
                      <a:pt x="701" y="201"/>
                      <a:pt x="701" y="134"/>
                      <a:pt x="634" y="101"/>
                    </a:cubicBezTo>
                    <a:cubicBezTo>
                      <a:pt x="601" y="34"/>
                      <a:pt x="534" y="34"/>
                      <a:pt x="4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
              <p:cNvSpPr/>
              <p:nvPr/>
            </p:nvSpPr>
            <p:spPr>
              <a:xfrm>
                <a:off x="4204298" y="4173270"/>
                <a:ext cx="21610" cy="27891"/>
              </a:xfrm>
              <a:custGeom>
                <a:avLst/>
                <a:gdLst/>
                <a:ahLst/>
                <a:cxnLst/>
                <a:rect l="l" t="t" r="r" b="b"/>
                <a:pathLst>
                  <a:path w="835" h="1084" extrusionOk="0">
                    <a:moveTo>
                      <a:pt x="333" y="1"/>
                    </a:moveTo>
                    <a:cubicBezTo>
                      <a:pt x="311" y="1"/>
                      <a:pt x="288" y="3"/>
                      <a:pt x="267" y="7"/>
                    </a:cubicBezTo>
                    <a:cubicBezTo>
                      <a:pt x="100" y="74"/>
                      <a:pt x="0" y="241"/>
                      <a:pt x="34" y="441"/>
                    </a:cubicBezTo>
                    <a:cubicBezTo>
                      <a:pt x="67" y="608"/>
                      <a:pt x="67" y="808"/>
                      <a:pt x="167" y="941"/>
                    </a:cubicBezTo>
                    <a:cubicBezTo>
                      <a:pt x="222" y="1023"/>
                      <a:pt x="322" y="1083"/>
                      <a:pt x="430" y="1083"/>
                    </a:cubicBezTo>
                    <a:cubicBezTo>
                      <a:pt x="453" y="1083"/>
                      <a:pt x="477" y="1080"/>
                      <a:pt x="501" y="1075"/>
                    </a:cubicBezTo>
                    <a:cubicBezTo>
                      <a:pt x="634" y="1075"/>
                      <a:pt x="767" y="974"/>
                      <a:pt x="767" y="841"/>
                    </a:cubicBezTo>
                    <a:cubicBezTo>
                      <a:pt x="834" y="641"/>
                      <a:pt x="734" y="441"/>
                      <a:pt x="701" y="274"/>
                    </a:cubicBezTo>
                    <a:cubicBezTo>
                      <a:pt x="672" y="99"/>
                      <a:pt x="490" y="1"/>
                      <a:pt x="3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
              <p:cNvSpPr/>
              <p:nvPr/>
            </p:nvSpPr>
            <p:spPr>
              <a:xfrm>
                <a:off x="4238822" y="4608596"/>
                <a:ext cx="19022" cy="16107"/>
              </a:xfrm>
              <a:custGeom>
                <a:avLst/>
                <a:gdLst/>
                <a:ahLst/>
                <a:cxnLst/>
                <a:rect l="l" t="t" r="r" b="b"/>
                <a:pathLst>
                  <a:path w="735" h="626" extrusionOk="0">
                    <a:moveTo>
                      <a:pt x="334" y="0"/>
                    </a:moveTo>
                    <a:cubicBezTo>
                      <a:pt x="301" y="0"/>
                      <a:pt x="234" y="0"/>
                      <a:pt x="201" y="34"/>
                    </a:cubicBezTo>
                    <a:cubicBezTo>
                      <a:pt x="167" y="34"/>
                      <a:pt x="167" y="34"/>
                      <a:pt x="134" y="67"/>
                    </a:cubicBezTo>
                    <a:cubicBezTo>
                      <a:pt x="101" y="67"/>
                      <a:pt x="67" y="100"/>
                      <a:pt x="67" y="134"/>
                    </a:cubicBezTo>
                    <a:cubicBezTo>
                      <a:pt x="34" y="167"/>
                      <a:pt x="0" y="234"/>
                      <a:pt x="0" y="300"/>
                    </a:cubicBezTo>
                    <a:cubicBezTo>
                      <a:pt x="0" y="334"/>
                      <a:pt x="34" y="401"/>
                      <a:pt x="34" y="434"/>
                    </a:cubicBezTo>
                    <a:cubicBezTo>
                      <a:pt x="67" y="467"/>
                      <a:pt x="67" y="467"/>
                      <a:pt x="101" y="501"/>
                    </a:cubicBezTo>
                    <a:cubicBezTo>
                      <a:pt x="134" y="534"/>
                      <a:pt x="167" y="534"/>
                      <a:pt x="201" y="567"/>
                    </a:cubicBezTo>
                    <a:cubicBezTo>
                      <a:pt x="234" y="567"/>
                      <a:pt x="301" y="601"/>
                      <a:pt x="334" y="601"/>
                    </a:cubicBezTo>
                    <a:cubicBezTo>
                      <a:pt x="367" y="617"/>
                      <a:pt x="392" y="626"/>
                      <a:pt x="417" y="626"/>
                    </a:cubicBezTo>
                    <a:cubicBezTo>
                      <a:pt x="442" y="626"/>
                      <a:pt x="467" y="617"/>
                      <a:pt x="501" y="601"/>
                    </a:cubicBezTo>
                    <a:cubicBezTo>
                      <a:pt x="568" y="601"/>
                      <a:pt x="601" y="567"/>
                      <a:pt x="634" y="534"/>
                    </a:cubicBezTo>
                    <a:cubicBezTo>
                      <a:pt x="701" y="467"/>
                      <a:pt x="734" y="401"/>
                      <a:pt x="734" y="300"/>
                    </a:cubicBezTo>
                    <a:cubicBezTo>
                      <a:pt x="734" y="234"/>
                      <a:pt x="701" y="134"/>
                      <a:pt x="634" y="100"/>
                    </a:cubicBezTo>
                    <a:cubicBezTo>
                      <a:pt x="601" y="34"/>
                      <a:pt x="568" y="34"/>
                      <a:pt x="5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
              <p:cNvSpPr/>
              <p:nvPr/>
            </p:nvSpPr>
            <p:spPr>
              <a:xfrm>
                <a:off x="4510743" y="4479843"/>
                <a:ext cx="23344" cy="18062"/>
              </a:xfrm>
              <a:custGeom>
                <a:avLst/>
                <a:gdLst/>
                <a:ahLst/>
                <a:cxnLst/>
                <a:rect l="l" t="t" r="r" b="b"/>
                <a:pathLst>
                  <a:path w="902" h="702" extrusionOk="0">
                    <a:moveTo>
                      <a:pt x="468" y="1"/>
                    </a:moveTo>
                    <a:cubicBezTo>
                      <a:pt x="1" y="1"/>
                      <a:pt x="1" y="701"/>
                      <a:pt x="468" y="701"/>
                    </a:cubicBezTo>
                    <a:cubicBezTo>
                      <a:pt x="902" y="701"/>
                      <a:pt x="902" y="1"/>
                      <a:pt x="468" y="1"/>
                    </a:cubicBezTo>
                    <a:close/>
                  </a:path>
                </a:pathLst>
              </a:custGeom>
              <a:solidFill>
                <a:srgbClr val="2C23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
              <p:cNvSpPr/>
              <p:nvPr/>
            </p:nvSpPr>
            <p:spPr>
              <a:xfrm>
                <a:off x="4438227" y="4436076"/>
                <a:ext cx="17314" cy="20790"/>
              </a:xfrm>
              <a:custGeom>
                <a:avLst/>
                <a:gdLst/>
                <a:ahLst/>
                <a:cxnLst/>
                <a:rect l="l" t="t" r="r" b="b"/>
                <a:pathLst>
                  <a:path w="669" h="808" extrusionOk="0">
                    <a:moveTo>
                      <a:pt x="335" y="0"/>
                    </a:moveTo>
                    <a:cubicBezTo>
                      <a:pt x="234" y="0"/>
                      <a:pt x="168" y="34"/>
                      <a:pt x="101" y="67"/>
                    </a:cubicBezTo>
                    <a:cubicBezTo>
                      <a:pt x="34" y="167"/>
                      <a:pt x="1" y="267"/>
                      <a:pt x="34" y="367"/>
                    </a:cubicBezTo>
                    <a:cubicBezTo>
                      <a:pt x="34" y="467"/>
                      <a:pt x="68" y="568"/>
                      <a:pt x="68" y="634"/>
                    </a:cubicBezTo>
                    <a:cubicBezTo>
                      <a:pt x="68" y="721"/>
                      <a:pt x="168" y="808"/>
                      <a:pt x="260" y="808"/>
                    </a:cubicBezTo>
                    <a:cubicBezTo>
                      <a:pt x="274" y="808"/>
                      <a:pt x="288" y="805"/>
                      <a:pt x="301" y="801"/>
                    </a:cubicBezTo>
                    <a:cubicBezTo>
                      <a:pt x="401" y="801"/>
                      <a:pt x="468" y="734"/>
                      <a:pt x="501" y="634"/>
                    </a:cubicBezTo>
                    <a:cubicBezTo>
                      <a:pt x="568" y="568"/>
                      <a:pt x="601" y="467"/>
                      <a:pt x="635" y="367"/>
                    </a:cubicBezTo>
                    <a:cubicBezTo>
                      <a:pt x="668" y="301"/>
                      <a:pt x="601" y="134"/>
                      <a:pt x="535" y="67"/>
                    </a:cubicBezTo>
                    <a:cubicBezTo>
                      <a:pt x="468" y="34"/>
                      <a:pt x="401" y="0"/>
                      <a:pt x="3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
              <p:cNvSpPr/>
              <p:nvPr/>
            </p:nvSpPr>
            <p:spPr>
              <a:xfrm>
                <a:off x="4342419" y="4534931"/>
                <a:ext cx="30228" cy="21716"/>
              </a:xfrm>
              <a:custGeom>
                <a:avLst/>
                <a:gdLst/>
                <a:ahLst/>
                <a:cxnLst/>
                <a:rect l="l" t="t" r="r" b="b"/>
                <a:pathLst>
                  <a:path w="1168" h="844" extrusionOk="0">
                    <a:moveTo>
                      <a:pt x="423" y="0"/>
                    </a:moveTo>
                    <a:cubicBezTo>
                      <a:pt x="286" y="0"/>
                      <a:pt x="146" y="91"/>
                      <a:pt x="100" y="228"/>
                    </a:cubicBezTo>
                    <a:cubicBezTo>
                      <a:pt x="0" y="428"/>
                      <a:pt x="134" y="662"/>
                      <a:pt x="334" y="728"/>
                    </a:cubicBezTo>
                    <a:cubicBezTo>
                      <a:pt x="401" y="762"/>
                      <a:pt x="501" y="762"/>
                      <a:pt x="567" y="795"/>
                    </a:cubicBezTo>
                    <a:cubicBezTo>
                      <a:pt x="601" y="795"/>
                      <a:pt x="667" y="828"/>
                      <a:pt x="701" y="828"/>
                    </a:cubicBezTo>
                    <a:cubicBezTo>
                      <a:pt x="723" y="840"/>
                      <a:pt x="745" y="843"/>
                      <a:pt x="768" y="843"/>
                    </a:cubicBezTo>
                    <a:cubicBezTo>
                      <a:pt x="812" y="843"/>
                      <a:pt x="857" y="828"/>
                      <a:pt x="901" y="828"/>
                    </a:cubicBezTo>
                    <a:cubicBezTo>
                      <a:pt x="1101" y="795"/>
                      <a:pt x="1168" y="562"/>
                      <a:pt x="1068" y="428"/>
                    </a:cubicBezTo>
                    <a:cubicBezTo>
                      <a:pt x="968" y="261"/>
                      <a:pt x="768" y="161"/>
                      <a:pt x="601" y="61"/>
                    </a:cubicBezTo>
                    <a:cubicBezTo>
                      <a:pt x="548" y="19"/>
                      <a:pt x="486" y="0"/>
                      <a:pt x="4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
              <p:cNvSpPr/>
              <p:nvPr/>
            </p:nvSpPr>
            <p:spPr>
              <a:xfrm>
                <a:off x="4497803" y="4610294"/>
                <a:ext cx="19876" cy="18912"/>
              </a:xfrm>
              <a:custGeom>
                <a:avLst/>
                <a:gdLst/>
                <a:ahLst/>
                <a:cxnLst/>
                <a:rect l="l" t="t" r="r" b="b"/>
                <a:pathLst>
                  <a:path w="768" h="735" extrusionOk="0">
                    <a:moveTo>
                      <a:pt x="401" y="1"/>
                    </a:moveTo>
                    <a:cubicBezTo>
                      <a:pt x="301" y="1"/>
                      <a:pt x="201" y="34"/>
                      <a:pt x="134" y="101"/>
                    </a:cubicBezTo>
                    <a:cubicBezTo>
                      <a:pt x="67" y="168"/>
                      <a:pt x="34" y="268"/>
                      <a:pt x="1" y="368"/>
                    </a:cubicBezTo>
                    <a:cubicBezTo>
                      <a:pt x="1" y="468"/>
                      <a:pt x="67" y="568"/>
                      <a:pt x="134" y="635"/>
                    </a:cubicBezTo>
                    <a:cubicBezTo>
                      <a:pt x="167" y="668"/>
                      <a:pt x="234" y="701"/>
                      <a:pt x="301" y="735"/>
                    </a:cubicBezTo>
                    <a:lnTo>
                      <a:pt x="434" y="735"/>
                    </a:lnTo>
                    <a:cubicBezTo>
                      <a:pt x="501" y="735"/>
                      <a:pt x="534" y="701"/>
                      <a:pt x="568" y="668"/>
                    </a:cubicBezTo>
                    <a:cubicBezTo>
                      <a:pt x="634" y="668"/>
                      <a:pt x="668" y="601"/>
                      <a:pt x="701" y="568"/>
                    </a:cubicBezTo>
                    <a:cubicBezTo>
                      <a:pt x="734" y="535"/>
                      <a:pt x="734" y="535"/>
                      <a:pt x="734" y="501"/>
                    </a:cubicBezTo>
                    <a:cubicBezTo>
                      <a:pt x="734" y="468"/>
                      <a:pt x="734" y="468"/>
                      <a:pt x="768" y="435"/>
                    </a:cubicBezTo>
                    <a:cubicBezTo>
                      <a:pt x="768" y="401"/>
                      <a:pt x="768" y="368"/>
                      <a:pt x="768" y="335"/>
                    </a:cubicBezTo>
                    <a:cubicBezTo>
                      <a:pt x="768" y="301"/>
                      <a:pt x="768" y="301"/>
                      <a:pt x="768" y="301"/>
                    </a:cubicBezTo>
                    <a:cubicBezTo>
                      <a:pt x="768" y="301"/>
                      <a:pt x="734" y="301"/>
                      <a:pt x="734" y="268"/>
                    </a:cubicBezTo>
                    <a:cubicBezTo>
                      <a:pt x="734" y="268"/>
                      <a:pt x="734" y="234"/>
                      <a:pt x="734" y="234"/>
                    </a:cubicBezTo>
                    <a:cubicBezTo>
                      <a:pt x="701" y="168"/>
                      <a:pt x="668" y="134"/>
                      <a:pt x="634" y="101"/>
                    </a:cubicBezTo>
                    <a:cubicBezTo>
                      <a:pt x="568" y="34"/>
                      <a:pt x="468" y="1"/>
                      <a:pt x="401" y="1"/>
                    </a:cubicBezTo>
                    <a:close/>
                  </a:path>
                </a:pathLst>
              </a:custGeom>
              <a:solidFill>
                <a:srgbClr val="2C23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
              <p:cNvSpPr/>
              <p:nvPr/>
            </p:nvSpPr>
            <p:spPr>
              <a:xfrm>
                <a:off x="4573787" y="4573397"/>
                <a:ext cx="30228" cy="30078"/>
              </a:xfrm>
              <a:custGeom>
                <a:avLst/>
                <a:gdLst/>
                <a:ahLst/>
                <a:cxnLst/>
                <a:rect l="l" t="t" r="r" b="b"/>
                <a:pathLst>
                  <a:path w="1168" h="1169" extrusionOk="0">
                    <a:moveTo>
                      <a:pt x="600" y="1"/>
                    </a:moveTo>
                    <a:cubicBezTo>
                      <a:pt x="500" y="1"/>
                      <a:pt x="434" y="1"/>
                      <a:pt x="367" y="34"/>
                    </a:cubicBezTo>
                    <a:cubicBezTo>
                      <a:pt x="300" y="67"/>
                      <a:pt x="234" y="101"/>
                      <a:pt x="167" y="167"/>
                    </a:cubicBezTo>
                    <a:cubicBezTo>
                      <a:pt x="133" y="234"/>
                      <a:pt x="100" y="301"/>
                      <a:pt x="67" y="368"/>
                    </a:cubicBezTo>
                    <a:cubicBezTo>
                      <a:pt x="33" y="434"/>
                      <a:pt x="0" y="501"/>
                      <a:pt x="0" y="601"/>
                    </a:cubicBezTo>
                    <a:cubicBezTo>
                      <a:pt x="0" y="634"/>
                      <a:pt x="33" y="701"/>
                      <a:pt x="33" y="734"/>
                    </a:cubicBezTo>
                    <a:cubicBezTo>
                      <a:pt x="67" y="835"/>
                      <a:pt x="100" y="935"/>
                      <a:pt x="167" y="1001"/>
                    </a:cubicBezTo>
                    <a:cubicBezTo>
                      <a:pt x="300" y="1101"/>
                      <a:pt x="434" y="1168"/>
                      <a:pt x="600" y="1168"/>
                    </a:cubicBezTo>
                    <a:cubicBezTo>
                      <a:pt x="667" y="1168"/>
                      <a:pt x="734" y="1168"/>
                      <a:pt x="834" y="1135"/>
                    </a:cubicBezTo>
                    <a:cubicBezTo>
                      <a:pt x="901" y="1101"/>
                      <a:pt x="967" y="1068"/>
                      <a:pt x="1001" y="1001"/>
                    </a:cubicBezTo>
                    <a:cubicBezTo>
                      <a:pt x="1067" y="935"/>
                      <a:pt x="1101" y="868"/>
                      <a:pt x="1134" y="801"/>
                    </a:cubicBezTo>
                    <a:cubicBezTo>
                      <a:pt x="1168" y="734"/>
                      <a:pt x="1168" y="668"/>
                      <a:pt x="1168" y="601"/>
                    </a:cubicBezTo>
                    <a:cubicBezTo>
                      <a:pt x="1168" y="534"/>
                      <a:pt x="1168" y="468"/>
                      <a:pt x="1168" y="434"/>
                    </a:cubicBezTo>
                    <a:cubicBezTo>
                      <a:pt x="1134" y="334"/>
                      <a:pt x="1067" y="234"/>
                      <a:pt x="1001" y="167"/>
                    </a:cubicBezTo>
                    <a:cubicBezTo>
                      <a:pt x="901" y="67"/>
                      <a:pt x="767" y="1"/>
                      <a:pt x="600" y="1"/>
                    </a:cubicBezTo>
                    <a:close/>
                  </a:path>
                </a:pathLst>
              </a:custGeom>
              <a:solidFill>
                <a:srgbClr val="2C23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
              <p:cNvSpPr/>
              <p:nvPr/>
            </p:nvSpPr>
            <p:spPr>
              <a:xfrm>
                <a:off x="4387295" y="4721036"/>
                <a:ext cx="30254" cy="23183"/>
              </a:xfrm>
              <a:custGeom>
                <a:avLst/>
                <a:gdLst/>
                <a:ahLst/>
                <a:cxnLst/>
                <a:rect l="l" t="t" r="r" b="b"/>
                <a:pathLst>
                  <a:path w="1169" h="901" extrusionOk="0">
                    <a:moveTo>
                      <a:pt x="601" y="0"/>
                    </a:moveTo>
                    <a:cubicBezTo>
                      <a:pt x="1" y="0"/>
                      <a:pt x="1" y="901"/>
                      <a:pt x="601" y="901"/>
                    </a:cubicBezTo>
                    <a:cubicBezTo>
                      <a:pt x="1168" y="901"/>
                      <a:pt x="1168" y="0"/>
                      <a:pt x="601" y="0"/>
                    </a:cubicBezTo>
                    <a:close/>
                  </a:path>
                </a:pathLst>
              </a:custGeom>
              <a:solidFill>
                <a:srgbClr val="2C23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
              <p:cNvSpPr/>
              <p:nvPr/>
            </p:nvSpPr>
            <p:spPr>
              <a:xfrm>
                <a:off x="4270758" y="4061164"/>
                <a:ext cx="928911" cy="1029226"/>
              </a:xfrm>
              <a:custGeom>
                <a:avLst/>
                <a:gdLst/>
                <a:ahLst/>
                <a:cxnLst/>
                <a:rect l="l" t="t" r="r" b="b"/>
                <a:pathLst>
                  <a:path w="35893" h="40001" extrusionOk="0">
                    <a:moveTo>
                      <a:pt x="27537" y="1"/>
                    </a:moveTo>
                    <a:cubicBezTo>
                      <a:pt x="22439" y="1"/>
                      <a:pt x="16912" y="6424"/>
                      <a:pt x="10875" y="13771"/>
                    </a:cubicBezTo>
                    <a:cubicBezTo>
                      <a:pt x="3803" y="22377"/>
                      <a:pt x="1" y="32017"/>
                      <a:pt x="12109" y="38088"/>
                    </a:cubicBezTo>
                    <a:cubicBezTo>
                      <a:pt x="14740" y="39407"/>
                      <a:pt x="17075" y="40000"/>
                      <a:pt x="19140" y="40000"/>
                    </a:cubicBezTo>
                    <a:cubicBezTo>
                      <a:pt x="26370" y="40000"/>
                      <a:pt x="30274" y="32726"/>
                      <a:pt x="31857" y="23878"/>
                    </a:cubicBezTo>
                    <a:cubicBezTo>
                      <a:pt x="33792" y="12870"/>
                      <a:pt x="35893" y="3397"/>
                      <a:pt x="30122" y="595"/>
                    </a:cubicBezTo>
                    <a:cubicBezTo>
                      <a:pt x="29273" y="190"/>
                      <a:pt x="28411" y="1"/>
                      <a:pt x="27537" y="1"/>
                    </a:cubicBez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
              <p:cNvSpPr/>
              <p:nvPr/>
            </p:nvSpPr>
            <p:spPr>
              <a:xfrm>
                <a:off x="4396793" y="4093378"/>
                <a:ext cx="758853" cy="964798"/>
              </a:xfrm>
              <a:custGeom>
                <a:avLst/>
                <a:gdLst/>
                <a:ahLst/>
                <a:cxnLst/>
                <a:rect l="l" t="t" r="r" b="b"/>
                <a:pathLst>
                  <a:path w="29322" h="37497" extrusionOk="0">
                    <a:moveTo>
                      <a:pt x="22677" y="1"/>
                    </a:moveTo>
                    <a:cubicBezTo>
                      <a:pt x="18308" y="1"/>
                      <a:pt x="13123" y="5839"/>
                      <a:pt x="6972" y="13312"/>
                    </a:cubicBezTo>
                    <a:cubicBezTo>
                      <a:pt x="2069" y="19283"/>
                      <a:pt x="1" y="24287"/>
                      <a:pt x="835" y="28223"/>
                    </a:cubicBezTo>
                    <a:cubicBezTo>
                      <a:pt x="1469" y="31192"/>
                      <a:pt x="3804" y="33694"/>
                      <a:pt x="7773" y="35695"/>
                    </a:cubicBezTo>
                    <a:cubicBezTo>
                      <a:pt x="7906" y="35762"/>
                      <a:pt x="8040" y="35829"/>
                      <a:pt x="8140" y="35895"/>
                    </a:cubicBezTo>
                    <a:cubicBezTo>
                      <a:pt x="10351" y="36963"/>
                      <a:pt x="12388" y="37496"/>
                      <a:pt x="14232" y="37496"/>
                    </a:cubicBezTo>
                    <a:cubicBezTo>
                      <a:pt x="15615" y="37496"/>
                      <a:pt x="16889" y="37196"/>
                      <a:pt x="18047" y="36596"/>
                    </a:cubicBezTo>
                    <a:cubicBezTo>
                      <a:pt x="21716" y="34728"/>
                      <a:pt x="24452" y="29691"/>
                      <a:pt x="25753" y="22386"/>
                    </a:cubicBezTo>
                    <a:lnTo>
                      <a:pt x="26086" y="20518"/>
                    </a:lnTo>
                    <a:cubicBezTo>
                      <a:pt x="27821" y="10944"/>
                      <a:pt x="29322" y="2671"/>
                      <a:pt x="24719" y="470"/>
                    </a:cubicBezTo>
                    <a:cubicBezTo>
                      <a:pt x="24059" y="151"/>
                      <a:pt x="23378" y="1"/>
                      <a:pt x="22677" y="1"/>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
              <p:cNvSpPr/>
              <p:nvPr/>
            </p:nvSpPr>
            <p:spPr>
              <a:xfrm>
                <a:off x="4678911" y="4127599"/>
                <a:ext cx="287320" cy="269753"/>
              </a:xfrm>
              <a:custGeom>
                <a:avLst/>
                <a:gdLst/>
                <a:ahLst/>
                <a:cxnLst/>
                <a:rect l="l" t="t" r="r" b="b"/>
                <a:pathLst>
                  <a:path w="11102" h="10484" extrusionOk="0">
                    <a:moveTo>
                      <a:pt x="10936" y="1"/>
                    </a:moveTo>
                    <a:cubicBezTo>
                      <a:pt x="10919" y="1"/>
                      <a:pt x="10901" y="5"/>
                      <a:pt x="10882" y="14"/>
                    </a:cubicBezTo>
                    <a:cubicBezTo>
                      <a:pt x="6879" y="2616"/>
                      <a:pt x="2476" y="5952"/>
                      <a:pt x="74" y="10155"/>
                    </a:cubicBezTo>
                    <a:cubicBezTo>
                      <a:pt x="0" y="10328"/>
                      <a:pt x="128" y="10483"/>
                      <a:pt x="267" y="10483"/>
                    </a:cubicBezTo>
                    <a:cubicBezTo>
                      <a:pt x="315" y="10483"/>
                      <a:pt x="365" y="10465"/>
                      <a:pt x="408" y="10422"/>
                    </a:cubicBezTo>
                    <a:cubicBezTo>
                      <a:pt x="3944" y="6886"/>
                      <a:pt x="6913" y="3183"/>
                      <a:pt x="11016" y="214"/>
                    </a:cubicBezTo>
                    <a:cubicBezTo>
                      <a:pt x="11102" y="157"/>
                      <a:pt x="11040" y="1"/>
                      <a:pt x="109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
              <p:cNvSpPr/>
              <p:nvPr/>
            </p:nvSpPr>
            <p:spPr>
              <a:xfrm>
                <a:off x="4550702" y="4453032"/>
                <a:ext cx="91667" cy="102560"/>
              </a:xfrm>
              <a:custGeom>
                <a:avLst/>
                <a:gdLst/>
                <a:ahLst/>
                <a:cxnLst/>
                <a:rect l="l" t="t" r="r" b="b"/>
                <a:pathLst>
                  <a:path w="3542" h="3986" extrusionOk="0">
                    <a:moveTo>
                      <a:pt x="3163" y="1"/>
                    </a:moveTo>
                    <a:cubicBezTo>
                      <a:pt x="3106" y="1"/>
                      <a:pt x="3046" y="23"/>
                      <a:pt x="2994" y="75"/>
                    </a:cubicBezTo>
                    <a:cubicBezTo>
                      <a:pt x="1926" y="1109"/>
                      <a:pt x="525" y="2410"/>
                      <a:pt x="25" y="3811"/>
                    </a:cubicBezTo>
                    <a:cubicBezTo>
                      <a:pt x="1" y="3907"/>
                      <a:pt x="80" y="3985"/>
                      <a:pt x="163" y="3985"/>
                    </a:cubicBezTo>
                    <a:cubicBezTo>
                      <a:pt x="196" y="3985"/>
                      <a:pt x="230" y="3973"/>
                      <a:pt x="258" y="3945"/>
                    </a:cubicBezTo>
                    <a:cubicBezTo>
                      <a:pt x="859" y="3444"/>
                      <a:pt x="1259" y="2744"/>
                      <a:pt x="1759" y="2143"/>
                    </a:cubicBezTo>
                    <a:cubicBezTo>
                      <a:pt x="2260" y="1543"/>
                      <a:pt x="2793" y="976"/>
                      <a:pt x="3360" y="442"/>
                    </a:cubicBezTo>
                    <a:cubicBezTo>
                      <a:pt x="3541" y="261"/>
                      <a:pt x="3362" y="1"/>
                      <a:pt x="31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
              <p:cNvSpPr/>
              <p:nvPr/>
            </p:nvSpPr>
            <p:spPr>
              <a:xfrm>
                <a:off x="5025263" y="4230004"/>
                <a:ext cx="55538" cy="71375"/>
              </a:xfrm>
              <a:custGeom>
                <a:avLst/>
                <a:gdLst/>
                <a:ahLst/>
                <a:cxnLst/>
                <a:rect l="l" t="t" r="r" b="b"/>
                <a:pathLst>
                  <a:path w="2146" h="2774" extrusionOk="0">
                    <a:moveTo>
                      <a:pt x="1973" y="1"/>
                    </a:moveTo>
                    <a:cubicBezTo>
                      <a:pt x="1923" y="1"/>
                      <a:pt x="1871" y="23"/>
                      <a:pt x="1836" y="70"/>
                    </a:cubicBezTo>
                    <a:cubicBezTo>
                      <a:pt x="1502" y="537"/>
                      <a:pt x="1168" y="971"/>
                      <a:pt x="801" y="1405"/>
                    </a:cubicBezTo>
                    <a:cubicBezTo>
                      <a:pt x="535" y="1738"/>
                      <a:pt x="1" y="2038"/>
                      <a:pt x="34" y="2505"/>
                    </a:cubicBezTo>
                    <a:cubicBezTo>
                      <a:pt x="34" y="2639"/>
                      <a:pt x="134" y="2772"/>
                      <a:pt x="301" y="2772"/>
                    </a:cubicBezTo>
                    <a:cubicBezTo>
                      <a:pt x="314" y="2773"/>
                      <a:pt x="327" y="2774"/>
                      <a:pt x="340" y="2774"/>
                    </a:cubicBezTo>
                    <a:cubicBezTo>
                      <a:pt x="851" y="2774"/>
                      <a:pt x="1174" y="2130"/>
                      <a:pt x="1402" y="1772"/>
                    </a:cubicBezTo>
                    <a:cubicBezTo>
                      <a:pt x="1769" y="1271"/>
                      <a:pt x="1969" y="771"/>
                      <a:pt x="2102" y="204"/>
                    </a:cubicBezTo>
                    <a:cubicBezTo>
                      <a:pt x="2145" y="75"/>
                      <a:pt x="2063" y="1"/>
                      <a:pt x="19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
              <p:cNvSpPr/>
              <p:nvPr/>
            </p:nvSpPr>
            <p:spPr>
              <a:xfrm>
                <a:off x="5041671" y="4285555"/>
                <a:ext cx="50078" cy="67464"/>
              </a:xfrm>
              <a:custGeom>
                <a:avLst/>
                <a:gdLst/>
                <a:ahLst/>
                <a:cxnLst/>
                <a:rect l="l" t="t" r="r" b="b"/>
                <a:pathLst>
                  <a:path w="1935" h="2622" extrusionOk="0">
                    <a:moveTo>
                      <a:pt x="1667" y="1"/>
                    </a:moveTo>
                    <a:cubicBezTo>
                      <a:pt x="1601" y="1"/>
                      <a:pt x="1536" y="34"/>
                      <a:pt x="1502" y="113"/>
                    </a:cubicBezTo>
                    <a:cubicBezTo>
                      <a:pt x="1268" y="547"/>
                      <a:pt x="1001" y="980"/>
                      <a:pt x="668" y="1347"/>
                    </a:cubicBezTo>
                    <a:cubicBezTo>
                      <a:pt x="401" y="1681"/>
                      <a:pt x="67" y="1914"/>
                      <a:pt x="1" y="2348"/>
                    </a:cubicBezTo>
                    <a:cubicBezTo>
                      <a:pt x="1" y="2523"/>
                      <a:pt x="153" y="2621"/>
                      <a:pt x="303" y="2621"/>
                    </a:cubicBezTo>
                    <a:cubicBezTo>
                      <a:pt x="325" y="2621"/>
                      <a:pt x="346" y="2619"/>
                      <a:pt x="368" y="2615"/>
                    </a:cubicBezTo>
                    <a:cubicBezTo>
                      <a:pt x="835" y="2548"/>
                      <a:pt x="1101" y="2048"/>
                      <a:pt x="1302" y="1647"/>
                    </a:cubicBezTo>
                    <a:cubicBezTo>
                      <a:pt x="1535" y="1214"/>
                      <a:pt x="1735" y="747"/>
                      <a:pt x="1869" y="280"/>
                    </a:cubicBezTo>
                    <a:cubicBezTo>
                      <a:pt x="1935" y="126"/>
                      <a:pt x="1797" y="1"/>
                      <a:pt x="16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
              <p:cNvSpPr/>
              <p:nvPr/>
            </p:nvSpPr>
            <p:spPr>
              <a:xfrm>
                <a:off x="5035020" y="4349160"/>
                <a:ext cx="51294" cy="56992"/>
              </a:xfrm>
              <a:custGeom>
                <a:avLst/>
                <a:gdLst/>
                <a:ahLst/>
                <a:cxnLst/>
                <a:rect l="l" t="t" r="r" b="b"/>
                <a:pathLst>
                  <a:path w="1982" h="2215" extrusionOk="0">
                    <a:moveTo>
                      <a:pt x="1756" y="1"/>
                    </a:moveTo>
                    <a:cubicBezTo>
                      <a:pt x="1705" y="1"/>
                      <a:pt x="1657" y="23"/>
                      <a:pt x="1625" y="76"/>
                    </a:cubicBezTo>
                    <a:cubicBezTo>
                      <a:pt x="1459" y="476"/>
                      <a:pt x="1192" y="743"/>
                      <a:pt x="925" y="1077"/>
                    </a:cubicBezTo>
                    <a:cubicBezTo>
                      <a:pt x="658" y="1344"/>
                      <a:pt x="358" y="1577"/>
                      <a:pt x="124" y="1877"/>
                    </a:cubicBezTo>
                    <a:cubicBezTo>
                      <a:pt x="1" y="2032"/>
                      <a:pt x="191" y="2215"/>
                      <a:pt x="353" y="2215"/>
                    </a:cubicBezTo>
                    <a:cubicBezTo>
                      <a:pt x="366" y="2215"/>
                      <a:pt x="379" y="2213"/>
                      <a:pt x="391" y="2211"/>
                    </a:cubicBezTo>
                    <a:cubicBezTo>
                      <a:pt x="1292" y="2077"/>
                      <a:pt x="1792" y="1010"/>
                      <a:pt x="1959" y="243"/>
                    </a:cubicBezTo>
                    <a:cubicBezTo>
                      <a:pt x="1982" y="106"/>
                      <a:pt x="1864" y="1"/>
                      <a:pt x="17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
              <p:cNvSpPr/>
              <p:nvPr/>
            </p:nvSpPr>
            <p:spPr>
              <a:xfrm>
                <a:off x="5027256" y="4428357"/>
                <a:ext cx="47438" cy="50740"/>
              </a:xfrm>
              <a:custGeom>
                <a:avLst/>
                <a:gdLst/>
                <a:ahLst/>
                <a:cxnLst/>
                <a:rect l="l" t="t" r="r" b="b"/>
                <a:pathLst>
                  <a:path w="1833" h="1972" extrusionOk="0">
                    <a:moveTo>
                      <a:pt x="1615" y="1"/>
                    </a:moveTo>
                    <a:cubicBezTo>
                      <a:pt x="1541" y="1"/>
                      <a:pt x="1465" y="41"/>
                      <a:pt x="1425" y="134"/>
                    </a:cubicBezTo>
                    <a:cubicBezTo>
                      <a:pt x="1191" y="767"/>
                      <a:pt x="691" y="1201"/>
                      <a:pt x="157" y="1601"/>
                    </a:cubicBezTo>
                    <a:cubicBezTo>
                      <a:pt x="0" y="1727"/>
                      <a:pt x="80" y="1971"/>
                      <a:pt x="285" y="1971"/>
                    </a:cubicBezTo>
                    <a:cubicBezTo>
                      <a:pt x="298" y="1971"/>
                      <a:pt x="311" y="1970"/>
                      <a:pt x="324" y="1968"/>
                    </a:cubicBezTo>
                    <a:cubicBezTo>
                      <a:pt x="724" y="1835"/>
                      <a:pt x="1025" y="1668"/>
                      <a:pt x="1292" y="1335"/>
                    </a:cubicBezTo>
                    <a:cubicBezTo>
                      <a:pt x="1525" y="1001"/>
                      <a:pt x="1692" y="634"/>
                      <a:pt x="1792" y="234"/>
                    </a:cubicBezTo>
                    <a:cubicBezTo>
                      <a:pt x="1832" y="93"/>
                      <a:pt x="1727" y="1"/>
                      <a:pt x="16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
              <p:cNvSpPr/>
              <p:nvPr/>
            </p:nvSpPr>
            <p:spPr>
              <a:xfrm>
                <a:off x="4531473" y="4434944"/>
                <a:ext cx="441176" cy="468029"/>
              </a:xfrm>
              <a:custGeom>
                <a:avLst/>
                <a:gdLst/>
                <a:ahLst/>
                <a:cxnLst/>
                <a:rect l="l" t="t" r="r" b="b"/>
                <a:pathLst>
                  <a:path w="17047" h="18190" extrusionOk="0">
                    <a:moveTo>
                      <a:pt x="11396" y="0"/>
                    </a:moveTo>
                    <a:cubicBezTo>
                      <a:pt x="8121" y="0"/>
                      <a:pt x="4162" y="3251"/>
                      <a:pt x="2269" y="7176"/>
                    </a:cubicBezTo>
                    <a:cubicBezTo>
                      <a:pt x="1" y="11913"/>
                      <a:pt x="1568" y="15815"/>
                      <a:pt x="5037" y="17483"/>
                    </a:cubicBezTo>
                    <a:cubicBezTo>
                      <a:pt x="5999" y="17950"/>
                      <a:pt x="7007" y="18189"/>
                      <a:pt x="8010" y="18189"/>
                    </a:cubicBezTo>
                    <a:cubicBezTo>
                      <a:pt x="10593" y="18189"/>
                      <a:pt x="13144" y="16601"/>
                      <a:pt x="14778" y="13214"/>
                    </a:cubicBezTo>
                    <a:cubicBezTo>
                      <a:pt x="17046" y="8477"/>
                      <a:pt x="16679" y="2072"/>
                      <a:pt x="13243" y="404"/>
                    </a:cubicBezTo>
                    <a:cubicBezTo>
                      <a:pt x="12669" y="128"/>
                      <a:pt x="12046" y="0"/>
                      <a:pt x="11396" y="0"/>
                    </a:cubicBezTo>
                    <a:close/>
                  </a:path>
                </a:pathLst>
              </a:cu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
              <p:cNvSpPr/>
              <p:nvPr/>
            </p:nvSpPr>
            <p:spPr>
              <a:xfrm>
                <a:off x="4631654" y="4466901"/>
                <a:ext cx="201709" cy="160221"/>
              </a:xfrm>
              <a:custGeom>
                <a:avLst/>
                <a:gdLst/>
                <a:ahLst/>
                <a:cxnLst/>
                <a:rect l="l" t="t" r="r" b="b"/>
                <a:pathLst>
                  <a:path w="7794" h="6227" extrusionOk="0">
                    <a:moveTo>
                      <a:pt x="7603" y="0"/>
                    </a:moveTo>
                    <a:cubicBezTo>
                      <a:pt x="7593" y="0"/>
                      <a:pt x="7582" y="1"/>
                      <a:pt x="7571" y="3"/>
                    </a:cubicBezTo>
                    <a:cubicBezTo>
                      <a:pt x="4435" y="570"/>
                      <a:pt x="1066" y="2739"/>
                      <a:pt x="66" y="5908"/>
                    </a:cubicBezTo>
                    <a:cubicBezTo>
                      <a:pt x="1" y="6102"/>
                      <a:pt x="146" y="6227"/>
                      <a:pt x="302" y="6227"/>
                    </a:cubicBezTo>
                    <a:cubicBezTo>
                      <a:pt x="386" y="6227"/>
                      <a:pt x="474" y="6190"/>
                      <a:pt x="533" y="6108"/>
                    </a:cubicBezTo>
                    <a:cubicBezTo>
                      <a:pt x="2367" y="3372"/>
                      <a:pt x="4369" y="1204"/>
                      <a:pt x="7638" y="237"/>
                    </a:cubicBezTo>
                    <a:cubicBezTo>
                      <a:pt x="7794" y="206"/>
                      <a:pt x="7746" y="0"/>
                      <a:pt x="76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
              <p:cNvSpPr/>
              <p:nvPr/>
            </p:nvSpPr>
            <p:spPr>
              <a:xfrm>
                <a:off x="4584993" y="4667543"/>
                <a:ext cx="28235" cy="93220"/>
              </a:xfrm>
              <a:custGeom>
                <a:avLst/>
                <a:gdLst/>
                <a:ahLst/>
                <a:cxnLst/>
                <a:rect l="l" t="t" r="r" b="b"/>
                <a:pathLst>
                  <a:path w="1091" h="3623" extrusionOk="0">
                    <a:moveTo>
                      <a:pt x="904" y="1"/>
                    </a:moveTo>
                    <a:cubicBezTo>
                      <a:pt x="862" y="1"/>
                      <a:pt x="823" y="23"/>
                      <a:pt x="801" y="78"/>
                    </a:cubicBezTo>
                    <a:cubicBezTo>
                      <a:pt x="534" y="645"/>
                      <a:pt x="301" y="1212"/>
                      <a:pt x="201" y="1846"/>
                    </a:cubicBezTo>
                    <a:cubicBezTo>
                      <a:pt x="134" y="2379"/>
                      <a:pt x="1" y="2980"/>
                      <a:pt x="334" y="3480"/>
                    </a:cubicBezTo>
                    <a:cubicBezTo>
                      <a:pt x="390" y="3578"/>
                      <a:pt x="481" y="3623"/>
                      <a:pt x="575" y="3623"/>
                    </a:cubicBezTo>
                    <a:cubicBezTo>
                      <a:pt x="706" y="3623"/>
                      <a:pt x="843" y="3535"/>
                      <a:pt x="901" y="3380"/>
                    </a:cubicBezTo>
                    <a:cubicBezTo>
                      <a:pt x="1068" y="2946"/>
                      <a:pt x="935" y="2413"/>
                      <a:pt x="935" y="1946"/>
                    </a:cubicBezTo>
                    <a:cubicBezTo>
                      <a:pt x="901" y="1345"/>
                      <a:pt x="968" y="778"/>
                      <a:pt x="1068" y="211"/>
                    </a:cubicBezTo>
                    <a:cubicBezTo>
                      <a:pt x="1091" y="98"/>
                      <a:pt x="991" y="1"/>
                      <a:pt x="9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
              <p:cNvSpPr/>
              <p:nvPr/>
            </p:nvSpPr>
            <p:spPr>
              <a:xfrm>
                <a:off x="4833026" y="4568277"/>
                <a:ext cx="65218" cy="68159"/>
              </a:xfrm>
              <a:custGeom>
                <a:avLst/>
                <a:gdLst/>
                <a:ahLst/>
                <a:cxnLst/>
                <a:rect l="l" t="t" r="r" b="b"/>
                <a:pathLst>
                  <a:path w="2520" h="2649" extrusionOk="0">
                    <a:moveTo>
                      <a:pt x="2149" y="0"/>
                    </a:moveTo>
                    <a:cubicBezTo>
                      <a:pt x="2094" y="0"/>
                      <a:pt x="2038" y="20"/>
                      <a:pt x="1992" y="66"/>
                    </a:cubicBezTo>
                    <a:cubicBezTo>
                      <a:pt x="1425" y="700"/>
                      <a:pt x="857" y="1334"/>
                      <a:pt x="290" y="1968"/>
                    </a:cubicBezTo>
                    <a:cubicBezTo>
                      <a:pt x="0" y="2282"/>
                      <a:pt x="289" y="2649"/>
                      <a:pt x="596" y="2649"/>
                    </a:cubicBezTo>
                    <a:cubicBezTo>
                      <a:pt x="713" y="2649"/>
                      <a:pt x="833" y="2596"/>
                      <a:pt x="924" y="2468"/>
                    </a:cubicBezTo>
                    <a:cubicBezTo>
                      <a:pt x="1425" y="1767"/>
                      <a:pt x="1925" y="1067"/>
                      <a:pt x="2392" y="366"/>
                    </a:cubicBezTo>
                    <a:cubicBezTo>
                      <a:pt x="2520" y="213"/>
                      <a:pt x="2334" y="0"/>
                      <a:pt x="21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
              <p:cNvSpPr/>
              <p:nvPr/>
            </p:nvSpPr>
            <p:spPr>
              <a:xfrm>
                <a:off x="4834476" y="4618913"/>
                <a:ext cx="62448" cy="71864"/>
              </a:xfrm>
              <a:custGeom>
                <a:avLst/>
                <a:gdLst/>
                <a:ahLst/>
                <a:cxnLst/>
                <a:rect l="l" t="t" r="r" b="b"/>
                <a:pathLst>
                  <a:path w="2413" h="2793" extrusionOk="0">
                    <a:moveTo>
                      <a:pt x="2189" y="1"/>
                    </a:moveTo>
                    <a:cubicBezTo>
                      <a:pt x="2130" y="1"/>
                      <a:pt x="2071" y="30"/>
                      <a:pt x="2036" y="100"/>
                    </a:cubicBezTo>
                    <a:cubicBezTo>
                      <a:pt x="1836" y="500"/>
                      <a:pt x="1602" y="867"/>
                      <a:pt x="1302" y="1200"/>
                    </a:cubicBezTo>
                    <a:cubicBezTo>
                      <a:pt x="968" y="1534"/>
                      <a:pt x="601" y="1767"/>
                      <a:pt x="234" y="2001"/>
                    </a:cubicBezTo>
                    <a:cubicBezTo>
                      <a:pt x="68" y="2134"/>
                      <a:pt x="1" y="2301"/>
                      <a:pt x="34" y="2501"/>
                    </a:cubicBezTo>
                    <a:cubicBezTo>
                      <a:pt x="68" y="2568"/>
                      <a:pt x="101" y="2635"/>
                      <a:pt x="168" y="2668"/>
                    </a:cubicBezTo>
                    <a:cubicBezTo>
                      <a:pt x="249" y="2749"/>
                      <a:pt x="354" y="2793"/>
                      <a:pt x="461" y="2793"/>
                    </a:cubicBezTo>
                    <a:cubicBezTo>
                      <a:pt x="531" y="2793"/>
                      <a:pt x="602" y="2774"/>
                      <a:pt x="668" y="2735"/>
                    </a:cubicBezTo>
                    <a:cubicBezTo>
                      <a:pt x="1535" y="2234"/>
                      <a:pt x="2136" y="1200"/>
                      <a:pt x="2369" y="233"/>
                    </a:cubicBezTo>
                    <a:cubicBezTo>
                      <a:pt x="2413" y="103"/>
                      <a:pt x="2301" y="1"/>
                      <a:pt x="21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
              <p:cNvSpPr/>
              <p:nvPr/>
            </p:nvSpPr>
            <p:spPr>
              <a:xfrm>
                <a:off x="4812892" y="4689594"/>
                <a:ext cx="67754" cy="54445"/>
              </a:xfrm>
              <a:custGeom>
                <a:avLst/>
                <a:gdLst/>
                <a:ahLst/>
                <a:cxnLst/>
                <a:rect l="l" t="t" r="r" b="b"/>
                <a:pathLst>
                  <a:path w="2618" h="2116" extrusionOk="0">
                    <a:moveTo>
                      <a:pt x="2399" y="0"/>
                    </a:moveTo>
                    <a:cubicBezTo>
                      <a:pt x="2354" y="0"/>
                      <a:pt x="2307" y="16"/>
                      <a:pt x="2269" y="55"/>
                    </a:cubicBezTo>
                    <a:cubicBezTo>
                      <a:pt x="1936" y="522"/>
                      <a:pt x="1535" y="855"/>
                      <a:pt x="1035" y="1122"/>
                    </a:cubicBezTo>
                    <a:cubicBezTo>
                      <a:pt x="735" y="1289"/>
                      <a:pt x="134" y="1389"/>
                      <a:pt x="34" y="1789"/>
                    </a:cubicBezTo>
                    <a:cubicBezTo>
                      <a:pt x="1" y="1889"/>
                      <a:pt x="68" y="1956"/>
                      <a:pt x="134" y="2023"/>
                    </a:cubicBezTo>
                    <a:cubicBezTo>
                      <a:pt x="222" y="2088"/>
                      <a:pt x="320" y="2116"/>
                      <a:pt x="424" y="2116"/>
                    </a:cubicBezTo>
                    <a:cubicBezTo>
                      <a:pt x="795" y="2116"/>
                      <a:pt x="1234" y="1764"/>
                      <a:pt x="1469" y="1556"/>
                    </a:cubicBezTo>
                    <a:cubicBezTo>
                      <a:pt x="1936" y="1189"/>
                      <a:pt x="2303" y="755"/>
                      <a:pt x="2569" y="221"/>
                    </a:cubicBezTo>
                    <a:cubicBezTo>
                      <a:pt x="2617" y="102"/>
                      <a:pt x="2512" y="0"/>
                      <a:pt x="23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
              <p:cNvSpPr/>
              <p:nvPr/>
            </p:nvSpPr>
            <p:spPr>
              <a:xfrm>
                <a:off x="4794776" y="4749802"/>
                <a:ext cx="67780" cy="56606"/>
              </a:xfrm>
              <a:custGeom>
                <a:avLst/>
                <a:gdLst/>
                <a:ahLst/>
                <a:cxnLst/>
                <a:rect l="l" t="t" r="r" b="b"/>
                <a:pathLst>
                  <a:path w="2619" h="2200" extrusionOk="0">
                    <a:moveTo>
                      <a:pt x="2442" y="0"/>
                    </a:moveTo>
                    <a:cubicBezTo>
                      <a:pt x="2407" y="0"/>
                      <a:pt x="2370" y="15"/>
                      <a:pt x="2335" y="50"/>
                    </a:cubicBezTo>
                    <a:cubicBezTo>
                      <a:pt x="1969" y="383"/>
                      <a:pt x="1535" y="683"/>
                      <a:pt x="1135" y="984"/>
                    </a:cubicBezTo>
                    <a:cubicBezTo>
                      <a:pt x="801" y="1250"/>
                      <a:pt x="234" y="1417"/>
                      <a:pt x="67" y="1817"/>
                    </a:cubicBezTo>
                    <a:cubicBezTo>
                      <a:pt x="0" y="1951"/>
                      <a:pt x="34" y="2151"/>
                      <a:pt x="201" y="2184"/>
                    </a:cubicBezTo>
                    <a:cubicBezTo>
                      <a:pt x="251" y="2194"/>
                      <a:pt x="301" y="2199"/>
                      <a:pt x="351" y="2199"/>
                    </a:cubicBezTo>
                    <a:cubicBezTo>
                      <a:pt x="800" y="2199"/>
                      <a:pt x="1238" y="1821"/>
                      <a:pt x="1568" y="1551"/>
                    </a:cubicBezTo>
                    <a:cubicBezTo>
                      <a:pt x="2002" y="1217"/>
                      <a:pt x="2302" y="717"/>
                      <a:pt x="2569" y="216"/>
                    </a:cubicBezTo>
                    <a:cubicBezTo>
                      <a:pt x="2618" y="118"/>
                      <a:pt x="2540" y="0"/>
                      <a:pt x="24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05;p2"/>
            <p:cNvGrpSpPr/>
            <p:nvPr/>
          </p:nvGrpSpPr>
          <p:grpSpPr>
            <a:xfrm flipH="1">
              <a:off x="5031583" y="3760907"/>
              <a:ext cx="3933430" cy="1685172"/>
              <a:chOff x="166008" y="3760907"/>
              <a:chExt cx="3933430" cy="1685172"/>
            </a:xfrm>
          </p:grpSpPr>
          <p:grpSp>
            <p:nvGrpSpPr>
              <p:cNvPr id="206" name="Google Shape;206;p2"/>
              <p:cNvGrpSpPr/>
              <p:nvPr/>
            </p:nvGrpSpPr>
            <p:grpSpPr>
              <a:xfrm>
                <a:off x="3023304" y="4272940"/>
                <a:ext cx="556636" cy="524419"/>
                <a:chOff x="4929525" y="3580500"/>
                <a:chExt cx="1006575" cy="946775"/>
              </a:xfrm>
            </p:grpSpPr>
            <p:sp>
              <p:nvSpPr>
                <p:cNvPr id="207" name="Google Shape;207;p2"/>
                <p:cNvSpPr/>
                <p:nvPr/>
              </p:nvSpPr>
              <p:spPr>
                <a:xfrm>
                  <a:off x="5135500" y="3711425"/>
                  <a:ext cx="244375" cy="139600"/>
                </a:xfrm>
                <a:custGeom>
                  <a:avLst/>
                  <a:gdLst/>
                  <a:ahLst/>
                  <a:cxnLst/>
                  <a:rect l="l" t="t" r="r" b="b"/>
                  <a:pathLst>
                    <a:path w="9775" h="5584" extrusionOk="0">
                      <a:moveTo>
                        <a:pt x="1" y="1"/>
                      </a:moveTo>
                      <a:lnTo>
                        <a:pt x="1" y="1"/>
                      </a:lnTo>
                      <a:cubicBezTo>
                        <a:pt x="1291" y="1555"/>
                        <a:pt x="3818" y="5584"/>
                        <a:pt x="6405" y="5584"/>
                      </a:cubicBezTo>
                      <a:cubicBezTo>
                        <a:pt x="6761" y="5584"/>
                        <a:pt x="7118" y="5507"/>
                        <a:pt x="7473" y="5338"/>
                      </a:cubicBezTo>
                      <a:cubicBezTo>
                        <a:pt x="9774" y="1735"/>
                        <a:pt x="2402" y="201"/>
                        <a:pt x="1" y="1"/>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
                <p:cNvSpPr/>
                <p:nvPr/>
              </p:nvSpPr>
              <p:spPr>
                <a:xfrm>
                  <a:off x="5387050" y="3679525"/>
                  <a:ext cx="198800" cy="142050"/>
                </a:xfrm>
                <a:custGeom>
                  <a:avLst/>
                  <a:gdLst/>
                  <a:ahLst/>
                  <a:cxnLst/>
                  <a:rect l="l" t="t" r="r" b="b"/>
                  <a:pathLst>
                    <a:path w="7952" h="5682" extrusionOk="0">
                      <a:moveTo>
                        <a:pt x="7417" y="1"/>
                      </a:moveTo>
                      <a:cubicBezTo>
                        <a:pt x="5110" y="1"/>
                        <a:pt x="1" y="3144"/>
                        <a:pt x="1013" y="5046"/>
                      </a:cubicBezTo>
                      <a:cubicBezTo>
                        <a:pt x="526" y="5534"/>
                        <a:pt x="1913" y="5682"/>
                        <a:pt x="2982" y="5682"/>
                      </a:cubicBezTo>
                      <a:cubicBezTo>
                        <a:pt x="3448" y="5682"/>
                        <a:pt x="3853" y="5654"/>
                        <a:pt x="4015" y="5613"/>
                      </a:cubicBezTo>
                      <a:cubicBezTo>
                        <a:pt x="6617" y="4913"/>
                        <a:pt x="6984" y="2111"/>
                        <a:pt x="7952" y="76"/>
                      </a:cubicBezTo>
                      <a:cubicBezTo>
                        <a:pt x="7799" y="25"/>
                        <a:pt x="7619" y="1"/>
                        <a:pt x="7417" y="1"/>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
                <p:cNvSpPr/>
                <p:nvPr/>
              </p:nvSpPr>
              <p:spPr>
                <a:xfrm>
                  <a:off x="5321475" y="3580500"/>
                  <a:ext cx="50900" cy="181200"/>
                </a:xfrm>
                <a:custGeom>
                  <a:avLst/>
                  <a:gdLst/>
                  <a:ahLst/>
                  <a:cxnLst/>
                  <a:rect l="l" t="t" r="r" b="b"/>
                  <a:pathLst>
                    <a:path w="2036" h="7248" extrusionOk="0">
                      <a:moveTo>
                        <a:pt x="2002" y="1"/>
                      </a:moveTo>
                      <a:cubicBezTo>
                        <a:pt x="934" y="1"/>
                        <a:pt x="501" y="268"/>
                        <a:pt x="267" y="1235"/>
                      </a:cubicBezTo>
                      <a:cubicBezTo>
                        <a:pt x="0" y="2202"/>
                        <a:pt x="334" y="7072"/>
                        <a:pt x="634" y="7173"/>
                      </a:cubicBezTo>
                      <a:cubicBezTo>
                        <a:pt x="755" y="7221"/>
                        <a:pt x="927" y="7247"/>
                        <a:pt x="1105" y="7247"/>
                      </a:cubicBezTo>
                      <a:cubicBezTo>
                        <a:pt x="1419" y="7247"/>
                        <a:pt x="1750" y="7164"/>
                        <a:pt x="1835" y="6972"/>
                      </a:cubicBezTo>
                      <a:cubicBezTo>
                        <a:pt x="2035" y="6539"/>
                        <a:pt x="901" y="3437"/>
                        <a:pt x="2002" y="1"/>
                      </a:cubicBez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
                <p:cNvSpPr/>
                <p:nvPr/>
              </p:nvSpPr>
              <p:spPr>
                <a:xfrm>
                  <a:off x="5239750" y="3636375"/>
                  <a:ext cx="133600" cy="228575"/>
                </a:xfrm>
                <a:custGeom>
                  <a:avLst/>
                  <a:gdLst/>
                  <a:ahLst/>
                  <a:cxnLst/>
                  <a:rect l="l" t="t" r="r" b="b"/>
                  <a:pathLst>
                    <a:path w="5344" h="9143" extrusionOk="0">
                      <a:moveTo>
                        <a:pt x="567" y="1"/>
                      </a:moveTo>
                      <a:lnTo>
                        <a:pt x="567" y="1"/>
                      </a:lnTo>
                      <a:cubicBezTo>
                        <a:pt x="0" y="1602"/>
                        <a:pt x="167" y="3436"/>
                        <a:pt x="868" y="4971"/>
                      </a:cubicBezTo>
                      <a:cubicBezTo>
                        <a:pt x="1328" y="5957"/>
                        <a:pt x="2597" y="9143"/>
                        <a:pt x="3973" y="9143"/>
                      </a:cubicBezTo>
                      <a:cubicBezTo>
                        <a:pt x="3994" y="9143"/>
                        <a:pt x="4015" y="9142"/>
                        <a:pt x="4037" y="9141"/>
                      </a:cubicBezTo>
                      <a:lnTo>
                        <a:pt x="3477" y="8647"/>
                      </a:lnTo>
                      <a:lnTo>
                        <a:pt x="3477" y="8647"/>
                      </a:lnTo>
                      <a:cubicBezTo>
                        <a:pt x="3639" y="8789"/>
                        <a:pt x="3792" y="8851"/>
                        <a:pt x="3935" y="8851"/>
                      </a:cubicBezTo>
                      <a:cubicBezTo>
                        <a:pt x="4846" y="8851"/>
                        <a:pt x="5343" y="6314"/>
                        <a:pt x="5171" y="5738"/>
                      </a:cubicBezTo>
                      <a:cubicBezTo>
                        <a:pt x="4470" y="3270"/>
                        <a:pt x="1702" y="2136"/>
                        <a:pt x="567" y="1"/>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
                <p:cNvSpPr/>
                <p:nvPr/>
              </p:nvSpPr>
              <p:spPr>
                <a:xfrm>
                  <a:off x="5296725" y="3636175"/>
                  <a:ext cx="197400" cy="184475"/>
                </a:xfrm>
                <a:custGeom>
                  <a:avLst/>
                  <a:gdLst/>
                  <a:ahLst/>
                  <a:cxnLst/>
                  <a:rect l="l" t="t" r="r" b="b"/>
                  <a:pathLst>
                    <a:path w="7896" h="7379" extrusionOk="0">
                      <a:moveTo>
                        <a:pt x="7735" y="1"/>
                      </a:moveTo>
                      <a:cubicBezTo>
                        <a:pt x="5315" y="1"/>
                        <a:pt x="1" y="4931"/>
                        <a:pt x="1958" y="7214"/>
                      </a:cubicBezTo>
                      <a:lnTo>
                        <a:pt x="1744" y="6786"/>
                      </a:lnTo>
                      <a:lnTo>
                        <a:pt x="1744" y="6786"/>
                      </a:lnTo>
                      <a:cubicBezTo>
                        <a:pt x="1981" y="7213"/>
                        <a:pt x="2384" y="7379"/>
                        <a:pt x="2853" y="7379"/>
                      </a:cubicBezTo>
                      <a:cubicBezTo>
                        <a:pt x="3979" y="7379"/>
                        <a:pt x="5487" y="6422"/>
                        <a:pt x="5994" y="5846"/>
                      </a:cubicBezTo>
                      <a:cubicBezTo>
                        <a:pt x="7462" y="4212"/>
                        <a:pt x="7161" y="1877"/>
                        <a:pt x="7895" y="9"/>
                      </a:cubicBezTo>
                      <a:cubicBezTo>
                        <a:pt x="7843" y="3"/>
                        <a:pt x="7790" y="1"/>
                        <a:pt x="7735" y="1"/>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
                <p:cNvSpPr/>
                <p:nvPr/>
              </p:nvSpPr>
              <p:spPr>
                <a:xfrm>
                  <a:off x="4929525" y="3726375"/>
                  <a:ext cx="1006575" cy="800900"/>
                </a:xfrm>
                <a:custGeom>
                  <a:avLst/>
                  <a:gdLst/>
                  <a:ahLst/>
                  <a:cxnLst/>
                  <a:rect l="l" t="t" r="r" b="b"/>
                  <a:pathLst>
                    <a:path w="40263" h="32036" extrusionOk="0">
                      <a:moveTo>
                        <a:pt x="23105" y="0"/>
                      </a:moveTo>
                      <a:cubicBezTo>
                        <a:pt x="21382" y="0"/>
                        <a:pt x="19584" y="163"/>
                        <a:pt x="17746" y="470"/>
                      </a:cubicBezTo>
                      <a:cubicBezTo>
                        <a:pt x="7573" y="2171"/>
                        <a:pt x="0" y="7675"/>
                        <a:pt x="1702" y="17849"/>
                      </a:cubicBezTo>
                      <a:cubicBezTo>
                        <a:pt x="3195" y="26780"/>
                        <a:pt x="10600" y="32036"/>
                        <a:pt x="19270" y="32036"/>
                      </a:cubicBezTo>
                      <a:cubicBezTo>
                        <a:pt x="20476" y="32036"/>
                        <a:pt x="21707" y="31934"/>
                        <a:pt x="22950" y="31726"/>
                      </a:cubicBezTo>
                      <a:cubicBezTo>
                        <a:pt x="33157" y="30025"/>
                        <a:pt x="40263" y="21886"/>
                        <a:pt x="38595" y="11712"/>
                      </a:cubicBezTo>
                      <a:cubicBezTo>
                        <a:pt x="37201" y="3347"/>
                        <a:pt x="30924" y="0"/>
                        <a:pt x="23105" y="0"/>
                      </a:cubicBez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2"/>
                <p:cNvSpPr/>
                <p:nvPr/>
              </p:nvSpPr>
              <p:spPr>
                <a:xfrm>
                  <a:off x="5003750" y="3890375"/>
                  <a:ext cx="122350" cy="379900"/>
                </a:xfrm>
                <a:custGeom>
                  <a:avLst/>
                  <a:gdLst/>
                  <a:ahLst/>
                  <a:cxnLst/>
                  <a:rect l="l" t="t" r="r" b="b"/>
                  <a:pathLst>
                    <a:path w="4894" h="15196" extrusionOk="0">
                      <a:moveTo>
                        <a:pt x="4850" y="1"/>
                      </a:moveTo>
                      <a:cubicBezTo>
                        <a:pt x="4843" y="1"/>
                        <a:pt x="4837" y="5"/>
                        <a:pt x="4837" y="15"/>
                      </a:cubicBezTo>
                      <a:cubicBezTo>
                        <a:pt x="1268" y="3684"/>
                        <a:pt x="0" y="11223"/>
                        <a:pt x="3736" y="15125"/>
                      </a:cubicBezTo>
                      <a:cubicBezTo>
                        <a:pt x="3786" y="15175"/>
                        <a:pt x="3843" y="15196"/>
                        <a:pt x="3900" y="15196"/>
                      </a:cubicBezTo>
                      <a:cubicBezTo>
                        <a:pt x="4073" y="15196"/>
                        <a:pt x="4237" y="15001"/>
                        <a:pt x="4137" y="14825"/>
                      </a:cubicBezTo>
                      <a:cubicBezTo>
                        <a:pt x="2702" y="12390"/>
                        <a:pt x="2135" y="9621"/>
                        <a:pt x="2635" y="6853"/>
                      </a:cubicBezTo>
                      <a:cubicBezTo>
                        <a:pt x="3036" y="4451"/>
                        <a:pt x="4370" y="2383"/>
                        <a:pt x="4870" y="48"/>
                      </a:cubicBezTo>
                      <a:cubicBezTo>
                        <a:pt x="4894" y="24"/>
                        <a:pt x="4868" y="1"/>
                        <a:pt x="48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
                <p:cNvSpPr/>
                <p:nvPr/>
              </p:nvSpPr>
              <p:spPr>
                <a:xfrm>
                  <a:off x="5147950" y="4311775"/>
                  <a:ext cx="89325" cy="68625"/>
                </a:xfrm>
                <a:custGeom>
                  <a:avLst/>
                  <a:gdLst/>
                  <a:ahLst/>
                  <a:cxnLst/>
                  <a:rect l="l" t="t" r="r" b="b"/>
                  <a:pathLst>
                    <a:path w="3573" h="2745" extrusionOk="0">
                      <a:moveTo>
                        <a:pt x="285" y="1"/>
                      </a:moveTo>
                      <a:cubicBezTo>
                        <a:pt x="138" y="1"/>
                        <a:pt x="1" y="153"/>
                        <a:pt x="70" y="338"/>
                      </a:cubicBezTo>
                      <a:cubicBezTo>
                        <a:pt x="370" y="1005"/>
                        <a:pt x="837" y="1638"/>
                        <a:pt x="1437" y="2072"/>
                      </a:cubicBezTo>
                      <a:cubicBezTo>
                        <a:pt x="1886" y="2408"/>
                        <a:pt x="2476" y="2745"/>
                        <a:pt x="3048" y="2745"/>
                      </a:cubicBezTo>
                      <a:cubicBezTo>
                        <a:pt x="3157" y="2745"/>
                        <a:pt x="3266" y="2733"/>
                        <a:pt x="3372" y="2706"/>
                      </a:cubicBezTo>
                      <a:cubicBezTo>
                        <a:pt x="3506" y="2673"/>
                        <a:pt x="3572" y="2472"/>
                        <a:pt x="3472" y="2372"/>
                      </a:cubicBezTo>
                      <a:cubicBezTo>
                        <a:pt x="3005" y="2005"/>
                        <a:pt x="2438" y="1872"/>
                        <a:pt x="1938" y="1538"/>
                      </a:cubicBezTo>
                      <a:cubicBezTo>
                        <a:pt x="1371" y="1138"/>
                        <a:pt x="837" y="704"/>
                        <a:pt x="470" y="104"/>
                      </a:cubicBezTo>
                      <a:cubicBezTo>
                        <a:pt x="418" y="32"/>
                        <a:pt x="351" y="1"/>
                        <a:pt x="2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
                <p:cNvSpPr/>
                <p:nvPr/>
              </p:nvSpPr>
              <p:spPr>
                <a:xfrm>
                  <a:off x="5671725" y="3813025"/>
                  <a:ext cx="56725" cy="112175"/>
                </a:xfrm>
                <a:custGeom>
                  <a:avLst/>
                  <a:gdLst/>
                  <a:ahLst/>
                  <a:cxnLst/>
                  <a:rect l="l" t="t" r="r" b="b"/>
                  <a:pathLst>
                    <a:path w="2269" h="4487" extrusionOk="0">
                      <a:moveTo>
                        <a:pt x="1685" y="0"/>
                      </a:moveTo>
                      <a:cubicBezTo>
                        <a:pt x="1611" y="0"/>
                        <a:pt x="1535" y="57"/>
                        <a:pt x="1535" y="140"/>
                      </a:cubicBezTo>
                      <a:cubicBezTo>
                        <a:pt x="1568" y="940"/>
                        <a:pt x="1501" y="1774"/>
                        <a:pt x="1168" y="2508"/>
                      </a:cubicBezTo>
                      <a:cubicBezTo>
                        <a:pt x="1001" y="2908"/>
                        <a:pt x="768" y="3242"/>
                        <a:pt x="467" y="3542"/>
                      </a:cubicBezTo>
                      <a:cubicBezTo>
                        <a:pt x="267" y="3809"/>
                        <a:pt x="67" y="3876"/>
                        <a:pt x="0" y="4243"/>
                      </a:cubicBezTo>
                      <a:cubicBezTo>
                        <a:pt x="0" y="4343"/>
                        <a:pt x="34" y="4476"/>
                        <a:pt x="167" y="4476"/>
                      </a:cubicBezTo>
                      <a:cubicBezTo>
                        <a:pt x="212" y="4483"/>
                        <a:pt x="255" y="4487"/>
                        <a:pt x="298" y="4487"/>
                      </a:cubicBezTo>
                      <a:cubicBezTo>
                        <a:pt x="1061" y="4487"/>
                        <a:pt x="1582" y="3407"/>
                        <a:pt x="1835" y="2775"/>
                      </a:cubicBezTo>
                      <a:cubicBezTo>
                        <a:pt x="2202" y="1874"/>
                        <a:pt x="2269" y="940"/>
                        <a:pt x="1802" y="73"/>
                      </a:cubicBezTo>
                      <a:cubicBezTo>
                        <a:pt x="1776" y="22"/>
                        <a:pt x="1731" y="0"/>
                        <a:pt x="16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2"/>
                <p:cNvSpPr/>
                <p:nvPr/>
              </p:nvSpPr>
              <p:spPr>
                <a:xfrm>
                  <a:off x="5725100" y="3873300"/>
                  <a:ext cx="50050" cy="108425"/>
                </a:xfrm>
                <a:custGeom>
                  <a:avLst/>
                  <a:gdLst/>
                  <a:ahLst/>
                  <a:cxnLst/>
                  <a:rect l="l" t="t" r="r" b="b"/>
                  <a:pathLst>
                    <a:path w="2002" h="4337" extrusionOk="0">
                      <a:moveTo>
                        <a:pt x="1548" y="1"/>
                      </a:moveTo>
                      <a:cubicBezTo>
                        <a:pt x="1490" y="1"/>
                        <a:pt x="1435" y="42"/>
                        <a:pt x="1435" y="131"/>
                      </a:cubicBezTo>
                      <a:cubicBezTo>
                        <a:pt x="1468" y="931"/>
                        <a:pt x="1334" y="1832"/>
                        <a:pt x="968" y="2566"/>
                      </a:cubicBezTo>
                      <a:cubicBezTo>
                        <a:pt x="734" y="3099"/>
                        <a:pt x="34" y="3533"/>
                        <a:pt x="0" y="4133"/>
                      </a:cubicBezTo>
                      <a:cubicBezTo>
                        <a:pt x="0" y="4233"/>
                        <a:pt x="100" y="4334"/>
                        <a:pt x="200" y="4334"/>
                      </a:cubicBezTo>
                      <a:cubicBezTo>
                        <a:pt x="221" y="4335"/>
                        <a:pt x="242" y="4336"/>
                        <a:pt x="262" y="4336"/>
                      </a:cubicBezTo>
                      <a:cubicBezTo>
                        <a:pt x="961" y="4336"/>
                        <a:pt x="1407" y="3251"/>
                        <a:pt x="1601" y="2732"/>
                      </a:cubicBezTo>
                      <a:cubicBezTo>
                        <a:pt x="1968" y="1832"/>
                        <a:pt x="2002" y="998"/>
                        <a:pt x="1668" y="97"/>
                      </a:cubicBezTo>
                      <a:cubicBezTo>
                        <a:pt x="1652" y="34"/>
                        <a:pt x="1599" y="1"/>
                        <a:pt x="15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2"/>
                <p:cNvSpPr/>
                <p:nvPr/>
              </p:nvSpPr>
              <p:spPr>
                <a:xfrm>
                  <a:off x="5765500" y="3975425"/>
                  <a:ext cx="59700" cy="121025"/>
                </a:xfrm>
                <a:custGeom>
                  <a:avLst/>
                  <a:gdLst/>
                  <a:ahLst/>
                  <a:cxnLst/>
                  <a:rect l="l" t="t" r="r" b="b"/>
                  <a:pathLst>
                    <a:path w="2388" h="4841" extrusionOk="0">
                      <a:moveTo>
                        <a:pt x="1865" y="1"/>
                      </a:moveTo>
                      <a:cubicBezTo>
                        <a:pt x="1732" y="1"/>
                        <a:pt x="1602" y="85"/>
                        <a:pt x="1620" y="249"/>
                      </a:cubicBezTo>
                      <a:cubicBezTo>
                        <a:pt x="1687" y="1049"/>
                        <a:pt x="1620" y="1850"/>
                        <a:pt x="1286" y="2584"/>
                      </a:cubicBezTo>
                      <a:cubicBezTo>
                        <a:pt x="953" y="3284"/>
                        <a:pt x="386" y="3784"/>
                        <a:pt x="85" y="4452"/>
                      </a:cubicBezTo>
                      <a:cubicBezTo>
                        <a:pt x="0" y="4622"/>
                        <a:pt x="84" y="4840"/>
                        <a:pt x="255" y="4840"/>
                      </a:cubicBezTo>
                      <a:cubicBezTo>
                        <a:pt x="285" y="4840"/>
                        <a:pt x="317" y="4833"/>
                        <a:pt x="352" y="4818"/>
                      </a:cubicBezTo>
                      <a:cubicBezTo>
                        <a:pt x="2053" y="4251"/>
                        <a:pt x="2387" y="1650"/>
                        <a:pt x="2120" y="182"/>
                      </a:cubicBezTo>
                      <a:cubicBezTo>
                        <a:pt x="2090" y="60"/>
                        <a:pt x="1976" y="1"/>
                        <a:pt x="18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8" name="Google Shape;218;p2"/>
              <p:cNvGrpSpPr/>
              <p:nvPr/>
            </p:nvGrpSpPr>
            <p:grpSpPr>
              <a:xfrm>
                <a:off x="166008" y="3760907"/>
                <a:ext cx="698130" cy="725384"/>
                <a:chOff x="1555450" y="1945175"/>
                <a:chExt cx="999900" cy="1037300"/>
              </a:xfrm>
            </p:grpSpPr>
            <p:sp>
              <p:nvSpPr>
                <p:cNvPr id="219" name="Google Shape;219;p2"/>
                <p:cNvSpPr/>
                <p:nvPr/>
              </p:nvSpPr>
              <p:spPr>
                <a:xfrm>
                  <a:off x="1555450" y="2086925"/>
                  <a:ext cx="402800" cy="512675"/>
                </a:xfrm>
                <a:custGeom>
                  <a:avLst/>
                  <a:gdLst/>
                  <a:ahLst/>
                  <a:cxnLst/>
                  <a:rect l="l" t="t" r="r" b="b"/>
                  <a:pathLst>
                    <a:path w="16112" h="20507" extrusionOk="0">
                      <a:moveTo>
                        <a:pt x="10908" y="1"/>
                      </a:moveTo>
                      <a:cubicBezTo>
                        <a:pt x="9607" y="568"/>
                        <a:pt x="8740" y="2236"/>
                        <a:pt x="7773" y="3303"/>
                      </a:cubicBezTo>
                      <a:cubicBezTo>
                        <a:pt x="7739" y="2870"/>
                        <a:pt x="7639" y="2403"/>
                        <a:pt x="7339" y="2102"/>
                      </a:cubicBezTo>
                      <a:cubicBezTo>
                        <a:pt x="6238" y="3070"/>
                        <a:pt x="5838" y="5071"/>
                        <a:pt x="5371" y="6439"/>
                      </a:cubicBezTo>
                      <a:cubicBezTo>
                        <a:pt x="4837" y="5772"/>
                        <a:pt x="4437" y="4904"/>
                        <a:pt x="3770" y="4371"/>
                      </a:cubicBezTo>
                      <a:lnTo>
                        <a:pt x="3770" y="4371"/>
                      </a:lnTo>
                      <a:cubicBezTo>
                        <a:pt x="3236" y="7473"/>
                        <a:pt x="4971" y="10709"/>
                        <a:pt x="6772" y="13577"/>
                      </a:cubicBezTo>
                      <a:cubicBezTo>
                        <a:pt x="5838" y="12643"/>
                        <a:pt x="4504" y="11909"/>
                        <a:pt x="3837" y="11009"/>
                      </a:cubicBezTo>
                      <a:lnTo>
                        <a:pt x="3837" y="11009"/>
                      </a:lnTo>
                      <a:cubicBezTo>
                        <a:pt x="3303" y="11442"/>
                        <a:pt x="4070" y="12276"/>
                        <a:pt x="3736" y="12877"/>
                      </a:cubicBezTo>
                      <a:cubicBezTo>
                        <a:pt x="3136" y="12210"/>
                        <a:pt x="2269" y="11342"/>
                        <a:pt x="1301" y="10742"/>
                      </a:cubicBezTo>
                      <a:lnTo>
                        <a:pt x="1301" y="10742"/>
                      </a:lnTo>
                      <a:cubicBezTo>
                        <a:pt x="1268" y="11643"/>
                        <a:pt x="1068" y="12910"/>
                        <a:pt x="1735" y="13644"/>
                      </a:cubicBezTo>
                      <a:cubicBezTo>
                        <a:pt x="1235" y="13444"/>
                        <a:pt x="734" y="13244"/>
                        <a:pt x="201" y="13077"/>
                      </a:cubicBezTo>
                      <a:lnTo>
                        <a:pt x="201" y="13077"/>
                      </a:lnTo>
                      <a:cubicBezTo>
                        <a:pt x="0" y="14445"/>
                        <a:pt x="2235" y="15412"/>
                        <a:pt x="3069" y="16179"/>
                      </a:cubicBezTo>
                      <a:cubicBezTo>
                        <a:pt x="2302" y="15946"/>
                        <a:pt x="1502" y="15445"/>
                        <a:pt x="701" y="15412"/>
                      </a:cubicBezTo>
                      <a:lnTo>
                        <a:pt x="701" y="15412"/>
                      </a:lnTo>
                      <a:cubicBezTo>
                        <a:pt x="868" y="17013"/>
                        <a:pt x="8006" y="19848"/>
                        <a:pt x="9541" y="20449"/>
                      </a:cubicBezTo>
                      <a:cubicBezTo>
                        <a:pt x="9538" y="20488"/>
                        <a:pt x="9572" y="20507"/>
                        <a:pt x="9638" y="20507"/>
                      </a:cubicBezTo>
                      <a:cubicBezTo>
                        <a:pt x="10351" y="20507"/>
                        <a:pt x="14764" y="18318"/>
                        <a:pt x="15345" y="16913"/>
                      </a:cubicBezTo>
                      <a:cubicBezTo>
                        <a:pt x="14744" y="16780"/>
                        <a:pt x="14144" y="16746"/>
                        <a:pt x="13577" y="16479"/>
                      </a:cubicBezTo>
                      <a:cubicBezTo>
                        <a:pt x="14411" y="15645"/>
                        <a:pt x="16012" y="14845"/>
                        <a:pt x="16012" y="13511"/>
                      </a:cubicBezTo>
                      <a:cubicBezTo>
                        <a:pt x="15895" y="13493"/>
                        <a:pt x="15777" y="13485"/>
                        <a:pt x="15659" y="13485"/>
                      </a:cubicBezTo>
                      <a:cubicBezTo>
                        <a:pt x="15103" y="13485"/>
                        <a:pt x="14545" y="13669"/>
                        <a:pt x="14077" y="13944"/>
                      </a:cubicBezTo>
                      <a:cubicBezTo>
                        <a:pt x="14744" y="13010"/>
                        <a:pt x="15745" y="11943"/>
                        <a:pt x="16112" y="10809"/>
                      </a:cubicBezTo>
                      <a:lnTo>
                        <a:pt x="16112" y="10809"/>
                      </a:lnTo>
                      <a:cubicBezTo>
                        <a:pt x="14578" y="10875"/>
                        <a:pt x="13043" y="11809"/>
                        <a:pt x="12009" y="13010"/>
                      </a:cubicBezTo>
                      <a:cubicBezTo>
                        <a:pt x="12710" y="11976"/>
                        <a:pt x="13443" y="10542"/>
                        <a:pt x="13177" y="9808"/>
                      </a:cubicBezTo>
                      <a:lnTo>
                        <a:pt x="13177" y="9808"/>
                      </a:lnTo>
                      <a:cubicBezTo>
                        <a:pt x="12376" y="9975"/>
                        <a:pt x="11842" y="10709"/>
                        <a:pt x="11108" y="11042"/>
                      </a:cubicBezTo>
                      <a:cubicBezTo>
                        <a:pt x="11642" y="9474"/>
                        <a:pt x="12876" y="7807"/>
                        <a:pt x="12343" y="6039"/>
                      </a:cubicBezTo>
                      <a:lnTo>
                        <a:pt x="12343" y="6039"/>
                      </a:lnTo>
                      <a:cubicBezTo>
                        <a:pt x="11809" y="6439"/>
                        <a:pt x="11342" y="7139"/>
                        <a:pt x="10908" y="7706"/>
                      </a:cubicBezTo>
                      <a:cubicBezTo>
                        <a:pt x="11742" y="5538"/>
                        <a:pt x="11575" y="2136"/>
                        <a:pt x="10908" y="1"/>
                      </a:cubicBezTo>
                      <a:close/>
                    </a:path>
                  </a:pathLst>
                </a:custGeom>
                <a:solidFill>
                  <a:srgbClr val="94942E"/>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
                <p:cNvSpPr/>
                <p:nvPr/>
              </p:nvSpPr>
              <p:spPr>
                <a:xfrm>
                  <a:off x="1957400" y="1945175"/>
                  <a:ext cx="418650" cy="533125"/>
                </a:xfrm>
                <a:custGeom>
                  <a:avLst/>
                  <a:gdLst/>
                  <a:ahLst/>
                  <a:cxnLst/>
                  <a:rect l="l" t="t" r="r" b="b"/>
                  <a:pathLst>
                    <a:path w="16746" h="21325" extrusionOk="0">
                      <a:moveTo>
                        <a:pt x="16279" y="0"/>
                      </a:moveTo>
                      <a:cubicBezTo>
                        <a:pt x="14244" y="734"/>
                        <a:pt x="12176" y="1668"/>
                        <a:pt x="10708" y="3336"/>
                      </a:cubicBezTo>
                      <a:cubicBezTo>
                        <a:pt x="10675" y="3069"/>
                        <a:pt x="10775" y="2702"/>
                        <a:pt x="10842" y="2402"/>
                      </a:cubicBezTo>
                      <a:cubicBezTo>
                        <a:pt x="10808" y="2399"/>
                        <a:pt x="10774" y="2397"/>
                        <a:pt x="10739" y="2397"/>
                      </a:cubicBezTo>
                      <a:cubicBezTo>
                        <a:pt x="9080" y="2397"/>
                        <a:pt x="6821" y="6283"/>
                        <a:pt x="5972" y="8440"/>
                      </a:cubicBezTo>
                      <a:cubicBezTo>
                        <a:pt x="6005" y="7639"/>
                        <a:pt x="6539" y="6638"/>
                        <a:pt x="6138" y="5838"/>
                      </a:cubicBezTo>
                      <a:lnTo>
                        <a:pt x="6138" y="5838"/>
                      </a:lnTo>
                      <a:cubicBezTo>
                        <a:pt x="5771" y="5971"/>
                        <a:pt x="5438" y="6338"/>
                        <a:pt x="5204" y="6638"/>
                      </a:cubicBezTo>
                      <a:cubicBezTo>
                        <a:pt x="5905" y="5037"/>
                        <a:pt x="5638" y="3703"/>
                        <a:pt x="5004" y="2235"/>
                      </a:cubicBezTo>
                      <a:cubicBezTo>
                        <a:pt x="3004" y="3768"/>
                        <a:pt x="2470" y="6468"/>
                        <a:pt x="2968" y="7304"/>
                      </a:cubicBezTo>
                      <a:lnTo>
                        <a:pt x="2968" y="7304"/>
                      </a:lnTo>
                      <a:cubicBezTo>
                        <a:pt x="2920" y="7233"/>
                        <a:pt x="2035" y="6938"/>
                        <a:pt x="2002" y="6872"/>
                      </a:cubicBezTo>
                      <a:lnTo>
                        <a:pt x="2002" y="6872"/>
                      </a:lnTo>
                      <a:cubicBezTo>
                        <a:pt x="1735" y="7806"/>
                        <a:pt x="1769" y="9707"/>
                        <a:pt x="2536" y="11108"/>
                      </a:cubicBezTo>
                      <a:cubicBezTo>
                        <a:pt x="2412" y="10891"/>
                        <a:pt x="1134" y="10501"/>
                        <a:pt x="312" y="10501"/>
                      </a:cubicBezTo>
                      <a:cubicBezTo>
                        <a:pt x="250" y="10501"/>
                        <a:pt x="190" y="10503"/>
                        <a:pt x="134" y="10508"/>
                      </a:cubicBezTo>
                      <a:cubicBezTo>
                        <a:pt x="1" y="10808"/>
                        <a:pt x="1335" y="13977"/>
                        <a:pt x="1835" y="14744"/>
                      </a:cubicBezTo>
                      <a:cubicBezTo>
                        <a:pt x="3170" y="16912"/>
                        <a:pt x="1135" y="20949"/>
                        <a:pt x="1135" y="20949"/>
                      </a:cubicBezTo>
                      <a:cubicBezTo>
                        <a:pt x="3903" y="20348"/>
                        <a:pt x="4837" y="19281"/>
                        <a:pt x="6906" y="19181"/>
                      </a:cubicBezTo>
                      <a:cubicBezTo>
                        <a:pt x="6930" y="19179"/>
                        <a:pt x="6955" y="19179"/>
                        <a:pt x="6980" y="19179"/>
                      </a:cubicBezTo>
                      <a:cubicBezTo>
                        <a:pt x="8379" y="19179"/>
                        <a:pt x="11285" y="20955"/>
                        <a:pt x="11842" y="21315"/>
                      </a:cubicBezTo>
                      <a:cubicBezTo>
                        <a:pt x="11853" y="21322"/>
                        <a:pt x="11861" y="21325"/>
                        <a:pt x="11868" y="21325"/>
                      </a:cubicBezTo>
                      <a:cubicBezTo>
                        <a:pt x="12043" y="21325"/>
                        <a:pt x="11225" y="19388"/>
                        <a:pt x="10808" y="18747"/>
                      </a:cubicBezTo>
                      <a:lnTo>
                        <a:pt x="10808" y="18747"/>
                      </a:lnTo>
                      <a:cubicBezTo>
                        <a:pt x="11909" y="19481"/>
                        <a:pt x="13510" y="20615"/>
                        <a:pt x="14344" y="21015"/>
                      </a:cubicBezTo>
                      <a:cubicBezTo>
                        <a:pt x="14711" y="20115"/>
                        <a:pt x="14211" y="19081"/>
                        <a:pt x="13444" y="17980"/>
                      </a:cubicBezTo>
                      <a:lnTo>
                        <a:pt x="13444" y="17980"/>
                      </a:lnTo>
                      <a:cubicBezTo>
                        <a:pt x="13510" y="18005"/>
                        <a:pt x="13588" y="18017"/>
                        <a:pt x="13674" y="18017"/>
                      </a:cubicBezTo>
                      <a:cubicBezTo>
                        <a:pt x="14490" y="18017"/>
                        <a:pt x="16082" y="16955"/>
                        <a:pt x="16746" y="16412"/>
                      </a:cubicBezTo>
                      <a:cubicBezTo>
                        <a:pt x="15078" y="14978"/>
                        <a:pt x="13710" y="15211"/>
                        <a:pt x="11542" y="14511"/>
                      </a:cubicBezTo>
                      <a:cubicBezTo>
                        <a:pt x="11942" y="14477"/>
                        <a:pt x="13277" y="13743"/>
                        <a:pt x="14077" y="13243"/>
                      </a:cubicBezTo>
                      <a:cubicBezTo>
                        <a:pt x="13065" y="12729"/>
                        <a:pt x="12212" y="12576"/>
                        <a:pt x="11459" y="12576"/>
                      </a:cubicBezTo>
                      <a:cubicBezTo>
                        <a:pt x="10747" y="12576"/>
                        <a:pt x="10124" y="12712"/>
                        <a:pt x="9541" y="12809"/>
                      </a:cubicBezTo>
                      <a:cubicBezTo>
                        <a:pt x="10908" y="12109"/>
                        <a:pt x="13977" y="10074"/>
                        <a:pt x="14644" y="8673"/>
                      </a:cubicBezTo>
                      <a:cubicBezTo>
                        <a:pt x="14272" y="8520"/>
                        <a:pt x="13799" y="8438"/>
                        <a:pt x="13348" y="8438"/>
                      </a:cubicBezTo>
                      <a:cubicBezTo>
                        <a:pt x="13112" y="8438"/>
                        <a:pt x="12882" y="8461"/>
                        <a:pt x="12676" y="8506"/>
                      </a:cubicBezTo>
                      <a:cubicBezTo>
                        <a:pt x="14011" y="7606"/>
                        <a:pt x="15512" y="6071"/>
                        <a:pt x="16012" y="5071"/>
                      </a:cubicBezTo>
                      <a:cubicBezTo>
                        <a:pt x="15593" y="4931"/>
                        <a:pt x="15061" y="4872"/>
                        <a:pt x="14540" y="4872"/>
                      </a:cubicBezTo>
                      <a:cubicBezTo>
                        <a:pt x="14314" y="4872"/>
                        <a:pt x="14089" y="4884"/>
                        <a:pt x="13877" y="4904"/>
                      </a:cubicBezTo>
                      <a:cubicBezTo>
                        <a:pt x="14544" y="4637"/>
                        <a:pt x="15779" y="1201"/>
                        <a:pt x="16279" y="0"/>
                      </a:cubicBezTo>
                      <a:close/>
                    </a:path>
                  </a:pathLst>
                </a:custGeom>
                <a:solidFill>
                  <a:srgbClr val="94942E"/>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2"/>
                <p:cNvSpPr/>
                <p:nvPr/>
              </p:nvSpPr>
              <p:spPr>
                <a:xfrm>
                  <a:off x="1949075" y="2496400"/>
                  <a:ext cx="606275" cy="407800"/>
                </a:xfrm>
                <a:custGeom>
                  <a:avLst/>
                  <a:gdLst/>
                  <a:ahLst/>
                  <a:cxnLst/>
                  <a:rect l="l" t="t" r="r" b="b"/>
                  <a:pathLst>
                    <a:path w="24251" h="16312" extrusionOk="0">
                      <a:moveTo>
                        <a:pt x="8339" y="0"/>
                      </a:moveTo>
                      <a:lnTo>
                        <a:pt x="8339" y="0"/>
                      </a:lnTo>
                      <a:cubicBezTo>
                        <a:pt x="6505" y="334"/>
                        <a:pt x="4570" y="2402"/>
                        <a:pt x="4036" y="4170"/>
                      </a:cubicBezTo>
                      <a:cubicBezTo>
                        <a:pt x="4103" y="3670"/>
                        <a:pt x="4003" y="1968"/>
                        <a:pt x="3436" y="1268"/>
                      </a:cubicBezTo>
                      <a:cubicBezTo>
                        <a:pt x="0" y="5671"/>
                        <a:pt x="1201" y="8940"/>
                        <a:pt x="1134" y="9007"/>
                      </a:cubicBezTo>
                      <a:cubicBezTo>
                        <a:pt x="1835" y="9174"/>
                        <a:pt x="8473" y="14377"/>
                        <a:pt x="10441" y="14678"/>
                      </a:cubicBezTo>
                      <a:cubicBezTo>
                        <a:pt x="10274" y="14311"/>
                        <a:pt x="10107" y="13877"/>
                        <a:pt x="10107" y="13443"/>
                      </a:cubicBezTo>
                      <a:lnTo>
                        <a:pt x="10107" y="13443"/>
                      </a:lnTo>
                      <a:cubicBezTo>
                        <a:pt x="10708" y="14344"/>
                        <a:pt x="12309" y="15278"/>
                        <a:pt x="13410" y="15511"/>
                      </a:cubicBezTo>
                      <a:cubicBezTo>
                        <a:pt x="12909" y="14878"/>
                        <a:pt x="12342" y="14144"/>
                        <a:pt x="12609" y="13277"/>
                      </a:cubicBezTo>
                      <a:lnTo>
                        <a:pt x="12609" y="13277"/>
                      </a:lnTo>
                      <a:cubicBezTo>
                        <a:pt x="12943" y="14844"/>
                        <a:pt x="16011" y="15978"/>
                        <a:pt x="17112" y="16312"/>
                      </a:cubicBezTo>
                      <a:cubicBezTo>
                        <a:pt x="17212" y="15178"/>
                        <a:pt x="16745" y="12976"/>
                        <a:pt x="15745" y="12309"/>
                      </a:cubicBezTo>
                      <a:lnTo>
                        <a:pt x="15745" y="12309"/>
                      </a:lnTo>
                      <a:cubicBezTo>
                        <a:pt x="16345" y="12443"/>
                        <a:pt x="16912" y="12810"/>
                        <a:pt x="17513" y="12843"/>
                      </a:cubicBezTo>
                      <a:cubicBezTo>
                        <a:pt x="17112" y="11108"/>
                        <a:pt x="14110" y="10341"/>
                        <a:pt x="13710" y="10241"/>
                      </a:cubicBezTo>
                      <a:lnTo>
                        <a:pt x="13710" y="10241"/>
                      </a:lnTo>
                      <a:cubicBezTo>
                        <a:pt x="14203" y="10360"/>
                        <a:pt x="14755" y="10410"/>
                        <a:pt x="15331" y="10410"/>
                      </a:cubicBezTo>
                      <a:cubicBezTo>
                        <a:pt x="17982" y="10410"/>
                        <a:pt x="21129" y="9348"/>
                        <a:pt x="21349" y="9073"/>
                      </a:cubicBezTo>
                      <a:cubicBezTo>
                        <a:pt x="21569" y="8663"/>
                        <a:pt x="20388" y="7597"/>
                        <a:pt x="20005" y="7482"/>
                      </a:cubicBezTo>
                      <a:lnTo>
                        <a:pt x="20005" y="7482"/>
                      </a:lnTo>
                      <a:cubicBezTo>
                        <a:pt x="20009" y="7482"/>
                        <a:pt x="20014" y="7483"/>
                        <a:pt x="20019" y="7483"/>
                      </a:cubicBezTo>
                      <a:cubicBezTo>
                        <a:pt x="20600" y="7483"/>
                        <a:pt x="23776" y="6350"/>
                        <a:pt x="24251" y="5337"/>
                      </a:cubicBezTo>
                      <a:cubicBezTo>
                        <a:pt x="23450" y="4370"/>
                        <a:pt x="21515" y="4303"/>
                        <a:pt x="20415" y="4303"/>
                      </a:cubicBezTo>
                      <a:cubicBezTo>
                        <a:pt x="19447" y="4337"/>
                        <a:pt x="17980" y="4303"/>
                        <a:pt x="17212" y="5004"/>
                      </a:cubicBezTo>
                      <a:cubicBezTo>
                        <a:pt x="17713" y="4337"/>
                        <a:pt x="18847" y="3936"/>
                        <a:pt x="19147" y="3236"/>
                      </a:cubicBezTo>
                      <a:cubicBezTo>
                        <a:pt x="18450" y="3125"/>
                        <a:pt x="17806" y="3052"/>
                        <a:pt x="17165" y="3052"/>
                      </a:cubicBezTo>
                      <a:cubicBezTo>
                        <a:pt x="16455" y="3052"/>
                        <a:pt x="15748" y="3142"/>
                        <a:pt x="14977" y="3369"/>
                      </a:cubicBezTo>
                      <a:cubicBezTo>
                        <a:pt x="14177" y="3603"/>
                        <a:pt x="13043" y="3970"/>
                        <a:pt x="12509" y="4670"/>
                      </a:cubicBezTo>
                      <a:cubicBezTo>
                        <a:pt x="12642" y="4170"/>
                        <a:pt x="12943" y="3703"/>
                        <a:pt x="12909" y="3169"/>
                      </a:cubicBezTo>
                      <a:lnTo>
                        <a:pt x="12909" y="3169"/>
                      </a:lnTo>
                      <a:cubicBezTo>
                        <a:pt x="11542" y="3436"/>
                        <a:pt x="10141" y="4070"/>
                        <a:pt x="8806" y="4870"/>
                      </a:cubicBezTo>
                      <a:cubicBezTo>
                        <a:pt x="8873" y="4570"/>
                        <a:pt x="8906" y="4270"/>
                        <a:pt x="8906" y="3936"/>
                      </a:cubicBezTo>
                      <a:lnTo>
                        <a:pt x="8906" y="3936"/>
                      </a:lnTo>
                      <a:cubicBezTo>
                        <a:pt x="8239" y="4003"/>
                        <a:pt x="7706" y="4637"/>
                        <a:pt x="7105" y="4837"/>
                      </a:cubicBezTo>
                      <a:cubicBezTo>
                        <a:pt x="7472" y="4570"/>
                        <a:pt x="7605" y="3936"/>
                        <a:pt x="7739" y="3570"/>
                      </a:cubicBezTo>
                      <a:cubicBezTo>
                        <a:pt x="8106" y="2602"/>
                        <a:pt x="8640" y="1068"/>
                        <a:pt x="8339" y="0"/>
                      </a:cubicBezTo>
                      <a:close/>
                    </a:path>
                  </a:pathLst>
                </a:custGeom>
                <a:solidFill>
                  <a:srgbClr val="94942E"/>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2"/>
                <p:cNvSpPr/>
                <p:nvPr/>
              </p:nvSpPr>
              <p:spPr>
                <a:xfrm>
                  <a:off x="1751950" y="2059475"/>
                  <a:ext cx="534175" cy="923000"/>
                </a:xfrm>
                <a:custGeom>
                  <a:avLst/>
                  <a:gdLst/>
                  <a:ahLst/>
                  <a:cxnLst/>
                  <a:rect l="l" t="t" r="r" b="b"/>
                  <a:pathLst>
                    <a:path w="21367" h="36920" extrusionOk="0">
                      <a:moveTo>
                        <a:pt x="21168" y="1"/>
                      </a:moveTo>
                      <a:cubicBezTo>
                        <a:pt x="21142" y="1"/>
                        <a:pt x="21116" y="10"/>
                        <a:pt x="21094" y="32"/>
                      </a:cubicBezTo>
                      <a:cubicBezTo>
                        <a:pt x="15957" y="4968"/>
                        <a:pt x="11821" y="10773"/>
                        <a:pt x="8519" y="17044"/>
                      </a:cubicBezTo>
                      <a:cubicBezTo>
                        <a:pt x="5183" y="23281"/>
                        <a:pt x="2081" y="29953"/>
                        <a:pt x="46" y="36724"/>
                      </a:cubicBezTo>
                      <a:cubicBezTo>
                        <a:pt x="1" y="36837"/>
                        <a:pt x="109" y="36920"/>
                        <a:pt x="204" y="36920"/>
                      </a:cubicBezTo>
                      <a:cubicBezTo>
                        <a:pt x="249" y="36920"/>
                        <a:pt x="291" y="36901"/>
                        <a:pt x="313" y="36858"/>
                      </a:cubicBezTo>
                      <a:cubicBezTo>
                        <a:pt x="3549" y="30620"/>
                        <a:pt x="5850" y="23982"/>
                        <a:pt x="9119" y="17811"/>
                      </a:cubicBezTo>
                      <a:cubicBezTo>
                        <a:pt x="12455" y="11473"/>
                        <a:pt x="16291" y="5402"/>
                        <a:pt x="21261" y="232"/>
                      </a:cubicBezTo>
                      <a:cubicBezTo>
                        <a:pt x="21366" y="127"/>
                        <a:pt x="21265" y="1"/>
                        <a:pt x="211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
                <p:cNvSpPr/>
                <p:nvPr/>
              </p:nvSpPr>
              <p:spPr>
                <a:xfrm>
                  <a:off x="1759750" y="2206200"/>
                  <a:ext cx="88250" cy="547525"/>
                </a:xfrm>
                <a:custGeom>
                  <a:avLst/>
                  <a:gdLst/>
                  <a:ahLst/>
                  <a:cxnLst/>
                  <a:rect l="l" t="t" r="r" b="b"/>
                  <a:pathLst>
                    <a:path w="3530" h="21901" extrusionOk="0">
                      <a:moveTo>
                        <a:pt x="1335" y="0"/>
                      </a:moveTo>
                      <a:cubicBezTo>
                        <a:pt x="134" y="6905"/>
                        <a:pt x="1" y="15044"/>
                        <a:pt x="2736" y="21649"/>
                      </a:cubicBezTo>
                      <a:cubicBezTo>
                        <a:pt x="2817" y="21823"/>
                        <a:pt x="2967" y="21900"/>
                        <a:pt x="3111" y="21900"/>
                      </a:cubicBezTo>
                      <a:cubicBezTo>
                        <a:pt x="3327" y="21900"/>
                        <a:pt x="3530" y="21728"/>
                        <a:pt x="3470" y="21449"/>
                      </a:cubicBezTo>
                      <a:cubicBezTo>
                        <a:pt x="2670" y="17746"/>
                        <a:pt x="1602" y="14277"/>
                        <a:pt x="1302" y="10508"/>
                      </a:cubicBezTo>
                      <a:cubicBezTo>
                        <a:pt x="1002" y="7005"/>
                        <a:pt x="1002" y="3503"/>
                        <a:pt x="13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2"/>
                <p:cNvSpPr/>
                <p:nvPr/>
              </p:nvSpPr>
              <p:spPr>
                <a:xfrm>
                  <a:off x="1651900" y="2438075"/>
                  <a:ext cx="138500" cy="97600"/>
                </a:xfrm>
                <a:custGeom>
                  <a:avLst/>
                  <a:gdLst/>
                  <a:ahLst/>
                  <a:cxnLst/>
                  <a:rect l="l" t="t" r="r" b="b"/>
                  <a:pathLst>
                    <a:path w="5540" h="3904" extrusionOk="0">
                      <a:moveTo>
                        <a:pt x="161" y="1"/>
                      </a:moveTo>
                      <a:cubicBezTo>
                        <a:pt x="65" y="1"/>
                        <a:pt x="0" y="120"/>
                        <a:pt x="79" y="198"/>
                      </a:cubicBezTo>
                      <a:cubicBezTo>
                        <a:pt x="779" y="999"/>
                        <a:pt x="1513" y="1700"/>
                        <a:pt x="2347" y="2333"/>
                      </a:cubicBezTo>
                      <a:cubicBezTo>
                        <a:pt x="3147" y="2934"/>
                        <a:pt x="4115" y="3701"/>
                        <a:pt x="5082" y="3901"/>
                      </a:cubicBezTo>
                      <a:cubicBezTo>
                        <a:pt x="5097" y="3903"/>
                        <a:pt x="5111" y="3903"/>
                        <a:pt x="5124" y="3903"/>
                      </a:cubicBezTo>
                      <a:cubicBezTo>
                        <a:pt x="5427" y="3903"/>
                        <a:pt x="5539" y="3560"/>
                        <a:pt x="5316" y="3401"/>
                      </a:cubicBezTo>
                      <a:cubicBezTo>
                        <a:pt x="4548" y="2800"/>
                        <a:pt x="3548" y="2500"/>
                        <a:pt x="2747" y="2000"/>
                      </a:cubicBezTo>
                      <a:cubicBezTo>
                        <a:pt x="1847" y="1433"/>
                        <a:pt x="1013" y="766"/>
                        <a:pt x="245" y="32"/>
                      </a:cubicBezTo>
                      <a:cubicBezTo>
                        <a:pt x="216" y="10"/>
                        <a:pt x="187" y="1"/>
                        <a:pt x="1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2"/>
                <p:cNvSpPr/>
                <p:nvPr/>
              </p:nvSpPr>
              <p:spPr>
                <a:xfrm>
                  <a:off x="1792425" y="2426300"/>
                  <a:ext cx="90900" cy="95250"/>
                </a:xfrm>
                <a:custGeom>
                  <a:avLst/>
                  <a:gdLst/>
                  <a:ahLst/>
                  <a:cxnLst/>
                  <a:rect l="l" t="t" r="r" b="b"/>
                  <a:pathLst>
                    <a:path w="3636" h="3810" extrusionOk="0">
                      <a:moveTo>
                        <a:pt x="3400" y="1"/>
                      </a:moveTo>
                      <a:cubicBezTo>
                        <a:pt x="3351" y="1"/>
                        <a:pt x="3302" y="21"/>
                        <a:pt x="3264" y="69"/>
                      </a:cubicBezTo>
                      <a:cubicBezTo>
                        <a:pt x="2797" y="803"/>
                        <a:pt x="2297" y="1470"/>
                        <a:pt x="1663" y="2070"/>
                      </a:cubicBezTo>
                      <a:cubicBezTo>
                        <a:pt x="1396" y="2371"/>
                        <a:pt x="1096" y="2638"/>
                        <a:pt x="762" y="2871"/>
                      </a:cubicBezTo>
                      <a:cubicBezTo>
                        <a:pt x="495" y="3105"/>
                        <a:pt x="228" y="3238"/>
                        <a:pt x="62" y="3572"/>
                      </a:cubicBezTo>
                      <a:cubicBezTo>
                        <a:pt x="1" y="3663"/>
                        <a:pt x="51" y="3809"/>
                        <a:pt x="161" y="3809"/>
                      </a:cubicBezTo>
                      <a:cubicBezTo>
                        <a:pt x="172" y="3809"/>
                        <a:pt x="183" y="3808"/>
                        <a:pt x="195" y="3805"/>
                      </a:cubicBezTo>
                      <a:cubicBezTo>
                        <a:pt x="929" y="3738"/>
                        <a:pt x="1563" y="2904"/>
                        <a:pt x="2030" y="2404"/>
                      </a:cubicBezTo>
                      <a:cubicBezTo>
                        <a:pt x="2630" y="1770"/>
                        <a:pt x="3130" y="1036"/>
                        <a:pt x="3564" y="269"/>
                      </a:cubicBezTo>
                      <a:cubicBezTo>
                        <a:pt x="3635" y="126"/>
                        <a:pt x="3520" y="1"/>
                        <a:pt x="34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
                <p:cNvSpPr/>
                <p:nvPr/>
              </p:nvSpPr>
              <p:spPr>
                <a:xfrm>
                  <a:off x="1710550" y="2241850"/>
                  <a:ext cx="71800" cy="153125"/>
                </a:xfrm>
                <a:custGeom>
                  <a:avLst/>
                  <a:gdLst/>
                  <a:ahLst/>
                  <a:cxnLst/>
                  <a:rect l="l" t="t" r="r" b="b"/>
                  <a:pathLst>
                    <a:path w="2872" h="6125" extrusionOk="0">
                      <a:moveTo>
                        <a:pt x="255" y="0"/>
                      </a:moveTo>
                      <a:cubicBezTo>
                        <a:pt x="226" y="0"/>
                        <a:pt x="201" y="25"/>
                        <a:pt x="201" y="75"/>
                      </a:cubicBezTo>
                      <a:cubicBezTo>
                        <a:pt x="1" y="2177"/>
                        <a:pt x="568" y="4745"/>
                        <a:pt x="2369" y="6079"/>
                      </a:cubicBezTo>
                      <a:cubicBezTo>
                        <a:pt x="2413" y="6111"/>
                        <a:pt x="2460" y="6125"/>
                        <a:pt x="2505" y="6125"/>
                      </a:cubicBezTo>
                      <a:cubicBezTo>
                        <a:pt x="2700" y="6125"/>
                        <a:pt x="2871" y="5875"/>
                        <a:pt x="2736" y="5712"/>
                      </a:cubicBezTo>
                      <a:cubicBezTo>
                        <a:pt x="1569" y="3844"/>
                        <a:pt x="501" y="2343"/>
                        <a:pt x="334" y="75"/>
                      </a:cubicBezTo>
                      <a:cubicBezTo>
                        <a:pt x="318" y="25"/>
                        <a:pt x="284" y="0"/>
                        <a:pt x="2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2"/>
                <p:cNvSpPr/>
                <p:nvPr/>
              </p:nvSpPr>
              <p:spPr>
                <a:xfrm>
                  <a:off x="2047850" y="2131650"/>
                  <a:ext cx="38000" cy="217100"/>
                </a:xfrm>
                <a:custGeom>
                  <a:avLst/>
                  <a:gdLst/>
                  <a:ahLst/>
                  <a:cxnLst/>
                  <a:rect l="l" t="t" r="r" b="b"/>
                  <a:pathLst>
                    <a:path w="1520" h="8684" extrusionOk="0">
                      <a:moveTo>
                        <a:pt x="868" y="0"/>
                      </a:moveTo>
                      <a:cubicBezTo>
                        <a:pt x="826" y="0"/>
                        <a:pt x="786" y="25"/>
                        <a:pt x="786" y="80"/>
                      </a:cubicBezTo>
                      <a:cubicBezTo>
                        <a:pt x="1086" y="2949"/>
                        <a:pt x="219" y="5551"/>
                        <a:pt x="19" y="8386"/>
                      </a:cubicBezTo>
                      <a:cubicBezTo>
                        <a:pt x="1" y="8582"/>
                        <a:pt x="145" y="8683"/>
                        <a:pt x="299" y="8683"/>
                      </a:cubicBezTo>
                      <a:cubicBezTo>
                        <a:pt x="433" y="8683"/>
                        <a:pt x="572" y="8607"/>
                        <a:pt x="619" y="8453"/>
                      </a:cubicBezTo>
                      <a:cubicBezTo>
                        <a:pt x="1486" y="5817"/>
                        <a:pt x="1520" y="2749"/>
                        <a:pt x="953" y="47"/>
                      </a:cubicBezTo>
                      <a:cubicBezTo>
                        <a:pt x="938" y="17"/>
                        <a:pt x="902" y="0"/>
                        <a:pt x="8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2"/>
                <p:cNvSpPr/>
                <p:nvPr/>
              </p:nvSpPr>
              <p:spPr>
                <a:xfrm>
                  <a:off x="2043800" y="2339575"/>
                  <a:ext cx="226900" cy="36950"/>
                </a:xfrm>
                <a:custGeom>
                  <a:avLst/>
                  <a:gdLst/>
                  <a:ahLst/>
                  <a:cxnLst/>
                  <a:rect l="l" t="t" r="r" b="b"/>
                  <a:pathLst>
                    <a:path w="9076" h="1478" extrusionOk="0">
                      <a:moveTo>
                        <a:pt x="4958" y="0"/>
                      </a:moveTo>
                      <a:cubicBezTo>
                        <a:pt x="3350" y="0"/>
                        <a:pt x="1750" y="315"/>
                        <a:pt x="247" y="1003"/>
                      </a:cubicBezTo>
                      <a:cubicBezTo>
                        <a:pt x="1" y="1126"/>
                        <a:pt x="153" y="1477"/>
                        <a:pt x="388" y="1477"/>
                      </a:cubicBezTo>
                      <a:cubicBezTo>
                        <a:pt x="407" y="1477"/>
                        <a:pt x="427" y="1475"/>
                        <a:pt x="447" y="1470"/>
                      </a:cubicBezTo>
                      <a:cubicBezTo>
                        <a:pt x="2358" y="863"/>
                        <a:pt x="4208" y="514"/>
                        <a:pt x="6120" y="514"/>
                      </a:cubicBezTo>
                      <a:cubicBezTo>
                        <a:pt x="7046" y="514"/>
                        <a:pt x="7985" y="595"/>
                        <a:pt x="8953" y="769"/>
                      </a:cubicBezTo>
                      <a:cubicBezTo>
                        <a:pt x="8964" y="773"/>
                        <a:pt x="8975" y="775"/>
                        <a:pt x="8984" y="775"/>
                      </a:cubicBezTo>
                      <a:cubicBezTo>
                        <a:pt x="9059" y="775"/>
                        <a:pt x="9076" y="666"/>
                        <a:pt x="8987" y="636"/>
                      </a:cubicBezTo>
                      <a:cubicBezTo>
                        <a:pt x="7675" y="224"/>
                        <a:pt x="6314" y="0"/>
                        <a:pt x="49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2"/>
                <p:cNvSpPr/>
                <p:nvPr/>
              </p:nvSpPr>
              <p:spPr>
                <a:xfrm>
                  <a:off x="1823975" y="2654625"/>
                  <a:ext cx="605850" cy="105325"/>
                </a:xfrm>
                <a:custGeom>
                  <a:avLst/>
                  <a:gdLst/>
                  <a:ahLst/>
                  <a:cxnLst/>
                  <a:rect l="l" t="t" r="r" b="b"/>
                  <a:pathLst>
                    <a:path w="24234" h="4213" extrusionOk="0">
                      <a:moveTo>
                        <a:pt x="24010" y="0"/>
                      </a:moveTo>
                      <a:cubicBezTo>
                        <a:pt x="23992" y="0"/>
                        <a:pt x="23972" y="3"/>
                        <a:pt x="23951" y="9"/>
                      </a:cubicBezTo>
                      <a:cubicBezTo>
                        <a:pt x="16345" y="1877"/>
                        <a:pt x="8540" y="2911"/>
                        <a:pt x="701" y="3078"/>
                      </a:cubicBezTo>
                      <a:cubicBezTo>
                        <a:pt x="10" y="3078"/>
                        <a:pt x="1" y="4213"/>
                        <a:pt x="672" y="4213"/>
                      </a:cubicBezTo>
                      <a:cubicBezTo>
                        <a:pt x="681" y="4213"/>
                        <a:pt x="691" y="4213"/>
                        <a:pt x="701" y="4212"/>
                      </a:cubicBezTo>
                      <a:cubicBezTo>
                        <a:pt x="8673" y="3879"/>
                        <a:pt x="16412" y="2611"/>
                        <a:pt x="24051" y="343"/>
                      </a:cubicBezTo>
                      <a:cubicBezTo>
                        <a:pt x="24233" y="282"/>
                        <a:pt x="24194" y="0"/>
                        <a:pt x="240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2"/>
                <p:cNvSpPr/>
                <p:nvPr/>
              </p:nvSpPr>
              <p:spPr>
                <a:xfrm>
                  <a:off x="2026625" y="2578275"/>
                  <a:ext cx="90675" cy="152800"/>
                </a:xfrm>
                <a:custGeom>
                  <a:avLst/>
                  <a:gdLst/>
                  <a:ahLst/>
                  <a:cxnLst/>
                  <a:rect l="l" t="t" r="r" b="b"/>
                  <a:pathLst>
                    <a:path w="3627" h="6112" extrusionOk="0">
                      <a:moveTo>
                        <a:pt x="3529" y="1"/>
                      </a:moveTo>
                      <a:cubicBezTo>
                        <a:pt x="3509" y="1"/>
                        <a:pt x="3488" y="9"/>
                        <a:pt x="3469" y="28"/>
                      </a:cubicBezTo>
                      <a:cubicBezTo>
                        <a:pt x="2602" y="995"/>
                        <a:pt x="1701" y="1996"/>
                        <a:pt x="1101" y="3163"/>
                      </a:cubicBezTo>
                      <a:cubicBezTo>
                        <a:pt x="667" y="3997"/>
                        <a:pt x="0" y="5131"/>
                        <a:pt x="467" y="6032"/>
                      </a:cubicBezTo>
                      <a:cubicBezTo>
                        <a:pt x="504" y="6087"/>
                        <a:pt x="561" y="6112"/>
                        <a:pt x="621" y="6112"/>
                      </a:cubicBezTo>
                      <a:cubicBezTo>
                        <a:pt x="671" y="6112"/>
                        <a:pt x="722" y="6095"/>
                        <a:pt x="767" y="6065"/>
                      </a:cubicBezTo>
                      <a:cubicBezTo>
                        <a:pt x="1435" y="5365"/>
                        <a:pt x="1501" y="4097"/>
                        <a:pt x="1935" y="3230"/>
                      </a:cubicBezTo>
                      <a:cubicBezTo>
                        <a:pt x="2435" y="2163"/>
                        <a:pt x="3002" y="1128"/>
                        <a:pt x="3603" y="128"/>
                      </a:cubicBezTo>
                      <a:cubicBezTo>
                        <a:pt x="3627" y="56"/>
                        <a:pt x="3582" y="1"/>
                        <a:pt x="35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2"/>
                <p:cNvSpPr/>
                <p:nvPr/>
              </p:nvSpPr>
              <p:spPr>
                <a:xfrm>
                  <a:off x="2163375" y="2711350"/>
                  <a:ext cx="145350" cy="117875"/>
                </a:xfrm>
                <a:custGeom>
                  <a:avLst/>
                  <a:gdLst/>
                  <a:ahLst/>
                  <a:cxnLst/>
                  <a:rect l="l" t="t" r="r" b="b"/>
                  <a:pathLst>
                    <a:path w="5814" h="4715" extrusionOk="0">
                      <a:moveTo>
                        <a:pt x="568" y="0"/>
                      </a:moveTo>
                      <a:cubicBezTo>
                        <a:pt x="484" y="0"/>
                        <a:pt x="401" y="25"/>
                        <a:pt x="334" y="75"/>
                      </a:cubicBezTo>
                      <a:cubicBezTo>
                        <a:pt x="268" y="142"/>
                        <a:pt x="201" y="175"/>
                        <a:pt x="134" y="209"/>
                      </a:cubicBezTo>
                      <a:cubicBezTo>
                        <a:pt x="34" y="275"/>
                        <a:pt x="1" y="409"/>
                        <a:pt x="34" y="509"/>
                      </a:cubicBezTo>
                      <a:cubicBezTo>
                        <a:pt x="535" y="1376"/>
                        <a:pt x="1802" y="2043"/>
                        <a:pt x="2603" y="2644"/>
                      </a:cubicBezTo>
                      <a:cubicBezTo>
                        <a:pt x="3537" y="3378"/>
                        <a:pt x="4471" y="4045"/>
                        <a:pt x="5471" y="4679"/>
                      </a:cubicBezTo>
                      <a:cubicBezTo>
                        <a:pt x="5503" y="4704"/>
                        <a:pt x="5536" y="4715"/>
                        <a:pt x="5567" y="4715"/>
                      </a:cubicBezTo>
                      <a:cubicBezTo>
                        <a:pt x="5702" y="4715"/>
                        <a:pt x="5813" y="4514"/>
                        <a:pt x="5705" y="4378"/>
                      </a:cubicBezTo>
                      <a:cubicBezTo>
                        <a:pt x="4170" y="2844"/>
                        <a:pt x="2569" y="1343"/>
                        <a:pt x="801" y="75"/>
                      </a:cubicBezTo>
                      <a:cubicBezTo>
                        <a:pt x="735" y="25"/>
                        <a:pt x="651" y="0"/>
                        <a:pt x="5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
                <p:cNvSpPr/>
                <p:nvPr/>
              </p:nvSpPr>
              <p:spPr>
                <a:xfrm>
                  <a:off x="2246100" y="2618975"/>
                  <a:ext cx="84925" cy="80300"/>
                </a:xfrm>
                <a:custGeom>
                  <a:avLst/>
                  <a:gdLst/>
                  <a:ahLst/>
                  <a:cxnLst/>
                  <a:rect l="l" t="t" r="r" b="b"/>
                  <a:pathLst>
                    <a:path w="3397" h="3212" extrusionOk="0">
                      <a:moveTo>
                        <a:pt x="3363" y="1"/>
                      </a:moveTo>
                      <a:cubicBezTo>
                        <a:pt x="2629" y="434"/>
                        <a:pt x="1962" y="901"/>
                        <a:pt x="1328" y="1435"/>
                      </a:cubicBezTo>
                      <a:cubicBezTo>
                        <a:pt x="861" y="1869"/>
                        <a:pt x="61" y="2369"/>
                        <a:pt x="28" y="3070"/>
                      </a:cubicBezTo>
                      <a:cubicBezTo>
                        <a:pt x="0" y="3152"/>
                        <a:pt x="63" y="3212"/>
                        <a:pt x="142" y="3212"/>
                      </a:cubicBezTo>
                      <a:cubicBezTo>
                        <a:pt x="159" y="3212"/>
                        <a:pt x="177" y="3209"/>
                        <a:pt x="194" y="3203"/>
                      </a:cubicBezTo>
                      <a:cubicBezTo>
                        <a:pt x="828" y="2970"/>
                        <a:pt x="1162" y="2202"/>
                        <a:pt x="1595" y="1702"/>
                      </a:cubicBezTo>
                      <a:cubicBezTo>
                        <a:pt x="2129" y="1102"/>
                        <a:pt x="2729" y="535"/>
                        <a:pt x="3363" y="34"/>
                      </a:cubicBezTo>
                      <a:cubicBezTo>
                        <a:pt x="3397" y="34"/>
                        <a:pt x="3363" y="1"/>
                        <a:pt x="33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3" name="Google Shape;233;p2"/>
              <p:cNvGrpSpPr/>
              <p:nvPr/>
            </p:nvGrpSpPr>
            <p:grpSpPr>
              <a:xfrm rot="262823" flipH="1">
                <a:off x="1708571" y="4285824"/>
                <a:ext cx="370970" cy="883288"/>
                <a:chOff x="2595350" y="3604700"/>
                <a:chExt cx="442025" cy="1034425"/>
              </a:xfrm>
            </p:grpSpPr>
            <p:sp>
              <p:nvSpPr>
                <p:cNvPr id="234" name="Google Shape;234;p2"/>
                <p:cNvSpPr/>
                <p:nvPr/>
              </p:nvSpPr>
              <p:spPr>
                <a:xfrm>
                  <a:off x="2597850" y="3696875"/>
                  <a:ext cx="439525" cy="942250"/>
                </a:xfrm>
                <a:custGeom>
                  <a:avLst/>
                  <a:gdLst/>
                  <a:ahLst/>
                  <a:cxnLst/>
                  <a:rect l="l" t="t" r="r" b="b"/>
                  <a:pathLst>
                    <a:path w="17581" h="37690" extrusionOk="0">
                      <a:moveTo>
                        <a:pt x="4348" y="1"/>
                      </a:moveTo>
                      <a:cubicBezTo>
                        <a:pt x="4081" y="1"/>
                        <a:pt x="3824" y="59"/>
                        <a:pt x="3570" y="149"/>
                      </a:cubicBezTo>
                      <a:cubicBezTo>
                        <a:pt x="1836" y="783"/>
                        <a:pt x="1" y="549"/>
                        <a:pt x="3704" y="10890"/>
                      </a:cubicBezTo>
                      <a:cubicBezTo>
                        <a:pt x="6072" y="17428"/>
                        <a:pt x="10442" y="26968"/>
                        <a:pt x="13210" y="32105"/>
                      </a:cubicBezTo>
                      <a:cubicBezTo>
                        <a:pt x="14781" y="34990"/>
                        <a:pt x="16259" y="37690"/>
                        <a:pt x="16934" y="37690"/>
                      </a:cubicBezTo>
                      <a:cubicBezTo>
                        <a:pt x="16962" y="37690"/>
                        <a:pt x="16988" y="37685"/>
                        <a:pt x="17013" y="37676"/>
                      </a:cubicBezTo>
                      <a:cubicBezTo>
                        <a:pt x="17580" y="37476"/>
                        <a:pt x="16379" y="34974"/>
                        <a:pt x="15879" y="32239"/>
                      </a:cubicBezTo>
                      <a:cubicBezTo>
                        <a:pt x="14912" y="26568"/>
                        <a:pt x="13344" y="17695"/>
                        <a:pt x="10842" y="10690"/>
                      </a:cubicBezTo>
                      <a:cubicBezTo>
                        <a:pt x="7664" y="1894"/>
                        <a:pt x="5862" y="1"/>
                        <a:pt x="4348" y="1"/>
                      </a:cubicBez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2"/>
                <p:cNvSpPr/>
                <p:nvPr/>
              </p:nvSpPr>
              <p:spPr>
                <a:xfrm>
                  <a:off x="2771800" y="3825125"/>
                  <a:ext cx="120950" cy="315300"/>
                </a:xfrm>
                <a:custGeom>
                  <a:avLst/>
                  <a:gdLst/>
                  <a:ahLst/>
                  <a:cxnLst/>
                  <a:rect l="l" t="t" r="r" b="b"/>
                  <a:pathLst>
                    <a:path w="4838" h="12612" extrusionOk="0">
                      <a:moveTo>
                        <a:pt x="165" y="1"/>
                      </a:moveTo>
                      <a:cubicBezTo>
                        <a:pt x="87" y="1"/>
                        <a:pt x="1" y="95"/>
                        <a:pt x="48" y="190"/>
                      </a:cubicBezTo>
                      <a:cubicBezTo>
                        <a:pt x="1782" y="4226"/>
                        <a:pt x="2983" y="8429"/>
                        <a:pt x="4551" y="12532"/>
                      </a:cubicBezTo>
                      <a:cubicBezTo>
                        <a:pt x="4578" y="12585"/>
                        <a:pt x="4631" y="12612"/>
                        <a:pt x="4683" y="12612"/>
                      </a:cubicBezTo>
                      <a:cubicBezTo>
                        <a:pt x="4762" y="12612"/>
                        <a:pt x="4838" y="12552"/>
                        <a:pt x="4818" y="12432"/>
                      </a:cubicBezTo>
                      <a:cubicBezTo>
                        <a:pt x="3951" y="8129"/>
                        <a:pt x="2116" y="4026"/>
                        <a:pt x="248" y="56"/>
                      </a:cubicBezTo>
                      <a:cubicBezTo>
                        <a:pt x="228" y="17"/>
                        <a:pt x="197" y="1"/>
                        <a:pt x="1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2"/>
                <p:cNvSpPr/>
                <p:nvPr/>
              </p:nvSpPr>
              <p:spPr>
                <a:xfrm>
                  <a:off x="2891400" y="4169550"/>
                  <a:ext cx="32550" cy="82400"/>
                </a:xfrm>
                <a:custGeom>
                  <a:avLst/>
                  <a:gdLst/>
                  <a:ahLst/>
                  <a:cxnLst/>
                  <a:rect l="l" t="t" r="r" b="b"/>
                  <a:pathLst>
                    <a:path w="1302" h="3296" extrusionOk="0">
                      <a:moveTo>
                        <a:pt x="83" y="0"/>
                      </a:moveTo>
                      <a:cubicBezTo>
                        <a:pt x="57" y="0"/>
                        <a:pt x="34" y="17"/>
                        <a:pt x="34" y="56"/>
                      </a:cubicBezTo>
                      <a:cubicBezTo>
                        <a:pt x="1" y="689"/>
                        <a:pt x="101" y="1156"/>
                        <a:pt x="234" y="1757"/>
                      </a:cubicBezTo>
                      <a:cubicBezTo>
                        <a:pt x="334" y="2291"/>
                        <a:pt x="401" y="2824"/>
                        <a:pt x="768" y="3225"/>
                      </a:cubicBezTo>
                      <a:cubicBezTo>
                        <a:pt x="817" y="3274"/>
                        <a:pt x="879" y="3296"/>
                        <a:pt x="940" y="3296"/>
                      </a:cubicBezTo>
                      <a:cubicBezTo>
                        <a:pt x="1046" y="3296"/>
                        <a:pt x="1147" y="3230"/>
                        <a:pt x="1168" y="3124"/>
                      </a:cubicBezTo>
                      <a:cubicBezTo>
                        <a:pt x="1302" y="2591"/>
                        <a:pt x="1068" y="2090"/>
                        <a:pt x="868" y="1590"/>
                      </a:cubicBezTo>
                      <a:cubicBezTo>
                        <a:pt x="701" y="990"/>
                        <a:pt x="534" y="523"/>
                        <a:pt x="134" y="22"/>
                      </a:cubicBezTo>
                      <a:cubicBezTo>
                        <a:pt x="120" y="8"/>
                        <a:pt x="101" y="0"/>
                        <a:pt x="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2"/>
                <p:cNvSpPr/>
                <p:nvPr/>
              </p:nvSpPr>
              <p:spPr>
                <a:xfrm>
                  <a:off x="2691225" y="3898475"/>
                  <a:ext cx="55625" cy="54650"/>
                </a:xfrm>
                <a:custGeom>
                  <a:avLst/>
                  <a:gdLst/>
                  <a:ahLst/>
                  <a:cxnLst/>
                  <a:rect l="l" t="t" r="r" b="b"/>
                  <a:pathLst>
                    <a:path w="2225" h="2186" extrusionOk="0">
                      <a:moveTo>
                        <a:pt x="242" y="0"/>
                      </a:moveTo>
                      <a:cubicBezTo>
                        <a:pt x="110" y="0"/>
                        <a:pt x="1" y="165"/>
                        <a:pt x="102" y="291"/>
                      </a:cubicBezTo>
                      <a:cubicBezTo>
                        <a:pt x="402" y="625"/>
                        <a:pt x="702" y="958"/>
                        <a:pt x="1003" y="1292"/>
                      </a:cubicBezTo>
                      <a:cubicBezTo>
                        <a:pt x="1269" y="1625"/>
                        <a:pt x="1536" y="1959"/>
                        <a:pt x="1903" y="2159"/>
                      </a:cubicBezTo>
                      <a:cubicBezTo>
                        <a:pt x="1934" y="2178"/>
                        <a:pt x="1965" y="2186"/>
                        <a:pt x="1995" y="2186"/>
                      </a:cubicBezTo>
                      <a:cubicBezTo>
                        <a:pt x="2124" y="2186"/>
                        <a:pt x="2224" y="2028"/>
                        <a:pt x="2170" y="1892"/>
                      </a:cubicBezTo>
                      <a:cubicBezTo>
                        <a:pt x="1970" y="1525"/>
                        <a:pt x="1636" y="1258"/>
                        <a:pt x="1336" y="958"/>
                      </a:cubicBezTo>
                      <a:lnTo>
                        <a:pt x="369" y="58"/>
                      </a:lnTo>
                      <a:cubicBezTo>
                        <a:pt x="328" y="17"/>
                        <a:pt x="284" y="0"/>
                        <a:pt x="2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2"/>
                <p:cNvSpPr/>
                <p:nvPr/>
              </p:nvSpPr>
              <p:spPr>
                <a:xfrm>
                  <a:off x="2713425" y="3970575"/>
                  <a:ext cx="64600" cy="68625"/>
                </a:xfrm>
                <a:custGeom>
                  <a:avLst/>
                  <a:gdLst/>
                  <a:ahLst/>
                  <a:cxnLst/>
                  <a:rect l="l" t="t" r="r" b="b"/>
                  <a:pathLst>
                    <a:path w="2584" h="2745" extrusionOk="0">
                      <a:moveTo>
                        <a:pt x="139" y="1"/>
                      </a:moveTo>
                      <a:cubicBezTo>
                        <a:pt x="70" y="1"/>
                        <a:pt x="1" y="72"/>
                        <a:pt x="48" y="142"/>
                      </a:cubicBezTo>
                      <a:cubicBezTo>
                        <a:pt x="281" y="709"/>
                        <a:pt x="582" y="1210"/>
                        <a:pt x="982" y="1677"/>
                      </a:cubicBezTo>
                      <a:cubicBezTo>
                        <a:pt x="1282" y="2077"/>
                        <a:pt x="1749" y="2644"/>
                        <a:pt x="2283" y="2744"/>
                      </a:cubicBezTo>
                      <a:cubicBezTo>
                        <a:pt x="2416" y="2744"/>
                        <a:pt x="2583" y="2611"/>
                        <a:pt x="2483" y="2477"/>
                      </a:cubicBezTo>
                      <a:cubicBezTo>
                        <a:pt x="2183" y="2044"/>
                        <a:pt x="1649" y="1810"/>
                        <a:pt x="1282" y="1477"/>
                      </a:cubicBezTo>
                      <a:cubicBezTo>
                        <a:pt x="848" y="1043"/>
                        <a:pt x="482" y="576"/>
                        <a:pt x="215" y="42"/>
                      </a:cubicBezTo>
                      <a:cubicBezTo>
                        <a:pt x="195" y="13"/>
                        <a:pt x="167" y="1"/>
                        <a:pt x="1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2"/>
                <p:cNvSpPr/>
                <p:nvPr/>
              </p:nvSpPr>
              <p:spPr>
                <a:xfrm>
                  <a:off x="2756775" y="4072350"/>
                  <a:ext cx="65300" cy="61975"/>
                </a:xfrm>
                <a:custGeom>
                  <a:avLst/>
                  <a:gdLst/>
                  <a:ahLst/>
                  <a:cxnLst/>
                  <a:rect l="l" t="t" r="r" b="b"/>
                  <a:pathLst>
                    <a:path w="2612" h="2479" extrusionOk="0">
                      <a:moveTo>
                        <a:pt x="169" y="0"/>
                      </a:moveTo>
                      <a:cubicBezTo>
                        <a:pt x="90" y="0"/>
                        <a:pt x="1" y="79"/>
                        <a:pt x="48" y="174"/>
                      </a:cubicBezTo>
                      <a:cubicBezTo>
                        <a:pt x="315" y="675"/>
                        <a:pt x="649" y="1142"/>
                        <a:pt x="1016" y="1575"/>
                      </a:cubicBezTo>
                      <a:cubicBezTo>
                        <a:pt x="1349" y="1909"/>
                        <a:pt x="1783" y="2443"/>
                        <a:pt x="2317" y="2476"/>
                      </a:cubicBezTo>
                      <a:cubicBezTo>
                        <a:pt x="2326" y="2478"/>
                        <a:pt x="2336" y="2479"/>
                        <a:pt x="2345" y="2479"/>
                      </a:cubicBezTo>
                      <a:cubicBezTo>
                        <a:pt x="2498" y="2479"/>
                        <a:pt x="2611" y="2235"/>
                        <a:pt x="2517" y="2109"/>
                      </a:cubicBezTo>
                      <a:cubicBezTo>
                        <a:pt x="2250" y="1709"/>
                        <a:pt x="1716" y="1509"/>
                        <a:pt x="1349" y="1242"/>
                      </a:cubicBezTo>
                      <a:cubicBezTo>
                        <a:pt x="949" y="875"/>
                        <a:pt x="582" y="474"/>
                        <a:pt x="249" y="41"/>
                      </a:cubicBezTo>
                      <a:cubicBezTo>
                        <a:pt x="230" y="12"/>
                        <a:pt x="200" y="0"/>
                        <a:pt x="1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2"/>
                <p:cNvSpPr/>
                <p:nvPr/>
              </p:nvSpPr>
              <p:spPr>
                <a:xfrm>
                  <a:off x="2624550" y="3604700"/>
                  <a:ext cx="75075" cy="115075"/>
                </a:xfrm>
                <a:custGeom>
                  <a:avLst/>
                  <a:gdLst/>
                  <a:ahLst/>
                  <a:cxnLst/>
                  <a:rect l="l" t="t" r="r" b="b"/>
                  <a:pathLst>
                    <a:path w="3003" h="4603" extrusionOk="0">
                      <a:moveTo>
                        <a:pt x="1201" y="0"/>
                      </a:moveTo>
                      <a:cubicBezTo>
                        <a:pt x="801" y="33"/>
                        <a:pt x="367" y="133"/>
                        <a:pt x="0" y="334"/>
                      </a:cubicBezTo>
                      <a:cubicBezTo>
                        <a:pt x="167" y="834"/>
                        <a:pt x="1501" y="4036"/>
                        <a:pt x="1902" y="4470"/>
                      </a:cubicBezTo>
                      <a:cubicBezTo>
                        <a:pt x="1989" y="4565"/>
                        <a:pt x="2060" y="4602"/>
                        <a:pt x="2122" y="4602"/>
                      </a:cubicBezTo>
                      <a:cubicBezTo>
                        <a:pt x="2342" y="4602"/>
                        <a:pt x="2460" y="4129"/>
                        <a:pt x="2902" y="4103"/>
                      </a:cubicBezTo>
                      <a:cubicBezTo>
                        <a:pt x="3002" y="3036"/>
                        <a:pt x="1868" y="967"/>
                        <a:pt x="1201" y="0"/>
                      </a:cubicBezTo>
                      <a:close/>
                    </a:path>
                  </a:pathLst>
                </a:custGeom>
                <a:solidFill>
                  <a:srgbClr val="94942E"/>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2"/>
                <p:cNvSpPr/>
                <p:nvPr/>
              </p:nvSpPr>
              <p:spPr>
                <a:xfrm>
                  <a:off x="2595350" y="3659250"/>
                  <a:ext cx="215175" cy="218150"/>
                </a:xfrm>
                <a:custGeom>
                  <a:avLst/>
                  <a:gdLst/>
                  <a:ahLst/>
                  <a:cxnLst/>
                  <a:rect l="l" t="t" r="r" b="b"/>
                  <a:pathLst>
                    <a:path w="8607" h="8726" extrusionOk="0">
                      <a:moveTo>
                        <a:pt x="3704" y="1"/>
                      </a:moveTo>
                      <a:cubicBezTo>
                        <a:pt x="3530" y="1"/>
                        <a:pt x="3362" y="28"/>
                        <a:pt x="3203" y="86"/>
                      </a:cubicBezTo>
                      <a:cubicBezTo>
                        <a:pt x="1" y="1221"/>
                        <a:pt x="835" y="6925"/>
                        <a:pt x="2669" y="8726"/>
                      </a:cubicBezTo>
                      <a:cubicBezTo>
                        <a:pt x="2736" y="7892"/>
                        <a:pt x="2403" y="6724"/>
                        <a:pt x="2836" y="6091"/>
                      </a:cubicBezTo>
                      <a:cubicBezTo>
                        <a:pt x="3036" y="6558"/>
                        <a:pt x="4037" y="7592"/>
                        <a:pt x="4571" y="7692"/>
                      </a:cubicBezTo>
                      <a:cubicBezTo>
                        <a:pt x="4471" y="6925"/>
                        <a:pt x="4637" y="6124"/>
                        <a:pt x="4704" y="5557"/>
                      </a:cubicBezTo>
                      <a:cubicBezTo>
                        <a:pt x="5104" y="6024"/>
                        <a:pt x="5905" y="6691"/>
                        <a:pt x="6405" y="6991"/>
                      </a:cubicBezTo>
                      <a:cubicBezTo>
                        <a:pt x="6539" y="6191"/>
                        <a:pt x="6239" y="5357"/>
                        <a:pt x="6239" y="4556"/>
                      </a:cubicBezTo>
                      <a:lnTo>
                        <a:pt x="6239" y="4556"/>
                      </a:lnTo>
                      <a:cubicBezTo>
                        <a:pt x="7139" y="4656"/>
                        <a:pt x="7906" y="5090"/>
                        <a:pt x="8607" y="5690"/>
                      </a:cubicBezTo>
                      <a:cubicBezTo>
                        <a:pt x="8028" y="3040"/>
                        <a:pt x="5530" y="1"/>
                        <a:pt x="3704" y="1"/>
                      </a:cubicBezTo>
                      <a:close/>
                    </a:path>
                  </a:pathLst>
                </a:custGeom>
                <a:solidFill>
                  <a:srgbClr val="94942E"/>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2"/>
                <p:cNvSpPr/>
                <p:nvPr/>
              </p:nvSpPr>
              <p:spPr>
                <a:xfrm>
                  <a:off x="2683200" y="3687175"/>
                  <a:ext cx="75625" cy="68175"/>
                </a:xfrm>
                <a:custGeom>
                  <a:avLst/>
                  <a:gdLst/>
                  <a:ahLst/>
                  <a:cxnLst/>
                  <a:rect l="l" t="t" r="r" b="b"/>
                  <a:pathLst>
                    <a:path w="3025" h="2727" extrusionOk="0">
                      <a:moveTo>
                        <a:pt x="191" y="0"/>
                      </a:moveTo>
                      <a:cubicBezTo>
                        <a:pt x="48" y="0"/>
                        <a:pt x="0" y="208"/>
                        <a:pt x="156" y="270"/>
                      </a:cubicBezTo>
                      <a:cubicBezTo>
                        <a:pt x="757" y="504"/>
                        <a:pt x="1224" y="904"/>
                        <a:pt x="1657" y="1404"/>
                      </a:cubicBezTo>
                      <a:cubicBezTo>
                        <a:pt x="1991" y="1838"/>
                        <a:pt x="2091" y="2372"/>
                        <a:pt x="2558" y="2705"/>
                      </a:cubicBezTo>
                      <a:cubicBezTo>
                        <a:pt x="2580" y="2720"/>
                        <a:pt x="2603" y="2727"/>
                        <a:pt x="2625" y="2727"/>
                      </a:cubicBezTo>
                      <a:cubicBezTo>
                        <a:pt x="2700" y="2727"/>
                        <a:pt x="2765" y="2649"/>
                        <a:pt x="2791" y="2572"/>
                      </a:cubicBezTo>
                      <a:cubicBezTo>
                        <a:pt x="3025" y="1972"/>
                        <a:pt x="2458" y="1304"/>
                        <a:pt x="2057" y="904"/>
                      </a:cubicBezTo>
                      <a:cubicBezTo>
                        <a:pt x="1557" y="437"/>
                        <a:pt x="890" y="137"/>
                        <a:pt x="223" y="3"/>
                      </a:cubicBezTo>
                      <a:cubicBezTo>
                        <a:pt x="212" y="1"/>
                        <a:pt x="201" y="0"/>
                        <a:pt x="1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3" name="Google Shape;243;p2"/>
              <p:cNvGrpSpPr/>
              <p:nvPr/>
            </p:nvGrpSpPr>
            <p:grpSpPr>
              <a:xfrm>
                <a:off x="1175362" y="4052278"/>
                <a:ext cx="461737" cy="434056"/>
                <a:chOff x="3093225" y="3791750"/>
                <a:chExt cx="661325" cy="620700"/>
              </a:xfrm>
            </p:grpSpPr>
            <p:sp>
              <p:nvSpPr>
                <p:cNvPr id="244" name="Google Shape;244;p2"/>
                <p:cNvSpPr/>
                <p:nvPr/>
              </p:nvSpPr>
              <p:spPr>
                <a:xfrm>
                  <a:off x="3408450" y="3794750"/>
                  <a:ext cx="346100" cy="617700"/>
                </a:xfrm>
                <a:custGeom>
                  <a:avLst/>
                  <a:gdLst/>
                  <a:ahLst/>
                  <a:cxnLst/>
                  <a:rect l="l" t="t" r="r" b="b"/>
                  <a:pathLst>
                    <a:path w="13844" h="24708" extrusionOk="0">
                      <a:moveTo>
                        <a:pt x="3635" y="1"/>
                      </a:moveTo>
                      <a:cubicBezTo>
                        <a:pt x="3344" y="1"/>
                        <a:pt x="4416" y="10126"/>
                        <a:pt x="3803" y="14481"/>
                      </a:cubicBezTo>
                      <a:cubicBezTo>
                        <a:pt x="3202" y="18950"/>
                        <a:pt x="0" y="24054"/>
                        <a:pt x="2435" y="24388"/>
                      </a:cubicBezTo>
                      <a:cubicBezTo>
                        <a:pt x="3185" y="24490"/>
                        <a:pt x="4414" y="24707"/>
                        <a:pt x="5790" y="24707"/>
                      </a:cubicBezTo>
                      <a:cubicBezTo>
                        <a:pt x="8879" y="24707"/>
                        <a:pt x="12712" y="23614"/>
                        <a:pt x="13543" y="17683"/>
                      </a:cubicBezTo>
                      <a:cubicBezTo>
                        <a:pt x="13843" y="15481"/>
                        <a:pt x="12409" y="12279"/>
                        <a:pt x="9373" y="9410"/>
                      </a:cubicBezTo>
                      <a:cubicBezTo>
                        <a:pt x="4437" y="4807"/>
                        <a:pt x="4170" y="871"/>
                        <a:pt x="3669" y="37"/>
                      </a:cubicBezTo>
                      <a:cubicBezTo>
                        <a:pt x="3656" y="13"/>
                        <a:pt x="3645" y="1"/>
                        <a:pt x="3635" y="1"/>
                      </a:cubicBezTo>
                      <a:close/>
                    </a:path>
                  </a:pathLst>
                </a:cu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2"/>
                <p:cNvSpPr/>
                <p:nvPr/>
              </p:nvSpPr>
              <p:spPr>
                <a:xfrm>
                  <a:off x="3093225" y="3791750"/>
                  <a:ext cx="397300" cy="595525"/>
                </a:xfrm>
                <a:custGeom>
                  <a:avLst/>
                  <a:gdLst/>
                  <a:ahLst/>
                  <a:cxnLst/>
                  <a:rect l="l" t="t" r="r" b="b"/>
                  <a:pathLst>
                    <a:path w="15892" h="23821" extrusionOk="0">
                      <a:moveTo>
                        <a:pt x="15550" y="0"/>
                      </a:moveTo>
                      <a:cubicBezTo>
                        <a:pt x="15541" y="0"/>
                        <a:pt x="15528" y="8"/>
                        <a:pt x="15511" y="23"/>
                      </a:cubicBezTo>
                      <a:cubicBezTo>
                        <a:pt x="14811" y="724"/>
                        <a:pt x="13476" y="4427"/>
                        <a:pt x="7472" y="7529"/>
                      </a:cubicBezTo>
                      <a:cubicBezTo>
                        <a:pt x="3769" y="9430"/>
                        <a:pt x="1501" y="12132"/>
                        <a:pt x="1201" y="14334"/>
                      </a:cubicBezTo>
                      <a:cubicBezTo>
                        <a:pt x="0" y="22873"/>
                        <a:pt x="7639" y="23474"/>
                        <a:pt x="10074" y="23807"/>
                      </a:cubicBezTo>
                      <a:cubicBezTo>
                        <a:pt x="10142" y="23816"/>
                        <a:pt x="10206" y="23821"/>
                        <a:pt x="10267" y="23821"/>
                      </a:cubicBezTo>
                      <a:cubicBezTo>
                        <a:pt x="12416" y="23821"/>
                        <a:pt x="10825" y="18246"/>
                        <a:pt x="11442" y="13900"/>
                      </a:cubicBezTo>
                      <a:cubicBezTo>
                        <a:pt x="12058" y="9521"/>
                        <a:pt x="15892" y="0"/>
                        <a:pt x="15550" y="0"/>
                      </a:cubicBezTo>
                      <a:close/>
                    </a:path>
                  </a:pathLst>
                </a:cu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
                <p:cNvSpPr/>
                <p:nvPr/>
              </p:nvSpPr>
              <p:spPr>
                <a:xfrm>
                  <a:off x="3152425" y="3792600"/>
                  <a:ext cx="342700" cy="602200"/>
                </a:xfrm>
                <a:custGeom>
                  <a:avLst/>
                  <a:gdLst/>
                  <a:ahLst/>
                  <a:cxnLst/>
                  <a:rect l="l" t="t" r="r" b="b"/>
                  <a:pathLst>
                    <a:path w="13708" h="24088" extrusionOk="0">
                      <a:moveTo>
                        <a:pt x="13253" y="0"/>
                      </a:moveTo>
                      <a:cubicBezTo>
                        <a:pt x="13240" y="0"/>
                        <a:pt x="13226" y="8"/>
                        <a:pt x="13210" y="23"/>
                      </a:cubicBezTo>
                      <a:cubicBezTo>
                        <a:pt x="12509" y="690"/>
                        <a:pt x="11942" y="4326"/>
                        <a:pt x="7306" y="7128"/>
                      </a:cubicBezTo>
                      <a:cubicBezTo>
                        <a:pt x="4604" y="8762"/>
                        <a:pt x="1501" y="11131"/>
                        <a:pt x="1168" y="13299"/>
                      </a:cubicBezTo>
                      <a:cubicBezTo>
                        <a:pt x="0" y="21872"/>
                        <a:pt x="7406" y="23740"/>
                        <a:pt x="9841" y="24073"/>
                      </a:cubicBezTo>
                      <a:cubicBezTo>
                        <a:pt x="9909" y="24083"/>
                        <a:pt x="9975" y="24087"/>
                        <a:pt x="10037" y="24087"/>
                      </a:cubicBezTo>
                      <a:cubicBezTo>
                        <a:pt x="12216" y="24087"/>
                        <a:pt x="10626" y="18512"/>
                        <a:pt x="11242" y="14166"/>
                      </a:cubicBezTo>
                      <a:cubicBezTo>
                        <a:pt x="11859" y="9784"/>
                        <a:pt x="13707" y="0"/>
                        <a:pt x="13253" y="0"/>
                      </a:cubicBezTo>
                      <a:close/>
                    </a:path>
                  </a:pathLst>
                </a:cu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
                <p:cNvSpPr/>
                <p:nvPr/>
              </p:nvSpPr>
              <p:spPr>
                <a:xfrm>
                  <a:off x="3348400" y="3793150"/>
                  <a:ext cx="349425" cy="609075"/>
                </a:xfrm>
                <a:custGeom>
                  <a:avLst/>
                  <a:gdLst/>
                  <a:ahLst/>
                  <a:cxnLst/>
                  <a:rect l="l" t="t" r="r" b="b"/>
                  <a:pathLst>
                    <a:path w="13977" h="24363" extrusionOk="0">
                      <a:moveTo>
                        <a:pt x="5731" y="0"/>
                      </a:moveTo>
                      <a:cubicBezTo>
                        <a:pt x="5311" y="0"/>
                        <a:pt x="4416" y="9854"/>
                        <a:pt x="3803" y="14211"/>
                      </a:cubicBezTo>
                      <a:cubicBezTo>
                        <a:pt x="3203" y="18681"/>
                        <a:pt x="0" y="23784"/>
                        <a:pt x="2435" y="24118"/>
                      </a:cubicBezTo>
                      <a:cubicBezTo>
                        <a:pt x="3101" y="24209"/>
                        <a:pt x="4147" y="24363"/>
                        <a:pt x="5340" y="24363"/>
                      </a:cubicBezTo>
                      <a:cubicBezTo>
                        <a:pt x="8514" y="24363"/>
                        <a:pt x="12728" y="23277"/>
                        <a:pt x="13577" y="17046"/>
                      </a:cubicBezTo>
                      <a:cubicBezTo>
                        <a:pt x="13977" y="14211"/>
                        <a:pt x="11642" y="10809"/>
                        <a:pt x="9507" y="8507"/>
                      </a:cubicBezTo>
                      <a:cubicBezTo>
                        <a:pt x="5838" y="4537"/>
                        <a:pt x="6271" y="901"/>
                        <a:pt x="5771" y="34"/>
                      </a:cubicBezTo>
                      <a:cubicBezTo>
                        <a:pt x="5758" y="11"/>
                        <a:pt x="5745" y="0"/>
                        <a:pt x="5731" y="0"/>
                      </a:cubicBezTo>
                      <a:close/>
                    </a:path>
                  </a:pathLst>
                </a:custGeom>
                <a:solidFill>
                  <a:srgbClr val="DECCB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2"/>
                <p:cNvSpPr/>
                <p:nvPr/>
              </p:nvSpPr>
              <p:spPr>
                <a:xfrm>
                  <a:off x="3289175" y="3793125"/>
                  <a:ext cx="296925" cy="602550"/>
                </a:xfrm>
                <a:custGeom>
                  <a:avLst/>
                  <a:gdLst/>
                  <a:ahLst/>
                  <a:cxnLst/>
                  <a:rect l="l" t="t" r="r" b="b"/>
                  <a:pathLst>
                    <a:path w="11877" h="24102" extrusionOk="0">
                      <a:moveTo>
                        <a:pt x="7928" y="1"/>
                      </a:moveTo>
                      <a:cubicBezTo>
                        <a:pt x="7625" y="1"/>
                        <a:pt x="7064" y="2484"/>
                        <a:pt x="6439" y="3504"/>
                      </a:cubicBezTo>
                      <a:cubicBezTo>
                        <a:pt x="5105" y="5773"/>
                        <a:pt x="1135" y="9642"/>
                        <a:pt x="601" y="13411"/>
                      </a:cubicBezTo>
                      <a:cubicBezTo>
                        <a:pt x="1" y="17915"/>
                        <a:pt x="2169" y="23752"/>
                        <a:pt x="4604" y="24086"/>
                      </a:cubicBezTo>
                      <a:cubicBezTo>
                        <a:pt x="4682" y="24096"/>
                        <a:pt x="4760" y="24102"/>
                        <a:pt x="4840" y="24102"/>
                      </a:cubicBezTo>
                      <a:cubicBezTo>
                        <a:pt x="7270" y="24102"/>
                        <a:pt x="10729" y="19272"/>
                        <a:pt x="11342" y="14912"/>
                      </a:cubicBezTo>
                      <a:cubicBezTo>
                        <a:pt x="11876" y="10976"/>
                        <a:pt x="8941" y="6240"/>
                        <a:pt x="8240" y="3604"/>
                      </a:cubicBezTo>
                      <a:cubicBezTo>
                        <a:pt x="7940" y="2504"/>
                        <a:pt x="8173" y="35"/>
                        <a:pt x="7940" y="2"/>
                      </a:cubicBezTo>
                      <a:cubicBezTo>
                        <a:pt x="7936" y="1"/>
                        <a:pt x="7932" y="1"/>
                        <a:pt x="7928" y="1"/>
                      </a:cubicBezTo>
                      <a:close/>
                    </a:path>
                  </a:pathLst>
                </a:cu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2"/>
                <p:cNvSpPr/>
                <p:nvPr/>
              </p:nvSpPr>
              <p:spPr>
                <a:xfrm>
                  <a:off x="3494050" y="4005925"/>
                  <a:ext cx="28650" cy="82050"/>
                </a:xfrm>
                <a:custGeom>
                  <a:avLst/>
                  <a:gdLst/>
                  <a:ahLst/>
                  <a:cxnLst/>
                  <a:rect l="l" t="t" r="r" b="b"/>
                  <a:pathLst>
                    <a:path w="1146" h="3282" extrusionOk="0">
                      <a:moveTo>
                        <a:pt x="178" y="1"/>
                      </a:moveTo>
                      <a:cubicBezTo>
                        <a:pt x="92" y="1"/>
                        <a:pt x="0" y="83"/>
                        <a:pt x="45" y="196"/>
                      </a:cubicBezTo>
                      <a:cubicBezTo>
                        <a:pt x="345" y="1130"/>
                        <a:pt x="245" y="1997"/>
                        <a:pt x="245" y="2965"/>
                      </a:cubicBezTo>
                      <a:cubicBezTo>
                        <a:pt x="245" y="3170"/>
                        <a:pt x="402" y="3281"/>
                        <a:pt x="557" y="3281"/>
                      </a:cubicBezTo>
                      <a:cubicBezTo>
                        <a:pt x="680" y="3281"/>
                        <a:pt x="802" y="3212"/>
                        <a:pt x="846" y="3065"/>
                      </a:cubicBezTo>
                      <a:cubicBezTo>
                        <a:pt x="1146" y="2064"/>
                        <a:pt x="779" y="963"/>
                        <a:pt x="279" y="63"/>
                      </a:cubicBezTo>
                      <a:cubicBezTo>
                        <a:pt x="257" y="20"/>
                        <a:pt x="218" y="1"/>
                        <a:pt x="1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
                <p:cNvSpPr/>
                <p:nvPr/>
              </p:nvSpPr>
              <p:spPr>
                <a:xfrm>
                  <a:off x="3461525" y="3995550"/>
                  <a:ext cx="24500" cy="63500"/>
                </a:xfrm>
                <a:custGeom>
                  <a:avLst/>
                  <a:gdLst/>
                  <a:ahLst/>
                  <a:cxnLst/>
                  <a:rect l="l" t="t" r="r" b="b"/>
                  <a:pathLst>
                    <a:path w="980" h="2540" extrusionOk="0">
                      <a:moveTo>
                        <a:pt x="227" y="1"/>
                      </a:moveTo>
                      <a:cubicBezTo>
                        <a:pt x="123" y="1"/>
                        <a:pt x="0" y="98"/>
                        <a:pt x="45" y="211"/>
                      </a:cubicBezTo>
                      <a:cubicBezTo>
                        <a:pt x="179" y="611"/>
                        <a:pt x="312" y="1011"/>
                        <a:pt x="312" y="1445"/>
                      </a:cubicBezTo>
                      <a:cubicBezTo>
                        <a:pt x="345" y="1779"/>
                        <a:pt x="212" y="2145"/>
                        <a:pt x="412" y="2446"/>
                      </a:cubicBezTo>
                      <a:cubicBezTo>
                        <a:pt x="451" y="2504"/>
                        <a:pt x="512" y="2539"/>
                        <a:pt x="576" y="2539"/>
                      </a:cubicBezTo>
                      <a:cubicBezTo>
                        <a:pt x="623" y="2539"/>
                        <a:pt x="670" y="2521"/>
                        <a:pt x="712" y="2479"/>
                      </a:cubicBezTo>
                      <a:cubicBezTo>
                        <a:pt x="979" y="2212"/>
                        <a:pt x="879" y="1745"/>
                        <a:pt x="812" y="1378"/>
                      </a:cubicBezTo>
                      <a:cubicBezTo>
                        <a:pt x="746" y="945"/>
                        <a:pt x="579" y="511"/>
                        <a:pt x="345" y="77"/>
                      </a:cubicBezTo>
                      <a:cubicBezTo>
                        <a:pt x="324" y="23"/>
                        <a:pt x="278" y="1"/>
                        <a:pt x="2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
                <p:cNvSpPr/>
                <p:nvPr/>
              </p:nvSpPr>
              <p:spPr>
                <a:xfrm>
                  <a:off x="3573674" y="4196800"/>
                  <a:ext cx="41825" cy="77475"/>
                </a:xfrm>
                <a:custGeom>
                  <a:avLst/>
                  <a:gdLst/>
                  <a:ahLst/>
                  <a:cxnLst/>
                  <a:rect l="l" t="t" r="r" b="b"/>
                  <a:pathLst>
                    <a:path w="1673" h="3099" extrusionOk="0">
                      <a:moveTo>
                        <a:pt x="1459" y="0"/>
                      </a:moveTo>
                      <a:cubicBezTo>
                        <a:pt x="1393" y="0"/>
                        <a:pt x="1332" y="40"/>
                        <a:pt x="1319" y="133"/>
                      </a:cubicBezTo>
                      <a:cubicBezTo>
                        <a:pt x="1086" y="1067"/>
                        <a:pt x="685" y="1934"/>
                        <a:pt x="118" y="2768"/>
                      </a:cubicBezTo>
                      <a:cubicBezTo>
                        <a:pt x="0" y="2933"/>
                        <a:pt x="166" y="3099"/>
                        <a:pt x="332" y="3099"/>
                      </a:cubicBezTo>
                      <a:cubicBezTo>
                        <a:pt x="401" y="3099"/>
                        <a:pt x="470" y="3070"/>
                        <a:pt x="519" y="3002"/>
                      </a:cubicBezTo>
                      <a:cubicBezTo>
                        <a:pt x="1052" y="2135"/>
                        <a:pt x="1453" y="1201"/>
                        <a:pt x="1653" y="233"/>
                      </a:cubicBezTo>
                      <a:cubicBezTo>
                        <a:pt x="1673" y="92"/>
                        <a:pt x="1560" y="0"/>
                        <a:pt x="14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2"/>
                <p:cNvSpPr/>
                <p:nvPr/>
              </p:nvSpPr>
              <p:spPr>
                <a:xfrm>
                  <a:off x="3584074" y="4225550"/>
                  <a:ext cx="35100" cy="66900"/>
                </a:xfrm>
                <a:custGeom>
                  <a:avLst/>
                  <a:gdLst/>
                  <a:ahLst/>
                  <a:cxnLst/>
                  <a:rect l="l" t="t" r="r" b="b"/>
                  <a:pathLst>
                    <a:path w="1404" h="2676" extrusionOk="0">
                      <a:moveTo>
                        <a:pt x="1283" y="1"/>
                      </a:moveTo>
                      <a:cubicBezTo>
                        <a:pt x="1253" y="1"/>
                        <a:pt x="1220" y="17"/>
                        <a:pt x="1203" y="51"/>
                      </a:cubicBezTo>
                      <a:cubicBezTo>
                        <a:pt x="1103" y="451"/>
                        <a:pt x="937" y="851"/>
                        <a:pt x="736" y="1251"/>
                      </a:cubicBezTo>
                      <a:cubicBezTo>
                        <a:pt x="570" y="1652"/>
                        <a:pt x="303" y="1919"/>
                        <a:pt x="103" y="2285"/>
                      </a:cubicBezTo>
                      <a:cubicBezTo>
                        <a:pt x="0" y="2490"/>
                        <a:pt x="153" y="2675"/>
                        <a:pt x="335" y="2675"/>
                      </a:cubicBezTo>
                      <a:cubicBezTo>
                        <a:pt x="390" y="2675"/>
                        <a:pt x="448" y="2658"/>
                        <a:pt x="503" y="2619"/>
                      </a:cubicBezTo>
                      <a:cubicBezTo>
                        <a:pt x="1237" y="2052"/>
                        <a:pt x="1404" y="884"/>
                        <a:pt x="1337" y="51"/>
                      </a:cubicBezTo>
                      <a:cubicBezTo>
                        <a:pt x="1337" y="17"/>
                        <a:pt x="1312" y="1"/>
                        <a:pt x="12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2"/>
                <p:cNvSpPr/>
                <p:nvPr/>
              </p:nvSpPr>
              <p:spPr>
                <a:xfrm>
                  <a:off x="3252438" y="4170400"/>
                  <a:ext cx="37375" cy="102550"/>
                </a:xfrm>
                <a:custGeom>
                  <a:avLst/>
                  <a:gdLst/>
                  <a:ahLst/>
                  <a:cxnLst/>
                  <a:rect l="l" t="t" r="r" b="b"/>
                  <a:pathLst>
                    <a:path w="1495" h="4102" extrusionOk="0">
                      <a:moveTo>
                        <a:pt x="419" y="0"/>
                      </a:moveTo>
                      <a:cubicBezTo>
                        <a:pt x="368" y="0"/>
                        <a:pt x="316" y="26"/>
                        <a:pt x="301" y="88"/>
                      </a:cubicBezTo>
                      <a:cubicBezTo>
                        <a:pt x="34" y="1256"/>
                        <a:pt x="1" y="3257"/>
                        <a:pt x="1101" y="4058"/>
                      </a:cubicBezTo>
                      <a:cubicBezTo>
                        <a:pt x="1147" y="4088"/>
                        <a:pt x="1192" y="4101"/>
                        <a:pt x="1234" y="4101"/>
                      </a:cubicBezTo>
                      <a:cubicBezTo>
                        <a:pt x="1380" y="4101"/>
                        <a:pt x="1494" y="3946"/>
                        <a:pt x="1468" y="3791"/>
                      </a:cubicBezTo>
                      <a:cubicBezTo>
                        <a:pt x="1335" y="3191"/>
                        <a:pt x="935" y="2690"/>
                        <a:pt x="735" y="2123"/>
                      </a:cubicBezTo>
                      <a:cubicBezTo>
                        <a:pt x="534" y="1456"/>
                        <a:pt x="468" y="789"/>
                        <a:pt x="534" y="88"/>
                      </a:cubicBezTo>
                      <a:cubicBezTo>
                        <a:pt x="534" y="35"/>
                        <a:pt x="477" y="0"/>
                        <a:pt x="4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2"/>
                <p:cNvSpPr/>
                <p:nvPr/>
              </p:nvSpPr>
              <p:spPr>
                <a:xfrm>
                  <a:off x="3224088" y="4199650"/>
                  <a:ext cx="26925" cy="62575"/>
                </a:xfrm>
                <a:custGeom>
                  <a:avLst/>
                  <a:gdLst/>
                  <a:ahLst/>
                  <a:cxnLst/>
                  <a:rect l="l" t="t" r="r" b="b"/>
                  <a:pathLst>
                    <a:path w="1077" h="2503" extrusionOk="0">
                      <a:moveTo>
                        <a:pt x="229" y="1"/>
                      </a:moveTo>
                      <a:cubicBezTo>
                        <a:pt x="179" y="1"/>
                        <a:pt x="134" y="27"/>
                        <a:pt x="134" y="86"/>
                      </a:cubicBezTo>
                      <a:cubicBezTo>
                        <a:pt x="1" y="820"/>
                        <a:pt x="67" y="1954"/>
                        <a:pt x="701" y="2454"/>
                      </a:cubicBezTo>
                      <a:cubicBezTo>
                        <a:pt x="743" y="2488"/>
                        <a:pt x="789" y="2502"/>
                        <a:pt x="832" y="2502"/>
                      </a:cubicBezTo>
                      <a:cubicBezTo>
                        <a:pt x="964" y="2502"/>
                        <a:pt x="1076" y="2371"/>
                        <a:pt x="1001" y="2221"/>
                      </a:cubicBezTo>
                      <a:cubicBezTo>
                        <a:pt x="868" y="1887"/>
                        <a:pt x="601" y="1587"/>
                        <a:pt x="501" y="1220"/>
                      </a:cubicBezTo>
                      <a:cubicBezTo>
                        <a:pt x="367" y="886"/>
                        <a:pt x="334" y="486"/>
                        <a:pt x="367" y="119"/>
                      </a:cubicBezTo>
                      <a:cubicBezTo>
                        <a:pt x="367" y="44"/>
                        <a:pt x="294" y="1"/>
                        <a:pt x="2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5" name="Google Shape;255;p2"/>
              <p:cNvGrpSpPr/>
              <p:nvPr/>
            </p:nvGrpSpPr>
            <p:grpSpPr>
              <a:xfrm>
                <a:off x="2394797" y="4794357"/>
                <a:ext cx="511816" cy="482727"/>
                <a:chOff x="4031375" y="3797850"/>
                <a:chExt cx="733050" cy="690300"/>
              </a:xfrm>
            </p:grpSpPr>
            <p:sp>
              <p:nvSpPr>
                <p:cNvPr id="256" name="Google Shape;256;p2"/>
                <p:cNvSpPr/>
                <p:nvPr/>
              </p:nvSpPr>
              <p:spPr>
                <a:xfrm>
                  <a:off x="4031375" y="3797850"/>
                  <a:ext cx="733050" cy="690300"/>
                </a:xfrm>
                <a:custGeom>
                  <a:avLst/>
                  <a:gdLst/>
                  <a:ahLst/>
                  <a:cxnLst/>
                  <a:rect l="l" t="t" r="r" b="b"/>
                  <a:pathLst>
                    <a:path w="29322" h="27612" extrusionOk="0">
                      <a:moveTo>
                        <a:pt x="16155" y="1"/>
                      </a:moveTo>
                      <a:cubicBezTo>
                        <a:pt x="11423" y="1"/>
                        <a:pt x="6580" y="2861"/>
                        <a:pt x="3837" y="7752"/>
                      </a:cubicBezTo>
                      <a:cubicBezTo>
                        <a:pt x="1" y="14590"/>
                        <a:pt x="1735" y="22863"/>
                        <a:pt x="7740" y="26198"/>
                      </a:cubicBezTo>
                      <a:cubicBezTo>
                        <a:pt x="9440" y="27158"/>
                        <a:pt x="11300" y="27611"/>
                        <a:pt x="13180" y="27611"/>
                      </a:cubicBezTo>
                      <a:cubicBezTo>
                        <a:pt x="17900" y="27611"/>
                        <a:pt x="22742" y="24751"/>
                        <a:pt x="25486" y="19860"/>
                      </a:cubicBezTo>
                      <a:cubicBezTo>
                        <a:pt x="29322" y="12989"/>
                        <a:pt x="27587" y="4750"/>
                        <a:pt x="21616" y="1414"/>
                      </a:cubicBezTo>
                      <a:cubicBezTo>
                        <a:pt x="19906" y="454"/>
                        <a:pt x="18039" y="1"/>
                        <a:pt x="16155" y="1"/>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2"/>
                <p:cNvSpPr/>
                <p:nvPr/>
              </p:nvSpPr>
              <p:spPr>
                <a:xfrm>
                  <a:off x="4436675" y="3908450"/>
                  <a:ext cx="21700" cy="21500"/>
                </a:xfrm>
                <a:custGeom>
                  <a:avLst/>
                  <a:gdLst/>
                  <a:ahLst/>
                  <a:cxnLst/>
                  <a:rect l="l" t="t" r="r" b="b"/>
                  <a:pathLst>
                    <a:path w="868" h="860" extrusionOk="0">
                      <a:moveTo>
                        <a:pt x="401" y="0"/>
                      </a:moveTo>
                      <a:cubicBezTo>
                        <a:pt x="367" y="0"/>
                        <a:pt x="334" y="9"/>
                        <a:pt x="301" y="25"/>
                      </a:cubicBezTo>
                      <a:cubicBezTo>
                        <a:pt x="201" y="59"/>
                        <a:pt x="100" y="126"/>
                        <a:pt x="67" y="226"/>
                      </a:cubicBezTo>
                      <a:cubicBezTo>
                        <a:pt x="34" y="259"/>
                        <a:pt x="0" y="326"/>
                        <a:pt x="0" y="359"/>
                      </a:cubicBezTo>
                      <a:cubicBezTo>
                        <a:pt x="0" y="426"/>
                        <a:pt x="0" y="492"/>
                        <a:pt x="0" y="526"/>
                      </a:cubicBezTo>
                      <a:cubicBezTo>
                        <a:pt x="34" y="593"/>
                        <a:pt x="67" y="659"/>
                        <a:pt x="100" y="726"/>
                      </a:cubicBezTo>
                      <a:cubicBezTo>
                        <a:pt x="167" y="759"/>
                        <a:pt x="234" y="793"/>
                        <a:pt x="301" y="826"/>
                      </a:cubicBezTo>
                      <a:cubicBezTo>
                        <a:pt x="334" y="826"/>
                        <a:pt x="367" y="826"/>
                        <a:pt x="401" y="859"/>
                      </a:cubicBezTo>
                      <a:lnTo>
                        <a:pt x="501" y="859"/>
                      </a:lnTo>
                      <a:cubicBezTo>
                        <a:pt x="534" y="859"/>
                        <a:pt x="601" y="859"/>
                        <a:pt x="634" y="826"/>
                      </a:cubicBezTo>
                      <a:cubicBezTo>
                        <a:pt x="668" y="826"/>
                        <a:pt x="701" y="793"/>
                        <a:pt x="734" y="759"/>
                      </a:cubicBezTo>
                      <a:cubicBezTo>
                        <a:pt x="768" y="759"/>
                        <a:pt x="801" y="726"/>
                        <a:pt x="834" y="659"/>
                      </a:cubicBezTo>
                      <a:cubicBezTo>
                        <a:pt x="868" y="593"/>
                        <a:pt x="868" y="526"/>
                        <a:pt x="868" y="459"/>
                      </a:cubicBezTo>
                      <a:cubicBezTo>
                        <a:pt x="868" y="426"/>
                        <a:pt x="868" y="359"/>
                        <a:pt x="834" y="326"/>
                      </a:cubicBezTo>
                      <a:cubicBezTo>
                        <a:pt x="834" y="259"/>
                        <a:pt x="801" y="226"/>
                        <a:pt x="768" y="192"/>
                      </a:cubicBezTo>
                      <a:lnTo>
                        <a:pt x="701" y="126"/>
                      </a:lnTo>
                      <a:cubicBezTo>
                        <a:pt x="634" y="92"/>
                        <a:pt x="567" y="59"/>
                        <a:pt x="501" y="25"/>
                      </a:cubicBezTo>
                      <a:cubicBezTo>
                        <a:pt x="467" y="9"/>
                        <a:pt x="434" y="0"/>
                        <a:pt x="4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2"/>
                <p:cNvSpPr/>
                <p:nvPr/>
              </p:nvSpPr>
              <p:spPr>
                <a:xfrm>
                  <a:off x="4565925" y="3939925"/>
                  <a:ext cx="20875" cy="15875"/>
                </a:xfrm>
                <a:custGeom>
                  <a:avLst/>
                  <a:gdLst/>
                  <a:ahLst/>
                  <a:cxnLst/>
                  <a:rect l="l" t="t" r="r" b="b"/>
                  <a:pathLst>
                    <a:path w="835" h="635" extrusionOk="0">
                      <a:moveTo>
                        <a:pt x="401" y="1"/>
                      </a:moveTo>
                      <a:cubicBezTo>
                        <a:pt x="1" y="1"/>
                        <a:pt x="1" y="634"/>
                        <a:pt x="401" y="634"/>
                      </a:cubicBezTo>
                      <a:cubicBezTo>
                        <a:pt x="835" y="634"/>
                        <a:pt x="835" y="1"/>
                        <a:pt x="4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2"/>
                <p:cNvSpPr/>
                <p:nvPr/>
              </p:nvSpPr>
              <p:spPr>
                <a:xfrm>
                  <a:off x="4564275" y="4067925"/>
                  <a:ext cx="18350" cy="20625"/>
                </a:xfrm>
                <a:custGeom>
                  <a:avLst/>
                  <a:gdLst/>
                  <a:ahLst/>
                  <a:cxnLst/>
                  <a:rect l="l" t="t" r="r" b="b"/>
                  <a:pathLst>
                    <a:path w="734" h="825" extrusionOk="0">
                      <a:moveTo>
                        <a:pt x="371" y="1"/>
                      </a:moveTo>
                      <a:cubicBezTo>
                        <a:pt x="309" y="1"/>
                        <a:pt x="250" y="18"/>
                        <a:pt x="200" y="51"/>
                      </a:cubicBezTo>
                      <a:cubicBezTo>
                        <a:pt x="100" y="118"/>
                        <a:pt x="33" y="218"/>
                        <a:pt x="33" y="351"/>
                      </a:cubicBezTo>
                      <a:lnTo>
                        <a:pt x="0" y="618"/>
                      </a:lnTo>
                      <a:cubicBezTo>
                        <a:pt x="0" y="739"/>
                        <a:pt x="105" y="825"/>
                        <a:pt x="214" y="825"/>
                      </a:cubicBezTo>
                      <a:cubicBezTo>
                        <a:pt x="255" y="825"/>
                        <a:pt x="297" y="812"/>
                        <a:pt x="334" y="785"/>
                      </a:cubicBezTo>
                      <a:cubicBezTo>
                        <a:pt x="400" y="752"/>
                        <a:pt x="500" y="718"/>
                        <a:pt x="567" y="651"/>
                      </a:cubicBezTo>
                      <a:cubicBezTo>
                        <a:pt x="667" y="585"/>
                        <a:pt x="734" y="485"/>
                        <a:pt x="734" y="351"/>
                      </a:cubicBezTo>
                      <a:cubicBezTo>
                        <a:pt x="734" y="218"/>
                        <a:pt x="667" y="118"/>
                        <a:pt x="567" y="51"/>
                      </a:cubicBezTo>
                      <a:cubicBezTo>
                        <a:pt x="500" y="18"/>
                        <a:pt x="434" y="1"/>
                        <a:pt x="3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2"/>
                <p:cNvSpPr/>
                <p:nvPr/>
              </p:nvSpPr>
              <p:spPr>
                <a:xfrm>
                  <a:off x="4471700" y="4142575"/>
                  <a:ext cx="24200" cy="18375"/>
                </a:xfrm>
                <a:custGeom>
                  <a:avLst/>
                  <a:gdLst/>
                  <a:ahLst/>
                  <a:cxnLst/>
                  <a:rect l="l" t="t" r="r" b="b"/>
                  <a:pathLst>
                    <a:path w="968" h="735" extrusionOk="0">
                      <a:moveTo>
                        <a:pt x="501" y="0"/>
                      </a:moveTo>
                      <a:cubicBezTo>
                        <a:pt x="0" y="0"/>
                        <a:pt x="0" y="734"/>
                        <a:pt x="501" y="734"/>
                      </a:cubicBezTo>
                      <a:cubicBezTo>
                        <a:pt x="968" y="734"/>
                        <a:pt x="968" y="0"/>
                        <a:pt x="5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2"/>
                <p:cNvSpPr/>
                <p:nvPr/>
              </p:nvSpPr>
              <p:spPr>
                <a:xfrm>
                  <a:off x="4332425" y="4134225"/>
                  <a:ext cx="19200" cy="15050"/>
                </a:xfrm>
                <a:custGeom>
                  <a:avLst/>
                  <a:gdLst/>
                  <a:ahLst/>
                  <a:cxnLst/>
                  <a:rect l="l" t="t" r="r" b="b"/>
                  <a:pathLst>
                    <a:path w="768" h="602" extrusionOk="0">
                      <a:moveTo>
                        <a:pt x="401" y="1"/>
                      </a:moveTo>
                      <a:cubicBezTo>
                        <a:pt x="1" y="34"/>
                        <a:pt x="1" y="601"/>
                        <a:pt x="401" y="601"/>
                      </a:cubicBezTo>
                      <a:cubicBezTo>
                        <a:pt x="768" y="601"/>
                        <a:pt x="768" y="1"/>
                        <a:pt x="4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2"/>
                <p:cNvSpPr/>
                <p:nvPr/>
              </p:nvSpPr>
              <p:spPr>
                <a:xfrm>
                  <a:off x="4373300" y="4053350"/>
                  <a:ext cx="20025" cy="15875"/>
                </a:xfrm>
                <a:custGeom>
                  <a:avLst/>
                  <a:gdLst/>
                  <a:ahLst/>
                  <a:cxnLst/>
                  <a:rect l="l" t="t" r="r" b="b"/>
                  <a:pathLst>
                    <a:path w="801" h="635" extrusionOk="0">
                      <a:moveTo>
                        <a:pt x="401" y="0"/>
                      </a:moveTo>
                      <a:cubicBezTo>
                        <a:pt x="0" y="0"/>
                        <a:pt x="0" y="634"/>
                        <a:pt x="401" y="634"/>
                      </a:cubicBezTo>
                      <a:cubicBezTo>
                        <a:pt x="801" y="634"/>
                        <a:pt x="801" y="0"/>
                        <a:pt x="4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2"/>
                <p:cNvSpPr/>
                <p:nvPr/>
              </p:nvSpPr>
              <p:spPr>
                <a:xfrm>
                  <a:off x="4575950" y="4147575"/>
                  <a:ext cx="21700" cy="19825"/>
                </a:xfrm>
                <a:custGeom>
                  <a:avLst/>
                  <a:gdLst/>
                  <a:ahLst/>
                  <a:cxnLst/>
                  <a:rect l="l" t="t" r="r" b="b"/>
                  <a:pathLst>
                    <a:path w="868" h="793" extrusionOk="0">
                      <a:moveTo>
                        <a:pt x="267" y="1"/>
                      </a:moveTo>
                      <a:cubicBezTo>
                        <a:pt x="200" y="34"/>
                        <a:pt x="167" y="67"/>
                        <a:pt x="100" y="101"/>
                      </a:cubicBezTo>
                      <a:cubicBezTo>
                        <a:pt x="67" y="134"/>
                        <a:pt x="33" y="201"/>
                        <a:pt x="33" y="234"/>
                      </a:cubicBezTo>
                      <a:cubicBezTo>
                        <a:pt x="0" y="267"/>
                        <a:pt x="0" y="334"/>
                        <a:pt x="0" y="368"/>
                      </a:cubicBezTo>
                      <a:cubicBezTo>
                        <a:pt x="0" y="434"/>
                        <a:pt x="0" y="468"/>
                        <a:pt x="33" y="501"/>
                      </a:cubicBezTo>
                      <a:cubicBezTo>
                        <a:pt x="67" y="568"/>
                        <a:pt x="67" y="601"/>
                        <a:pt x="100" y="634"/>
                      </a:cubicBezTo>
                      <a:cubicBezTo>
                        <a:pt x="167" y="668"/>
                        <a:pt x="200" y="701"/>
                        <a:pt x="267" y="734"/>
                      </a:cubicBezTo>
                      <a:cubicBezTo>
                        <a:pt x="334" y="734"/>
                        <a:pt x="367" y="768"/>
                        <a:pt x="400" y="768"/>
                      </a:cubicBezTo>
                      <a:cubicBezTo>
                        <a:pt x="434" y="785"/>
                        <a:pt x="459" y="793"/>
                        <a:pt x="480" y="793"/>
                      </a:cubicBezTo>
                      <a:cubicBezTo>
                        <a:pt x="500" y="793"/>
                        <a:pt x="517" y="785"/>
                        <a:pt x="534" y="768"/>
                      </a:cubicBezTo>
                      <a:cubicBezTo>
                        <a:pt x="600" y="768"/>
                        <a:pt x="634" y="768"/>
                        <a:pt x="667" y="734"/>
                      </a:cubicBezTo>
                      <a:cubicBezTo>
                        <a:pt x="701" y="734"/>
                        <a:pt x="734" y="701"/>
                        <a:pt x="734" y="668"/>
                      </a:cubicBezTo>
                      <a:cubicBezTo>
                        <a:pt x="767" y="668"/>
                        <a:pt x="801" y="601"/>
                        <a:pt x="834" y="568"/>
                      </a:cubicBezTo>
                      <a:cubicBezTo>
                        <a:pt x="834" y="534"/>
                        <a:pt x="834" y="501"/>
                        <a:pt x="834" y="501"/>
                      </a:cubicBezTo>
                      <a:cubicBezTo>
                        <a:pt x="867" y="434"/>
                        <a:pt x="834" y="401"/>
                        <a:pt x="834" y="334"/>
                      </a:cubicBezTo>
                      <a:cubicBezTo>
                        <a:pt x="834" y="301"/>
                        <a:pt x="801" y="301"/>
                        <a:pt x="801" y="267"/>
                      </a:cubicBezTo>
                      <a:cubicBezTo>
                        <a:pt x="767" y="201"/>
                        <a:pt x="734" y="167"/>
                        <a:pt x="667" y="134"/>
                      </a:cubicBezTo>
                      <a:cubicBezTo>
                        <a:pt x="634" y="101"/>
                        <a:pt x="600" y="67"/>
                        <a:pt x="567" y="67"/>
                      </a:cubicBezTo>
                      <a:cubicBezTo>
                        <a:pt x="500" y="34"/>
                        <a:pt x="434" y="1"/>
                        <a:pt x="3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2"/>
                <p:cNvSpPr/>
                <p:nvPr/>
              </p:nvSpPr>
              <p:spPr>
                <a:xfrm>
                  <a:off x="4498375" y="4272675"/>
                  <a:ext cx="22550" cy="21500"/>
                </a:xfrm>
                <a:custGeom>
                  <a:avLst/>
                  <a:gdLst/>
                  <a:ahLst/>
                  <a:cxnLst/>
                  <a:rect l="l" t="t" r="r" b="b"/>
                  <a:pathLst>
                    <a:path w="902" h="860" extrusionOk="0">
                      <a:moveTo>
                        <a:pt x="535" y="0"/>
                      </a:moveTo>
                      <a:cubicBezTo>
                        <a:pt x="468" y="0"/>
                        <a:pt x="401" y="0"/>
                        <a:pt x="368" y="34"/>
                      </a:cubicBezTo>
                      <a:lnTo>
                        <a:pt x="234" y="67"/>
                      </a:lnTo>
                      <a:cubicBezTo>
                        <a:pt x="201" y="67"/>
                        <a:pt x="168" y="67"/>
                        <a:pt x="134" y="100"/>
                      </a:cubicBezTo>
                      <a:cubicBezTo>
                        <a:pt x="101" y="134"/>
                        <a:pt x="68" y="167"/>
                        <a:pt x="68" y="200"/>
                      </a:cubicBezTo>
                      <a:cubicBezTo>
                        <a:pt x="68" y="234"/>
                        <a:pt x="34" y="234"/>
                        <a:pt x="34" y="267"/>
                      </a:cubicBezTo>
                      <a:cubicBezTo>
                        <a:pt x="1" y="334"/>
                        <a:pt x="1" y="367"/>
                        <a:pt x="34" y="434"/>
                      </a:cubicBezTo>
                      <a:cubicBezTo>
                        <a:pt x="34" y="467"/>
                        <a:pt x="34" y="501"/>
                        <a:pt x="68" y="534"/>
                      </a:cubicBezTo>
                      <a:cubicBezTo>
                        <a:pt x="68" y="567"/>
                        <a:pt x="68" y="601"/>
                        <a:pt x="101" y="634"/>
                      </a:cubicBezTo>
                      <a:cubicBezTo>
                        <a:pt x="101" y="667"/>
                        <a:pt x="134" y="701"/>
                        <a:pt x="168" y="734"/>
                      </a:cubicBezTo>
                      <a:cubicBezTo>
                        <a:pt x="201" y="767"/>
                        <a:pt x="234" y="801"/>
                        <a:pt x="301" y="834"/>
                      </a:cubicBezTo>
                      <a:lnTo>
                        <a:pt x="401" y="834"/>
                      </a:lnTo>
                      <a:cubicBezTo>
                        <a:pt x="418" y="851"/>
                        <a:pt x="434" y="859"/>
                        <a:pt x="455" y="859"/>
                      </a:cubicBezTo>
                      <a:cubicBezTo>
                        <a:pt x="476" y="859"/>
                        <a:pt x="501" y="851"/>
                        <a:pt x="535" y="834"/>
                      </a:cubicBezTo>
                      <a:lnTo>
                        <a:pt x="635" y="834"/>
                      </a:lnTo>
                      <a:cubicBezTo>
                        <a:pt x="668" y="801"/>
                        <a:pt x="701" y="801"/>
                        <a:pt x="735" y="767"/>
                      </a:cubicBezTo>
                      <a:cubicBezTo>
                        <a:pt x="768" y="734"/>
                        <a:pt x="801" y="701"/>
                        <a:pt x="835" y="634"/>
                      </a:cubicBezTo>
                      <a:cubicBezTo>
                        <a:pt x="835" y="601"/>
                        <a:pt x="868" y="567"/>
                        <a:pt x="868" y="534"/>
                      </a:cubicBezTo>
                      <a:cubicBezTo>
                        <a:pt x="868" y="501"/>
                        <a:pt x="901" y="467"/>
                        <a:pt x="901" y="434"/>
                      </a:cubicBezTo>
                      <a:cubicBezTo>
                        <a:pt x="901" y="400"/>
                        <a:pt x="901" y="367"/>
                        <a:pt x="868" y="300"/>
                      </a:cubicBezTo>
                      <a:cubicBezTo>
                        <a:pt x="868" y="267"/>
                        <a:pt x="835" y="234"/>
                        <a:pt x="835" y="200"/>
                      </a:cubicBezTo>
                      <a:cubicBezTo>
                        <a:pt x="801" y="167"/>
                        <a:pt x="801" y="167"/>
                        <a:pt x="768" y="134"/>
                      </a:cubicBezTo>
                      <a:cubicBezTo>
                        <a:pt x="735" y="67"/>
                        <a:pt x="701" y="67"/>
                        <a:pt x="635" y="34"/>
                      </a:cubicBezTo>
                      <a:cubicBezTo>
                        <a:pt x="601" y="0"/>
                        <a:pt x="568" y="0"/>
                        <a:pt x="5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2"/>
                <p:cNvSpPr/>
                <p:nvPr/>
              </p:nvSpPr>
              <p:spPr>
                <a:xfrm>
                  <a:off x="4278225" y="4241400"/>
                  <a:ext cx="16700" cy="17750"/>
                </a:xfrm>
                <a:custGeom>
                  <a:avLst/>
                  <a:gdLst/>
                  <a:ahLst/>
                  <a:cxnLst/>
                  <a:rect l="l" t="t" r="r" b="b"/>
                  <a:pathLst>
                    <a:path w="668" h="710" extrusionOk="0">
                      <a:moveTo>
                        <a:pt x="334" y="0"/>
                      </a:moveTo>
                      <a:cubicBezTo>
                        <a:pt x="276" y="0"/>
                        <a:pt x="217" y="17"/>
                        <a:pt x="167" y="50"/>
                      </a:cubicBezTo>
                      <a:cubicBezTo>
                        <a:pt x="67" y="84"/>
                        <a:pt x="1" y="217"/>
                        <a:pt x="1" y="317"/>
                      </a:cubicBezTo>
                      <a:cubicBezTo>
                        <a:pt x="1" y="384"/>
                        <a:pt x="1" y="417"/>
                        <a:pt x="1" y="451"/>
                      </a:cubicBezTo>
                      <a:cubicBezTo>
                        <a:pt x="1" y="551"/>
                        <a:pt x="34" y="617"/>
                        <a:pt x="134" y="684"/>
                      </a:cubicBezTo>
                      <a:cubicBezTo>
                        <a:pt x="167" y="701"/>
                        <a:pt x="209" y="709"/>
                        <a:pt x="255" y="709"/>
                      </a:cubicBezTo>
                      <a:cubicBezTo>
                        <a:pt x="301" y="709"/>
                        <a:pt x="351" y="701"/>
                        <a:pt x="401" y="684"/>
                      </a:cubicBezTo>
                      <a:lnTo>
                        <a:pt x="501" y="617"/>
                      </a:lnTo>
                      <a:cubicBezTo>
                        <a:pt x="601" y="551"/>
                        <a:pt x="668" y="451"/>
                        <a:pt x="668" y="317"/>
                      </a:cubicBezTo>
                      <a:cubicBezTo>
                        <a:pt x="668" y="217"/>
                        <a:pt x="601" y="84"/>
                        <a:pt x="501" y="50"/>
                      </a:cubicBezTo>
                      <a:cubicBezTo>
                        <a:pt x="451" y="17"/>
                        <a:pt x="392" y="0"/>
                        <a:pt x="3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2"/>
                <p:cNvSpPr/>
                <p:nvPr/>
              </p:nvSpPr>
              <p:spPr>
                <a:xfrm>
                  <a:off x="4271550" y="4015825"/>
                  <a:ext cx="20050" cy="21200"/>
                </a:xfrm>
                <a:custGeom>
                  <a:avLst/>
                  <a:gdLst/>
                  <a:ahLst/>
                  <a:cxnLst/>
                  <a:rect l="l" t="t" r="r" b="b"/>
                  <a:pathLst>
                    <a:path w="802" h="848" extrusionOk="0">
                      <a:moveTo>
                        <a:pt x="301" y="0"/>
                      </a:moveTo>
                      <a:cubicBezTo>
                        <a:pt x="268" y="0"/>
                        <a:pt x="234" y="34"/>
                        <a:pt x="201" y="34"/>
                      </a:cubicBezTo>
                      <a:cubicBezTo>
                        <a:pt x="167" y="67"/>
                        <a:pt x="134" y="100"/>
                        <a:pt x="101" y="100"/>
                      </a:cubicBezTo>
                      <a:cubicBezTo>
                        <a:pt x="67" y="134"/>
                        <a:pt x="34" y="200"/>
                        <a:pt x="34" y="234"/>
                      </a:cubicBezTo>
                      <a:cubicBezTo>
                        <a:pt x="1" y="267"/>
                        <a:pt x="1" y="300"/>
                        <a:pt x="1" y="334"/>
                      </a:cubicBezTo>
                      <a:cubicBezTo>
                        <a:pt x="1" y="400"/>
                        <a:pt x="1" y="467"/>
                        <a:pt x="1" y="501"/>
                      </a:cubicBezTo>
                      <a:cubicBezTo>
                        <a:pt x="1" y="534"/>
                        <a:pt x="34" y="567"/>
                        <a:pt x="34" y="601"/>
                      </a:cubicBezTo>
                      <a:cubicBezTo>
                        <a:pt x="34" y="667"/>
                        <a:pt x="67" y="701"/>
                        <a:pt x="67" y="734"/>
                      </a:cubicBezTo>
                      <a:cubicBezTo>
                        <a:pt x="101" y="767"/>
                        <a:pt x="134" y="801"/>
                        <a:pt x="167" y="801"/>
                      </a:cubicBezTo>
                      <a:cubicBezTo>
                        <a:pt x="215" y="824"/>
                        <a:pt x="279" y="848"/>
                        <a:pt x="335" y="848"/>
                      </a:cubicBezTo>
                      <a:cubicBezTo>
                        <a:pt x="359" y="848"/>
                        <a:pt x="381" y="844"/>
                        <a:pt x="401" y="834"/>
                      </a:cubicBezTo>
                      <a:lnTo>
                        <a:pt x="501" y="801"/>
                      </a:lnTo>
                      <a:cubicBezTo>
                        <a:pt x="534" y="801"/>
                        <a:pt x="568" y="767"/>
                        <a:pt x="601" y="767"/>
                      </a:cubicBezTo>
                      <a:cubicBezTo>
                        <a:pt x="634" y="734"/>
                        <a:pt x="668" y="701"/>
                        <a:pt x="701" y="701"/>
                      </a:cubicBezTo>
                      <a:cubicBezTo>
                        <a:pt x="735" y="667"/>
                        <a:pt x="768" y="601"/>
                        <a:pt x="768" y="567"/>
                      </a:cubicBezTo>
                      <a:cubicBezTo>
                        <a:pt x="801" y="534"/>
                        <a:pt x="801" y="501"/>
                        <a:pt x="801" y="467"/>
                      </a:cubicBezTo>
                      <a:cubicBezTo>
                        <a:pt x="801" y="434"/>
                        <a:pt x="801" y="400"/>
                        <a:pt x="801" y="334"/>
                      </a:cubicBezTo>
                      <a:cubicBezTo>
                        <a:pt x="801" y="300"/>
                        <a:pt x="801" y="267"/>
                        <a:pt x="768" y="234"/>
                      </a:cubicBezTo>
                      <a:cubicBezTo>
                        <a:pt x="768" y="200"/>
                        <a:pt x="735" y="167"/>
                        <a:pt x="735" y="167"/>
                      </a:cubicBezTo>
                      <a:cubicBezTo>
                        <a:pt x="701" y="100"/>
                        <a:pt x="668" y="67"/>
                        <a:pt x="601" y="34"/>
                      </a:cubicBezTo>
                      <a:cubicBezTo>
                        <a:pt x="568" y="34"/>
                        <a:pt x="534" y="34"/>
                        <a:pt x="5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2"/>
                <p:cNvSpPr/>
                <p:nvPr/>
              </p:nvSpPr>
              <p:spPr>
                <a:xfrm>
                  <a:off x="4647650" y="4025000"/>
                  <a:ext cx="21725" cy="16700"/>
                </a:xfrm>
                <a:custGeom>
                  <a:avLst/>
                  <a:gdLst/>
                  <a:ahLst/>
                  <a:cxnLst/>
                  <a:rect l="l" t="t" r="r" b="b"/>
                  <a:pathLst>
                    <a:path w="869" h="668" extrusionOk="0">
                      <a:moveTo>
                        <a:pt x="434" y="0"/>
                      </a:moveTo>
                      <a:cubicBezTo>
                        <a:pt x="1" y="0"/>
                        <a:pt x="1" y="667"/>
                        <a:pt x="434" y="667"/>
                      </a:cubicBezTo>
                      <a:cubicBezTo>
                        <a:pt x="868" y="667"/>
                        <a:pt x="868" y="0"/>
                        <a:pt x="4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2"/>
                <p:cNvSpPr/>
                <p:nvPr/>
              </p:nvSpPr>
              <p:spPr>
                <a:xfrm>
                  <a:off x="4144325" y="3832350"/>
                  <a:ext cx="289875" cy="269175"/>
                </a:xfrm>
                <a:custGeom>
                  <a:avLst/>
                  <a:gdLst/>
                  <a:ahLst/>
                  <a:cxnLst/>
                  <a:rect l="l" t="t" r="r" b="b"/>
                  <a:pathLst>
                    <a:path w="11595" h="10767" extrusionOk="0">
                      <a:moveTo>
                        <a:pt x="11327" y="1"/>
                      </a:moveTo>
                      <a:cubicBezTo>
                        <a:pt x="5690" y="234"/>
                        <a:pt x="53" y="4470"/>
                        <a:pt x="19" y="10475"/>
                      </a:cubicBezTo>
                      <a:cubicBezTo>
                        <a:pt x="1" y="10663"/>
                        <a:pt x="152" y="10767"/>
                        <a:pt x="306" y="10767"/>
                      </a:cubicBezTo>
                      <a:cubicBezTo>
                        <a:pt x="424" y="10767"/>
                        <a:pt x="543" y="10705"/>
                        <a:pt x="586" y="10575"/>
                      </a:cubicBezTo>
                      <a:cubicBezTo>
                        <a:pt x="2088" y="5171"/>
                        <a:pt x="5423" y="1001"/>
                        <a:pt x="11327" y="401"/>
                      </a:cubicBezTo>
                      <a:cubicBezTo>
                        <a:pt x="11594" y="368"/>
                        <a:pt x="11594" y="1"/>
                        <a:pt x="113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2"/>
                <p:cNvSpPr/>
                <p:nvPr/>
              </p:nvSpPr>
              <p:spPr>
                <a:xfrm>
                  <a:off x="4133125" y="4157800"/>
                  <a:ext cx="20025" cy="79725"/>
                </a:xfrm>
                <a:custGeom>
                  <a:avLst/>
                  <a:gdLst/>
                  <a:ahLst/>
                  <a:cxnLst/>
                  <a:rect l="l" t="t" r="r" b="b"/>
                  <a:pathLst>
                    <a:path w="801" h="3189" extrusionOk="0">
                      <a:moveTo>
                        <a:pt x="280" y="0"/>
                      </a:moveTo>
                      <a:cubicBezTo>
                        <a:pt x="167" y="0"/>
                        <a:pt x="50" y="75"/>
                        <a:pt x="34" y="225"/>
                      </a:cubicBezTo>
                      <a:cubicBezTo>
                        <a:pt x="0" y="1126"/>
                        <a:pt x="0" y="2260"/>
                        <a:pt x="467" y="3094"/>
                      </a:cubicBezTo>
                      <a:cubicBezTo>
                        <a:pt x="493" y="3159"/>
                        <a:pt x="550" y="3189"/>
                        <a:pt x="609" y="3189"/>
                      </a:cubicBezTo>
                      <a:cubicBezTo>
                        <a:pt x="702" y="3189"/>
                        <a:pt x="801" y="3116"/>
                        <a:pt x="801" y="2994"/>
                      </a:cubicBezTo>
                      <a:cubicBezTo>
                        <a:pt x="801" y="2560"/>
                        <a:pt x="701" y="2193"/>
                        <a:pt x="634" y="1760"/>
                      </a:cubicBezTo>
                      <a:cubicBezTo>
                        <a:pt x="534" y="1259"/>
                        <a:pt x="501" y="726"/>
                        <a:pt x="501" y="225"/>
                      </a:cubicBezTo>
                      <a:cubicBezTo>
                        <a:pt x="501" y="75"/>
                        <a:pt x="392" y="0"/>
                        <a:pt x="2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2"/>
                <p:cNvSpPr/>
                <p:nvPr/>
              </p:nvSpPr>
              <p:spPr>
                <a:xfrm>
                  <a:off x="4627650" y="4093650"/>
                  <a:ext cx="60675" cy="53075"/>
                </a:xfrm>
                <a:custGeom>
                  <a:avLst/>
                  <a:gdLst/>
                  <a:ahLst/>
                  <a:cxnLst/>
                  <a:rect l="l" t="t" r="r" b="b"/>
                  <a:pathLst>
                    <a:path w="2427" h="2123" extrusionOk="0">
                      <a:moveTo>
                        <a:pt x="2165" y="0"/>
                      </a:moveTo>
                      <a:cubicBezTo>
                        <a:pt x="2105" y="0"/>
                        <a:pt x="2043" y="27"/>
                        <a:pt x="2002" y="89"/>
                      </a:cubicBezTo>
                      <a:cubicBezTo>
                        <a:pt x="1701" y="490"/>
                        <a:pt x="1368" y="857"/>
                        <a:pt x="968" y="1124"/>
                      </a:cubicBezTo>
                      <a:cubicBezTo>
                        <a:pt x="667" y="1357"/>
                        <a:pt x="134" y="1490"/>
                        <a:pt x="34" y="1857"/>
                      </a:cubicBezTo>
                      <a:cubicBezTo>
                        <a:pt x="0" y="1957"/>
                        <a:pt x="67" y="2058"/>
                        <a:pt x="200" y="2091"/>
                      </a:cubicBezTo>
                      <a:cubicBezTo>
                        <a:pt x="253" y="2113"/>
                        <a:pt x="307" y="2123"/>
                        <a:pt x="363" y="2123"/>
                      </a:cubicBezTo>
                      <a:cubicBezTo>
                        <a:pt x="728" y="2123"/>
                        <a:pt x="1136" y="1693"/>
                        <a:pt x="1368" y="1490"/>
                      </a:cubicBezTo>
                      <a:cubicBezTo>
                        <a:pt x="1768" y="1124"/>
                        <a:pt x="2068" y="723"/>
                        <a:pt x="2335" y="290"/>
                      </a:cubicBezTo>
                      <a:cubicBezTo>
                        <a:pt x="2427" y="129"/>
                        <a:pt x="2298" y="0"/>
                        <a:pt x="21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2"/>
                <p:cNvSpPr/>
                <p:nvPr/>
              </p:nvSpPr>
              <p:spPr>
                <a:xfrm>
                  <a:off x="4599300" y="4174300"/>
                  <a:ext cx="69475" cy="60625"/>
                </a:xfrm>
                <a:custGeom>
                  <a:avLst/>
                  <a:gdLst/>
                  <a:ahLst/>
                  <a:cxnLst/>
                  <a:rect l="l" t="t" r="r" b="b"/>
                  <a:pathLst>
                    <a:path w="2779" h="2425" extrusionOk="0">
                      <a:moveTo>
                        <a:pt x="2555" y="0"/>
                      </a:moveTo>
                      <a:cubicBezTo>
                        <a:pt x="2496" y="0"/>
                        <a:pt x="2437" y="29"/>
                        <a:pt x="2402" y="99"/>
                      </a:cubicBezTo>
                      <a:cubicBezTo>
                        <a:pt x="2168" y="566"/>
                        <a:pt x="1801" y="1000"/>
                        <a:pt x="1334" y="1300"/>
                      </a:cubicBezTo>
                      <a:cubicBezTo>
                        <a:pt x="934" y="1533"/>
                        <a:pt x="367" y="1634"/>
                        <a:pt x="100" y="1967"/>
                      </a:cubicBezTo>
                      <a:cubicBezTo>
                        <a:pt x="0" y="2134"/>
                        <a:pt x="133" y="2334"/>
                        <a:pt x="267" y="2367"/>
                      </a:cubicBezTo>
                      <a:cubicBezTo>
                        <a:pt x="352" y="2407"/>
                        <a:pt x="443" y="2425"/>
                        <a:pt x="538" y="2425"/>
                      </a:cubicBezTo>
                      <a:cubicBezTo>
                        <a:pt x="996" y="2425"/>
                        <a:pt x="1530" y="2010"/>
                        <a:pt x="1835" y="1734"/>
                      </a:cubicBezTo>
                      <a:cubicBezTo>
                        <a:pt x="2235" y="1300"/>
                        <a:pt x="2569" y="800"/>
                        <a:pt x="2735" y="233"/>
                      </a:cubicBezTo>
                      <a:cubicBezTo>
                        <a:pt x="2779" y="102"/>
                        <a:pt x="2667" y="0"/>
                        <a:pt x="25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2"/>
                <p:cNvSpPr/>
                <p:nvPr/>
              </p:nvSpPr>
              <p:spPr>
                <a:xfrm>
                  <a:off x="4582600" y="4249725"/>
                  <a:ext cx="57825" cy="50800"/>
                </a:xfrm>
                <a:custGeom>
                  <a:avLst/>
                  <a:gdLst/>
                  <a:ahLst/>
                  <a:cxnLst/>
                  <a:rect l="l" t="t" r="r" b="b"/>
                  <a:pathLst>
                    <a:path w="2313" h="2032" extrusionOk="0">
                      <a:moveTo>
                        <a:pt x="2090" y="0"/>
                      </a:moveTo>
                      <a:cubicBezTo>
                        <a:pt x="2031" y="0"/>
                        <a:pt x="1971" y="26"/>
                        <a:pt x="1936" y="84"/>
                      </a:cubicBezTo>
                      <a:cubicBezTo>
                        <a:pt x="1735" y="451"/>
                        <a:pt x="1435" y="718"/>
                        <a:pt x="1068" y="985"/>
                      </a:cubicBezTo>
                      <a:cubicBezTo>
                        <a:pt x="902" y="1118"/>
                        <a:pt x="701" y="1218"/>
                        <a:pt x="501" y="1285"/>
                      </a:cubicBezTo>
                      <a:cubicBezTo>
                        <a:pt x="334" y="1385"/>
                        <a:pt x="168" y="1385"/>
                        <a:pt x="68" y="1585"/>
                      </a:cubicBezTo>
                      <a:cubicBezTo>
                        <a:pt x="1" y="1719"/>
                        <a:pt x="34" y="1886"/>
                        <a:pt x="168" y="1952"/>
                      </a:cubicBezTo>
                      <a:cubicBezTo>
                        <a:pt x="252" y="2008"/>
                        <a:pt x="347" y="2032"/>
                        <a:pt x="449" y="2032"/>
                      </a:cubicBezTo>
                      <a:cubicBezTo>
                        <a:pt x="832" y="2032"/>
                        <a:pt x="1298" y="1696"/>
                        <a:pt x="1535" y="1485"/>
                      </a:cubicBezTo>
                      <a:cubicBezTo>
                        <a:pt x="1902" y="1152"/>
                        <a:pt x="2136" y="685"/>
                        <a:pt x="2269" y="218"/>
                      </a:cubicBezTo>
                      <a:cubicBezTo>
                        <a:pt x="2312" y="88"/>
                        <a:pt x="2201" y="0"/>
                        <a:pt x="20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3" name="Google Shape;273;p2"/>
              <p:cNvGrpSpPr/>
              <p:nvPr/>
            </p:nvGrpSpPr>
            <p:grpSpPr>
              <a:xfrm rot="8611932">
                <a:off x="3464191" y="4894673"/>
                <a:ext cx="564055" cy="425418"/>
                <a:chOff x="4161700" y="1578750"/>
                <a:chExt cx="807850" cy="608350"/>
              </a:xfrm>
            </p:grpSpPr>
            <p:sp>
              <p:nvSpPr>
                <p:cNvPr id="274" name="Google Shape;274;p2"/>
                <p:cNvSpPr/>
                <p:nvPr/>
              </p:nvSpPr>
              <p:spPr>
                <a:xfrm>
                  <a:off x="4161700" y="1578750"/>
                  <a:ext cx="807850" cy="608350"/>
                </a:xfrm>
                <a:custGeom>
                  <a:avLst/>
                  <a:gdLst/>
                  <a:ahLst/>
                  <a:cxnLst/>
                  <a:rect l="l" t="t" r="r" b="b"/>
                  <a:pathLst>
                    <a:path w="32314" h="24334" extrusionOk="0">
                      <a:moveTo>
                        <a:pt x="17052" y="1"/>
                      </a:moveTo>
                      <a:cubicBezTo>
                        <a:pt x="17012" y="1"/>
                        <a:pt x="16973" y="5"/>
                        <a:pt x="16937" y="13"/>
                      </a:cubicBezTo>
                      <a:cubicBezTo>
                        <a:pt x="13245" y="911"/>
                        <a:pt x="0" y="24298"/>
                        <a:pt x="322" y="24298"/>
                      </a:cubicBezTo>
                      <a:cubicBezTo>
                        <a:pt x="323" y="24298"/>
                        <a:pt x="324" y="24298"/>
                        <a:pt x="325" y="24297"/>
                      </a:cubicBezTo>
                      <a:cubicBezTo>
                        <a:pt x="562" y="24322"/>
                        <a:pt x="955" y="24333"/>
                        <a:pt x="1482" y="24333"/>
                      </a:cubicBezTo>
                      <a:cubicBezTo>
                        <a:pt x="5973" y="24333"/>
                        <a:pt x="20121" y="23533"/>
                        <a:pt x="28680" y="23533"/>
                      </a:cubicBezTo>
                      <a:cubicBezTo>
                        <a:pt x="30013" y="23533"/>
                        <a:pt x="31210" y="23552"/>
                        <a:pt x="32215" y="23597"/>
                      </a:cubicBezTo>
                      <a:cubicBezTo>
                        <a:pt x="32313" y="18503"/>
                        <a:pt x="19782" y="1"/>
                        <a:pt x="17052" y="1"/>
                      </a:cubicBezTo>
                      <a:close/>
                    </a:path>
                  </a:pathLst>
                </a:cu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5" name="Google Shape;275;p2"/>
                <p:cNvGrpSpPr/>
                <p:nvPr/>
              </p:nvGrpSpPr>
              <p:grpSpPr>
                <a:xfrm>
                  <a:off x="4371625" y="1701875"/>
                  <a:ext cx="401975" cy="409400"/>
                  <a:chOff x="4371625" y="1701875"/>
                  <a:chExt cx="401975" cy="409400"/>
                </a:xfrm>
              </p:grpSpPr>
              <p:sp>
                <p:nvSpPr>
                  <p:cNvPr id="276" name="Google Shape;276;p2"/>
                  <p:cNvSpPr/>
                  <p:nvPr/>
                </p:nvSpPr>
                <p:spPr>
                  <a:xfrm>
                    <a:off x="4509225" y="1779225"/>
                    <a:ext cx="30875" cy="31700"/>
                  </a:xfrm>
                  <a:custGeom>
                    <a:avLst/>
                    <a:gdLst/>
                    <a:ahLst/>
                    <a:cxnLst/>
                    <a:rect l="l" t="t" r="r" b="b"/>
                    <a:pathLst>
                      <a:path w="1235" h="1268" extrusionOk="0">
                        <a:moveTo>
                          <a:pt x="501" y="0"/>
                        </a:moveTo>
                        <a:cubicBezTo>
                          <a:pt x="367" y="0"/>
                          <a:pt x="234" y="67"/>
                          <a:pt x="134" y="167"/>
                        </a:cubicBezTo>
                        <a:cubicBezTo>
                          <a:pt x="67" y="234"/>
                          <a:pt x="0" y="367"/>
                          <a:pt x="0" y="500"/>
                        </a:cubicBezTo>
                        <a:cubicBezTo>
                          <a:pt x="0" y="534"/>
                          <a:pt x="0" y="601"/>
                          <a:pt x="0" y="634"/>
                        </a:cubicBezTo>
                        <a:cubicBezTo>
                          <a:pt x="34" y="701"/>
                          <a:pt x="67" y="767"/>
                          <a:pt x="134" y="834"/>
                        </a:cubicBezTo>
                        <a:cubicBezTo>
                          <a:pt x="201" y="934"/>
                          <a:pt x="267" y="1001"/>
                          <a:pt x="334" y="1101"/>
                        </a:cubicBezTo>
                        <a:cubicBezTo>
                          <a:pt x="434" y="1201"/>
                          <a:pt x="601" y="1268"/>
                          <a:pt x="701" y="1268"/>
                        </a:cubicBezTo>
                        <a:cubicBezTo>
                          <a:pt x="834" y="1268"/>
                          <a:pt x="1001" y="1201"/>
                          <a:pt x="1068" y="1101"/>
                        </a:cubicBezTo>
                        <a:cubicBezTo>
                          <a:pt x="1168" y="1001"/>
                          <a:pt x="1235" y="867"/>
                          <a:pt x="1235" y="734"/>
                        </a:cubicBezTo>
                        <a:cubicBezTo>
                          <a:pt x="1235" y="601"/>
                          <a:pt x="1201" y="434"/>
                          <a:pt x="1101" y="367"/>
                        </a:cubicBezTo>
                        <a:cubicBezTo>
                          <a:pt x="1001" y="300"/>
                          <a:pt x="901" y="234"/>
                          <a:pt x="834" y="167"/>
                        </a:cubicBezTo>
                        <a:cubicBezTo>
                          <a:pt x="768" y="100"/>
                          <a:pt x="734" y="67"/>
                          <a:pt x="668" y="67"/>
                        </a:cubicBezTo>
                        <a:cubicBezTo>
                          <a:pt x="601" y="33"/>
                          <a:pt x="534" y="0"/>
                          <a:pt x="5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2"/>
                  <p:cNvSpPr/>
                  <p:nvPr/>
                </p:nvSpPr>
                <p:spPr>
                  <a:xfrm>
                    <a:off x="4581775" y="1701875"/>
                    <a:ext cx="24200" cy="22325"/>
                  </a:xfrm>
                  <a:custGeom>
                    <a:avLst/>
                    <a:gdLst/>
                    <a:ahLst/>
                    <a:cxnLst/>
                    <a:rect l="l" t="t" r="r" b="b"/>
                    <a:pathLst>
                      <a:path w="968" h="893" extrusionOk="0">
                        <a:moveTo>
                          <a:pt x="484" y="0"/>
                        </a:moveTo>
                        <a:cubicBezTo>
                          <a:pt x="434" y="0"/>
                          <a:pt x="384" y="9"/>
                          <a:pt x="334" y="25"/>
                        </a:cubicBezTo>
                        <a:cubicBezTo>
                          <a:pt x="167" y="59"/>
                          <a:pt x="1" y="259"/>
                          <a:pt x="1" y="459"/>
                        </a:cubicBezTo>
                        <a:cubicBezTo>
                          <a:pt x="1" y="626"/>
                          <a:pt x="134" y="792"/>
                          <a:pt x="301" y="859"/>
                        </a:cubicBezTo>
                        <a:cubicBezTo>
                          <a:pt x="367" y="893"/>
                          <a:pt x="468" y="893"/>
                          <a:pt x="568" y="893"/>
                        </a:cubicBezTo>
                        <a:cubicBezTo>
                          <a:pt x="601" y="859"/>
                          <a:pt x="634" y="859"/>
                          <a:pt x="701" y="826"/>
                        </a:cubicBezTo>
                        <a:cubicBezTo>
                          <a:pt x="768" y="792"/>
                          <a:pt x="801" y="726"/>
                          <a:pt x="834" y="692"/>
                        </a:cubicBezTo>
                        <a:cubicBezTo>
                          <a:pt x="868" y="626"/>
                          <a:pt x="901" y="626"/>
                          <a:pt x="935" y="559"/>
                        </a:cubicBezTo>
                        <a:cubicBezTo>
                          <a:pt x="968" y="492"/>
                          <a:pt x="968" y="392"/>
                          <a:pt x="935" y="325"/>
                        </a:cubicBezTo>
                        <a:cubicBezTo>
                          <a:pt x="901" y="292"/>
                          <a:pt x="868" y="259"/>
                          <a:pt x="834" y="225"/>
                        </a:cubicBezTo>
                        <a:cubicBezTo>
                          <a:pt x="801" y="125"/>
                          <a:pt x="734" y="59"/>
                          <a:pt x="634" y="25"/>
                        </a:cubicBezTo>
                        <a:cubicBezTo>
                          <a:pt x="584" y="9"/>
                          <a:pt x="534" y="0"/>
                          <a:pt x="4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2"/>
                  <p:cNvSpPr/>
                  <p:nvPr/>
                </p:nvSpPr>
                <p:spPr>
                  <a:xfrm>
                    <a:off x="4667675" y="1829250"/>
                    <a:ext cx="20025" cy="24550"/>
                  </a:xfrm>
                  <a:custGeom>
                    <a:avLst/>
                    <a:gdLst/>
                    <a:ahLst/>
                    <a:cxnLst/>
                    <a:rect l="l" t="t" r="r" b="b"/>
                    <a:pathLst>
                      <a:path w="801" h="982" extrusionOk="0">
                        <a:moveTo>
                          <a:pt x="401" y="1"/>
                        </a:moveTo>
                        <a:cubicBezTo>
                          <a:pt x="301" y="1"/>
                          <a:pt x="200" y="67"/>
                          <a:pt x="134" y="134"/>
                        </a:cubicBezTo>
                        <a:cubicBezTo>
                          <a:pt x="0" y="234"/>
                          <a:pt x="0" y="367"/>
                          <a:pt x="0" y="501"/>
                        </a:cubicBezTo>
                        <a:lnTo>
                          <a:pt x="67" y="734"/>
                        </a:lnTo>
                        <a:cubicBezTo>
                          <a:pt x="67" y="768"/>
                          <a:pt x="67" y="768"/>
                          <a:pt x="100" y="801"/>
                        </a:cubicBezTo>
                        <a:cubicBezTo>
                          <a:pt x="100" y="834"/>
                          <a:pt x="134" y="868"/>
                          <a:pt x="167" y="901"/>
                        </a:cubicBezTo>
                        <a:cubicBezTo>
                          <a:pt x="216" y="950"/>
                          <a:pt x="265" y="981"/>
                          <a:pt x="327" y="981"/>
                        </a:cubicBezTo>
                        <a:cubicBezTo>
                          <a:pt x="349" y="981"/>
                          <a:pt x="374" y="977"/>
                          <a:pt x="401" y="968"/>
                        </a:cubicBezTo>
                        <a:cubicBezTo>
                          <a:pt x="467" y="968"/>
                          <a:pt x="501" y="968"/>
                          <a:pt x="567" y="935"/>
                        </a:cubicBezTo>
                        <a:cubicBezTo>
                          <a:pt x="634" y="901"/>
                          <a:pt x="734" y="801"/>
                          <a:pt x="734" y="734"/>
                        </a:cubicBezTo>
                        <a:lnTo>
                          <a:pt x="768" y="501"/>
                        </a:lnTo>
                        <a:cubicBezTo>
                          <a:pt x="801" y="434"/>
                          <a:pt x="801" y="367"/>
                          <a:pt x="768" y="301"/>
                        </a:cubicBezTo>
                        <a:cubicBezTo>
                          <a:pt x="768" y="234"/>
                          <a:pt x="734" y="167"/>
                          <a:pt x="667" y="134"/>
                        </a:cubicBezTo>
                        <a:cubicBezTo>
                          <a:pt x="601" y="67"/>
                          <a:pt x="501" y="1"/>
                          <a:pt x="4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2"/>
                  <p:cNvSpPr/>
                  <p:nvPr/>
                </p:nvSpPr>
                <p:spPr>
                  <a:xfrm>
                    <a:off x="4473700" y="1928275"/>
                    <a:ext cx="21475" cy="15475"/>
                  </a:xfrm>
                  <a:custGeom>
                    <a:avLst/>
                    <a:gdLst/>
                    <a:ahLst/>
                    <a:cxnLst/>
                    <a:rect l="l" t="t" r="r" b="b"/>
                    <a:pathLst>
                      <a:path w="859" h="619" extrusionOk="0">
                        <a:moveTo>
                          <a:pt x="443" y="0"/>
                        </a:moveTo>
                        <a:cubicBezTo>
                          <a:pt x="420" y="0"/>
                          <a:pt x="396" y="2"/>
                          <a:pt x="370" y="6"/>
                        </a:cubicBezTo>
                        <a:lnTo>
                          <a:pt x="370" y="6"/>
                        </a:lnTo>
                        <a:cubicBezTo>
                          <a:pt x="356" y="5"/>
                          <a:pt x="342" y="4"/>
                          <a:pt x="328" y="4"/>
                        </a:cubicBezTo>
                        <a:cubicBezTo>
                          <a:pt x="309" y="4"/>
                          <a:pt x="290" y="6"/>
                          <a:pt x="271" y="9"/>
                        </a:cubicBezTo>
                        <a:lnTo>
                          <a:pt x="221" y="9"/>
                        </a:lnTo>
                        <a:cubicBezTo>
                          <a:pt x="59" y="39"/>
                          <a:pt x="1" y="166"/>
                          <a:pt x="18" y="293"/>
                        </a:cubicBezTo>
                        <a:lnTo>
                          <a:pt x="18" y="293"/>
                        </a:lnTo>
                        <a:cubicBezTo>
                          <a:pt x="1" y="420"/>
                          <a:pt x="59" y="547"/>
                          <a:pt x="221" y="576"/>
                        </a:cubicBezTo>
                        <a:cubicBezTo>
                          <a:pt x="243" y="576"/>
                          <a:pt x="262" y="576"/>
                          <a:pt x="279" y="577"/>
                        </a:cubicBezTo>
                        <a:lnTo>
                          <a:pt x="279" y="577"/>
                        </a:lnTo>
                        <a:cubicBezTo>
                          <a:pt x="285" y="579"/>
                          <a:pt x="292" y="580"/>
                          <a:pt x="299" y="580"/>
                        </a:cubicBezTo>
                        <a:lnTo>
                          <a:pt x="299" y="580"/>
                        </a:lnTo>
                        <a:cubicBezTo>
                          <a:pt x="320" y="584"/>
                          <a:pt x="337" y="593"/>
                          <a:pt x="354" y="610"/>
                        </a:cubicBezTo>
                        <a:cubicBezTo>
                          <a:pt x="386" y="615"/>
                          <a:pt x="415" y="618"/>
                          <a:pt x="443" y="618"/>
                        </a:cubicBezTo>
                        <a:cubicBezTo>
                          <a:pt x="858" y="618"/>
                          <a:pt x="858" y="0"/>
                          <a:pt x="4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2"/>
                  <p:cNvSpPr/>
                  <p:nvPr/>
                </p:nvSpPr>
                <p:spPr>
                  <a:xfrm>
                    <a:off x="4737725" y="1981850"/>
                    <a:ext cx="35875" cy="27550"/>
                  </a:xfrm>
                  <a:custGeom>
                    <a:avLst/>
                    <a:gdLst/>
                    <a:ahLst/>
                    <a:cxnLst/>
                    <a:rect l="l" t="t" r="r" b="b"/>
                    <a:pathLst>
                      <a:path w="1435" h="1102" extrusionOk="0">
                        <a:moveTo>
                          <a:pt x="734" y="1"/>
                        </a:moveTo>
                        <a:cubicBezTo>
                          <a:pt x="0" y="1"/>
                          <a:pt x="0" y="1102"/>
                          <a:pt x="734" y="1102"/>
                        </a:cubicBezTo>
                        <a:cubicBezTo>
                          <a:pt x="1435" y="1102"/>
                          <a:pt x="1435" y="1"/>
                          <a:pt x="7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2"/>
                  <p:cNvSpPr/>
                  <p:nvPr/>
                </p:nvSpPr>
                <p:spPr>
                  <a:xfrm>
                    <a:off x="4595950" y="1917650"/>
                    <a:ext cx="30875" cy="24200"/>
                  </a:xfrm>
                  <a:custGeom>
                    <a:avLst/>
                    <a:gdLst/>
                    <a:ahLst/>
                    <a:cxnLst/>
                    <a:rect l="l" t="t" r="r" b="b"/>
                    <a:pathLst>
                      <a:path w="1235" h="968" extrusionOk="0">
                        <a:moveTo>
                          <a:pt x="601" y="0"/>
                        </a:moveTo>
                        <a:cubicBezTo>
                          <a:pt x="1" y="0"/>
                          <a:pt x="1" y="968"/>
                          <a:pt x="601" y="968"/>
                        </a:cubicBezTo>
                        <a:cubicBezTo>
                          <a:pt x="1235" y="968"/>
                          <a:pt x="1235" y="0"/>
                          <a:pt x="6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2"/>
                  <p:cNvSpPr/>
                  <p:nvPr/>
                </p:nvSpPr>
                <p:spPr>
                  <a:xfrm>
                    <a:off x="4625150" y="2033150"/>
                    <a:ext cx="20875" cy="25450"/>
                  </a:xfrm>
                  <a:custGeom>
                    <a:avLst/>
                    <a:gdLst/>
                    <a:ahLst/>
                    <a:cxnLst/>
                    <a:rect l="l" t="t" r="r" b="b"/>
                    <a:pathLst>
                      <a:path w="835" h="1018" extrusionOk="0">
                        <a:moveTo>
                          <a:pt x="417" y="0"/>
                        </a:moveTo>
                        <a:cubicBezTo>
                          <a:pt x="342" y="0"/>
                          <a:pt x="267" y="50"/>
                          <a:pt x="234" y="151"/>
                        </a:cubicBezTo>
                        <a:lnTo>
                          <a:pt x="67" y="584"/>
                        </a:lnTo>
                        <a:cubicBezTo>
                          <a:pt x="0" y="818"/>
                          <a:pt x="200" y="1018"/>
                          <a:pt x="400" y="1018"/>
                        </a:cubicBezTo>
                        <a:cubicBezTo>
                          <a:pt x="634" y="1018"/>
                          <a:pt x="834" y="784"/>
                          <a:pt x="734" y="584"/>
                        </a:cubicBezTo>
                        <a:lnTo>
                          <a:pt x="601" y="151"/>
                        </a:lnTo>
                        <a:cubicBezTo>
                          <a:pt x="567" y="50"/>
                          <a:pt x="492" y="0"/>
                          <a:pt x="4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2"/>
                  <p:cNvSpPr/>
                  <p:nvPr/>
                </p:nvSpPr>
                <p:spPr>
                  <a:xfrm>
                    <a:off x="4392475" y="1885950"/>
                    <a:ext cx="22550" cy="20875"/>
                  </a:xfrm>
                  <a:custGeom>
                    <a:avLst/>
                    <a:gdLst/>
                    <a:ahLst/>
                    <a:cxnLst/>
                    <a:rect l="l" t="t" r="r" b="b"/>
                    <a:pathLst>
                      <a:path w="902" h="835" extrusionOk="0">
                        <a:moveTo>
                          <a:pt x="568" y="1"/>
                        </a:moveTo>
                        <a:cubicBezTo>
                          <a:pt x="484" y="1"/>
                          <a:pt x="401" y="34"/>
                          <a:pt x="334" y="101"/>
                        </a:cubicBezTo>
                        <a:cubicBezTo>
                          <a:pt x="267" y="168"/>
                          <a:pt x="201" y="234"/>
                          <a:pt x="134" y="334"/>
                        </a:cubicBezTo>
                        <a:cubicBezTo>
                          <a:pt x="34" y="434"/>
                          <a:pt x="0" y="635"/>
                          <a:pt x="134" y="735"/>
                        </a:cubicBezTo>
                        <a:cubicBezTo>
                          <a:pt x="201" y="801"/>
                          <a:pt x="276" y="835"/>
                          <a:pt x="351" y="835"/>
                        </a:cubicBezTo>
                        <a:cubicBezTo>
                          <a:pt x="426" y="835"/>
                          <a:pt x="501" y="801"/>
                          <a:pt x="568" y="735"/>
                        </a:cubicBezTo>
                        <a:cubicBezTo>
                          <a:pt x="634" y="668"/>
                          <a:pt x="701" y="601"/>
                          <a:pt x="801" y="535"/>
                        </a:cubicBezTo>
                        <a:cubicBezTo>
                          <a:pt x="901" y="434"/>
                          <a:pt x="901" y="201"/>
                          <a:pt x="801" y="101"/>
                        </a:cubicBezTo>
                        <a:cubicBezTo>
                          <a:pt x="734" y="34"/>
                          <a:pt x="651" y="1"/>
                          <a:pt x="5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2"/>
                  <p:cNvSpPr/>
                  <p:nvPr/>
                </p:nvSpPr>
                <p:spPr>
                  <a:xfrm>
                    <a:off x="4549900" y="2004475"/>
                    <a:ext cx="21475" cy="15475"/>
                  </a:xfrm>
                  <a:custGeom>
                    <a:avLst/>
                    <a:gdLst/>
                    <a:ahLst/>
                    <a:cxnLst/>
                    <a:rect l="l" t="t" r="r" b="b"/>
                    <a:pathLst>
                      <a:path w="859" h="619" extrusionOk="0">
                        <a:moveTo>
                          <a:pt x="443" y="0"/>
                        </a:moveTo>
                        <a:cubicBezTo>
                          <a:pt x="420" y="0"/>
                          <a:pt x="396" y="2"/>
                          <a:pt x="370" y="6"/>
                        </a:cubicBezTo>
                        <a:lnTo>
                          <a:pt x="370" y="6"/>
                        </a:lnTo>
                        <a:cubicBezTo>
                          <a:pt x="356" y="5"/>
                          <a:pt x="342" y="4"/>
                          <a:pt x="328" y="4"/>
                        </a:cubicBezTo>
                        <a:cubicBezTo>
                          <a:pt x="309" y="4"/>
                          <a:pt x="290" y="6"/>
                          <a:pt x="271" y="9"/>
                        </a:cubicBezTo>
                        <a:lnTo>
                          <a:pt x="221" y="9"/>
                        </a:lnTo>
                        <a:cubicBezTo>
                          <a:pt x="59" y="39"/>
                          <a:pt x="1" y="166"/>
                          <a:pt x="18" y="293"/>
                        </a:cubicBezTo>
                        <a:lnTo>
                          <a:pt x="18" y="293"/>
                        </a:lnTo>
                        <a:cubicBezTo>
                          <a:pt x="1" y="420"/>
                          <a:pt x="59" y="547"/>
                          <a:pt x="221" y="576"/>
                        </a:cubicBezTo>
                        <a:cubicBezTo>
                          <a:pt x="243" y="576"/>
                          <a:pt x="262" y="576"/>
                          <a:pt x="279" y="577"/>
                        </a:cubicBezTo>
                        <a:lnTo>
                          <a:pt x="279" y="577"/>
                        </a:lnTo>
                        <a:cubicBezTo>
                          <a:pt x="285" y="579"/>
                          <a:pt x="292" y="580"/>
                          <a:pt x="299" y="580"/>
                        </a:cubicBezTo>
                        <a:lnTo>
                          <a:pt x="299" y="580"/>
                        </a:lnTo>
                        <a:cubicBezTo>
                          <a:pt x="320" y="584"/>
                          <a:pt x="337" y="593"/>
                          <a:pt x="354" y="610"/>
                        </a:cubicBezTo>
                        <a:cubicBezTo>
                          <a:pt x="386" y="615"/>
                          <a:pt x="415" y="618"/>
                          <a:pt x="443" y="618"/>
                        </a:cubicBezTo>
                        <a:cubicBezTo>
                          <a:pt x="858" y="618"/>
                          <a:pt x="858" y="0"/>
                          <a:pt x="4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2"/>
                  <p:cNvSpPr/>
                  <p:nvPr/>
                </p:nvSpPr>
                <p:spPr>
                  <a:xfrm>
                    <a:off x="4469000" y="2079575"/>
                    <a:ext cx="30875" cy="31700"/>
                  </a:xfrm>
                  <a:custGeom>
                    <a:avLst/>
                    <a:gdLst/>
                    <a:ahLst/>
                    <a:cxnLst/>
                    <a:rect l="l" t="t" r="r" b="b"/>
                    <a:pathLst>
                      <a:path w="1235" h="1268" extrusionOk="0">
                        <a:moveTo>
                          <a:pt x="501" y="0"/>
                        </a:moveTo>
                        <a:cubicBezTo>
                          <a:pt x="367" y="0"/>
                          <a:pt x="234" y="67"/>
                          <a:pt x="134" y="167"/>
                        </a:cubicBezTo>
                        <a:cubicBezTo>
                          <a:pt x="67" y="234"/>
                          <a:pt x="0" y="367"/>
                          <a:pt x="0" y="500"/>
                        </a:cubicBezTo>
                        <a:cubicBezTo>
                          <a:pt x="0" y="534"/>
                          <a:pt x="0" y="601"/>
                          <a:pt x="0" y="634"/>
                        </a:cubicBezTo>
                        <a:cubicBezTo>
                          <a:pt x="34" y="701"/>
                          <a:pt x="67" y="767"/>
                          <a:pt x="134" y="834"/>
                        </a:cubicBezTo>
                        <a:cubicBezTo>
                          <a:pt x="201" y="934"/>
                          <a:pt x="267" y="1001"/>
                          <a:pt x="334" y="1101"/>
                        </a:cubicBezTo>
                        <a:cubicBezTo>
                          <a:pt x="434" y="1201"/>
                          <a:pt x="601" y="1268"/>
                          <a:pt x="701" y="1268"/>
                        </a:cubicBezTo>
                        <a:cubicBezTo>
                          <a:pt x="834" y="1268"/>
                          <a:pt x="1001" y="1201"/>
                          <a:pt x="1068" y="1101"/>
                        </a:cubicBezTo>
                        <a:cubicBezTo>
                          <a:pt x="1168" y="1001"/>
                          <a:pt x="1235" y="867"/>
                          <a:pt x="1235" y="734"/>
                        </a:cubicBezTo>
                        <a:cubicBezTo>
                          <a:pt x="1235" y="601"/>
                          <a:pt x="1201" y="434"/>
                          <a:pt x="1101" y="367"/>
                        </a:cubicBezTo>
                        <a:cubicBezTo>
                          <a:pt x="1001" y="300"/>
                          <a:pt x="901" y="234"/>
                          <a:pt x="834" y="167"/>
                        </a:cubicBezTo>
                        <a:cubicBezTo>
                          <a:pt x="768" y="100"/>
                          <a:pt x="734" y="67"/>
                          <a:pt x="668" y="67"/>
                        </a:cubicBezTo>
                        <a:cubicBezTo>
                          <a:pt x="601" y="33"/>
                          <a:pt x="534" y="0"/>
                          <a:pt x="5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2"/>
                  <p:cNvSpPr/>
                  <p:nvPr/>
                </p:nvSpPr>
                <p:spPr>
                  <a:xfrm>
                    <a:off x="4371625" y="2030025"/>
                    <a:ext cx="20875" cy="25450"/>
                  </a:xfrm>
                  <a:custGeom>
                    <a:avLst/>
                    <a:gdLst/>
                    <a:ahLst/>
                    <a:cxnLst/>
                    <a:rect l="l" t="t" r="r" b="b"/>
                    <a:pathLst>
                      <a:path w="835" h="1018" extrusionOk="0">
                        <a:moveTo>
                          <a:pt x="417" y="0"/>
                        </a:moveTo>
                        <a:cubicBezTo>
                          <a:pt x="342" y="0"/>
                          <a:pt x="267" y="50"/>
                          <a:pt x="234" y="151"/>
                        </a:cubicBezTo>
                        <a:lnTo>
                          <a:pt x="67" y="584"/>
                        </a:lnTo>
                        <a:cubicBezTo>
                          <a:pt x="0" y="818"/>
                          <a:pt x="200" y="1018"/>
                          <a:pt x="400" y="1018"/>
                        </a:cubicBezTo>
                        <a:cubicBezTo>
                          <a:pt x="634" y="1018"/>
                          <a:pt x="834" y="784"/>
                          <a:pt x="734" y="584"/>
                        </a:cubicBezTo>
                        <a:lnTo>
                          <a:pt x="601" y="151"/>
                        </a:lnTo>
                        <a:cubicBezTo>
                          <a:pt x="567" y="50"/>
                          <a:pt x="492" y="0"/>
                          <a:pt x="4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87" name="Google Shape;287;p2"/>
              <p:cNvGrpSpPr/>
              <p:nvPr/>
            </p:nvGrpSpPr>
            <p:grpSpPr>
              <a:xfrm rot="-1354351">
                <a:off x="2128935" y="4233042"/>
                <a:ext cx="564029" cy="425396"/>
                <a:chOff x="4161700" y="1578750"/>
                <a:chExt cx="807850" cy="608350"/>
              </a:xfrm>
            </p:grpSpPr>
            <p:sp>
              <p:nvSpPr>
                <p:cNvPr id="288" name="Google Shape;288;p2"/>
                <p:cNvSpPr/>
                <p:nvPr/>
              </p:nvSpPr>
              <p:spPr>
                <a:xfrm>
                  <a:off x="4161700" y="1578750"/>
                  <a:ext cx="807850" cy="608350"/>
                </a:xfrm>
                <a:custGeom>
                  <a:avLst/>
                  <a:gdLst/>
                  <a:ahLst/>
                  <a:cxnLst/>
                  <a:rect l="l" t="t" r="r" b="b"/>
                  <a:pathLst>
                    <a:path w="32314" h="24334" extrusionOk="0">
                      <a:moveTo>
                        <a:pt x="17052" y="1"/>
                      </a:moveTo>
                      <a:cubicBezTo>
                        <a:pt x="17012" y="1"/>
                        <a:pt x="16973" y="5"/>
                        <a:pt x="16937" y="13"/>
                      </a:cubicBezTo>
                      <a:cubicBezTo>
                        <a:pt x="13245" y="911"/>
                        <a:pt x="0" y="24298"/>
                        <a:pt x="322" y="24298"/>
                      </a:cubicBezTo>
                      <a:cubicBezTo>
                        <a:pt x="323" y="24298"/>
                        <a:pt x="324" y="24298"/>
                        <a:pt x="325" y="24297"/>
                      </a:cubicBezTo>
                      <a:cubicBezTo>
                        <a:pt x="562" y="24322"/>
                        <a:pt x="955" y="24333"/>
                        <a:pt x="1482" y="24333"/>
                      </a:cubicBezTo>
                      <a:cubicBezTo>
                        <a:pt x="5973" y="24333"/>
                        <a:pt x="20121" y="23533"/>
                        <a:pt x="28680" y="23533"/>
                      </a:cubicBezTo>
                      <a:cubicBezTo>
                        <a:pt x="30013" y="23533"/>
                        <a:pt x="31210" y="23552"/>
                        <a:pt x="32215" y="23597"/>
                      </a:cubicBezTo>
                      <a:cubicBezTo>
                        <a:pt x="32313" y="18503"/>
                        <a:pt x="19782" y="1"/>
                        <a:pt x="17052" y="1"/>
                      </a:cubicBezTo>
                      <a:close/>
                    </a:path>
                  </a:pathLst>
                </a:cu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9" name="Google Shape;289;p2"/>
                <p:cNvGrpSpPr/>
                <p:nvPr/>
              </p:nvGrpSpPr>
              <p:grpSpPr>
                <a:xfrm>
                  <a:off x="4371625" y="1701875"/>
                  <a:ext cx="401975" cy="409400"/>
                  <a:chOff x="4371625" y="1701875"/>
                  <a:chExt cx="401975" cy="409400"/>
                </a:xfrm>
              </p:grpSpPr>
              <p:sp>
                <p:nvSpPr>
                  <p:cNvPr id="290" name="Google Shape;290;p2"/>
                  <p:cNvSpPr/>
                  <p:nvPr/>
                </p:nvSpPr>
                <p:spPr>
                  <a:xfrm>
                    <a:off x="4509225" y="1779225"/>
                    <a:ext cx="30875" cy="31700"/>
                  </a:xfrm>
                  <a:custGeom>
                    <a:avLst/>
                    <a:gdLst/>
                    <a:ahLst/>
                    <a:cxnLst/>
                    <a:rect l="l" t="t" r="r" b="b"/>
                    <a:pathLst>
                      <a:path w="1235" h="1268" extrusionOk="0">
                        <a:moveTo>
                          <a:pt x="501" y="0"/>
                        </a:moveTo>
                        <a:cubicBezTo>
                          <a:pt x="367" y="0"/>
                          <a:pt x="234" y="67"/>
                          <a:pt x="134" y="167"/>
                        </a:cubicBezTo>
                        <a:cubicBezTo>
                          <a:pt x="67" y="234"/>
                          <a:pt x="0" y="367"/>
                          <a:pt x="0" y="500"/>
                        </a:cubicBezTo>
                        <a:cubicBezTo>
                          <a:pt x="0" y="534"/>
                          <a:pt x="0" y="601"/>
                          <a:pt x="0" y="634"/>
                        </a:cubicBezTo>
                        <a:cubicBezTo>
                          <a:pt x="34" y="701"/>
                          <a:pt x="67" y="767"/>
                          <a:pt x="134" y="834"/>
                        </a:cubicBezTo>
                        <a:cubicBezTo>
                          <a:pt x="201" y="934"/>
                          <a:pt x="267" y="1001"/>
                          <a:pt x="334" y="1101"/>
                        </a:cubicBezTo>
                        <a:cubicBezTo>
                          <a:pt x="434" y="1201"/>
                          <a:pt x="601" y="1268"/>
                          <a:pt x="701" y="1268"/>
                        </a:cubicBezTo>
                        <a:cubicBezTo>
                          <a:pt x="834" y="1268"/>
                          <a:pt x="1001" y="1201"/>
                          <a:pt x="1068" y="1101"/>
                        </a:cubicBezTo>
                        <a:cubicBezTo>
                          <a:pt x="1168" y="1001"/>
                          <a:pt x="1235" y="867"/>
                          <a:pt x="1235" y="734"/>
                        </a:cubicBezTo>
                        <a:cubicBezTo>
                          <a:pt x="1235" y="601"/>
                          <a:pt x="1201" y="434"/>
                          <a:pt x="1101" y="367"/>
                        </a:cubicBezTo>
                        <a:cubicBezTo>
                          <a:pt x="1001" y="300"/>
                          <a:pt x="901" y="234"/>
                          <a:pt x="834" y="167"/>
                        </a:cubicBezTo>
                        <a:cubicBezTo>
                          <a:pt x="768" y="100"/>
                          <a:pt x="734" y="67"/>
                          <a:pt x="668" y="67"/>
                        </a:cubicBezTo>
                        <a:cubicBezTo>
                          <a:pt x="601" y="33"/>
                          <a:pt x="534" y="0"/>
                          <a:pt x="5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2"/>
                  <p:cNvSpPr/>
                  <p:nvPr/>
                </p:nvSpPr>
                <p:spPr>
                  <a:xfrm>
                    <a:off x="4581775" y="1701875"/>
                    <a:ext cx="24200" cy="22325"/>
                  </a:xfrm>
                  <a:custGeom>
                    <a:avLst/>
                    <a:gdLst/>
                    <a:ahLst/>
                    <a:cxnLst/>
                    <a:rect l="l" t="t" r="r" b="b"/>
                    <a:pathLst>
                      <a:path w="968" h="893" extrusionOk="0">
                        <a:moveTo>
                          <a:pt x="484" y="0"/>
                        </a:moveTo>
                        <a:cubicBezTo>
                          <a:pt x="434" y="0"/>
                          <a:pt x="384" y="9"/>
                          <a:pt x="334" y="25"/>
                        </a:cubicBezTo>
                        <a:cubicBezTo>
                          <a:pt x="167" y="59"/>
                          <a:pt x="1" y="259"/>
                          <a:pt x="1" y="459"/>
                        </a:cubicBezTo>
                        <a:cubicBezTo>
                          <a:pt x="1" y="626"/>
                          <a:pt x="134" y="792"/>
                          <a:pt x="301" y="859"/>
                        </a:cubicBezTo>
                        <a:cubicBezTo>
                          <a:pt x="367" y="893"/>
                          <a:pt x="468" y="893"/>
                          <a:pt x="568" y="893"/>
                        </a:cubicBezTo>
                        <a:cubicBezTo>
                          <a:pt x="601" y="859"/>
                          <a:pt x="634" y="859"/>
                          <a:pt x="701" y="826"/>
                        </a:cubicBezTo>
                        <a:cubicBezTo>
                          <a:pt x="768" y="792"/>
                          <a:pt x="801" y="726"/>
                          <a:pt x="834" y="692"/>
                        </a:cubicBezTo>
                        <a:cubicBezTo>
                          <a:pt x="868" y="626"/>
                          <a:pt x="901" y="626"/>
                          <a:pt x="935" y="559"/>
                        </a:cubicBezTo>
                        <a:cubicBezTo>
                          <a:pt x="968" y="492"/>
                          <a:pt x="968" y="392"/>
                          <a:pt x="935" y="325"/>
                        </a:cubicBezTo>
                        <a:cubicBezTo>
                          <a:pt x="901" y="292"/>
                          <a:pt x="868" y="259"/>
                          <a:pt x="834" y="225"/>
                        </a:cubicBezTo>
                        <a:cubicBezTo>
                          <a:pt x="801" y="125"/>
                          <a:pt x="734" y="59"/>
                          <a:pt x="634" y="25"/>
                        </a:cubicBezTo>
                        <a:cubicBezTo>
                          <a:pt x="584" y="9"/>
                          <a:pt x="534" y="0"/>
                          <a:pt x="4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2"/>
                  <p:cNvSpPr/>
                  <p:nvPr/>
                </p:nvSpPr>
                <p:spPr>
                  <a:xfrm>
                    <a:off x="4667675" y="1829250"/>
                    <a:ext cx="20025" cy="24550"/>
                  </a:xfrm>
                  <a:custGeom>
                    <a:avLst/>
                    <a:gdLst/>
                    <a:ahLst/>
                    <a:cxnLst/>
                    <a:rect l="l" t="t" r="r" b="b"/>
                    <a:pathLst>
                      <a:path w="801" h="982" extrusionOk="0">
                        <a:moveTo>
                          <a:pt x="401" y="1"/>
                        </a:moveTo>
                        <a:cubicBezTo>
                          <a:pt x="301" y="1"/>
                          <a:pt x="200" y="67"/>
                          <a:pt x="134" y="134"/>
                        </a:cubicBezTo>
                        <a:cubicBezTo>
                          <a:pt x="0" y="234"/>
                          <a:pt x="0" y="367"/>
                          <a:pt x="0" y="501"/>
                        </a:cubicBezTo>
                        <a:lnTo>
                          <a:pt x="67" y="734"/>
                        </a:lnTo>
                        <a:cubicBezTo>
                          <a:pt x="67" y="768"/>
                          <a:pt x="67" y="768"/>
                          <a:pt x="100" y="801"/>
                        </a:cubicBezTo>
                        <a:cubicBezTo>
                          <a:pt x="100" y="834"/>
                          <a:pt x="134" y="868"/>
                          <a:pt x="167" y="901"/>
                        </a:cubicBezTo>
                        <a:cubicBezTo>
                          <a:pt x="216" y="950"/>
                          <a:pt x="265" y="981"/>
                          <a:pt x="327" y="981"/>
                        </a:cubicBezTo>
                        <a:cubicBezTo>
                          <a:pt x="349" y="981"/>
                          <a:pt x="374" y="977"/>
                          <a:pt x="401" y="968"/>
                        </a:cubicBezTo>
                        <a:cubicBezTo>
                          <a:pt x="467" y="968"/>
                          <a:pt x="501" y="968"/>
                          <a:pt x="567" y="935"/>
                        </a:cubicBezTo>
                        <a:cubicBezTo>
                          <a:pt x="634" y="901"/>
                          <a:pt x="734" y="801"/>
                          <a:pt x="734" y="734"/>
                        </a:cubicBezTo>
                        <a:lnTo>
                          <a:pt x="768" y="501"/>
                        </a:lnTo>
                        <a:cubicBezTo>
                          <a:pt x="801" y="434"/>
                          <a:pt x="801" y="367"/>
                          <a:pt x="768" y="301"/>
                        </a:cubicBezTo>
                        <a:cubicBezTo>
                          <a:pt x="768" y="234"/>
                          <a:pt x="734" y="167"/>
                          <a:pt x="667" y="134"/>
                        </a:cubicBezTo>
                        <a:cubicBezTo>
                          <a:pt x="601" y="67"/>
                          <a:pt x="501" y="1"/>
                          <a:pt x="4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2"/>
                  <p:cNvSpPr/>
                  <p:nvPr/>
                </p:nvSpPr>
                <p:spPr>
                  <a:xfrm>
                    <a:off x="4473700" y="1928275"/>
                    <a:ext cx="21475" cy="15475"/>
                  </a:xfrm>
                  <a:custGeom>
                    <a:avLst/>
                    <a:gdLst/>
                    <a:ahLst/>
                    <a:cxnLst/>
                    <a:rect l="l" t="t" r="r" b="b"/>
                    <a:pathLst>
                      <a:path w="859" h="619" extrusionOk="0">
                        <a:moveTo>
                          <a:pt x="443" y="0"/>
                        </a:moveTo>
                        <a:cubicBezTo>
                          <a:pt x="420" y="0"/>
                          <a:pt x="396" y="2"/>
                          <a:pt x="370" y="6"/>
                        </a:cubicBezTo>
                        <a:lnTo>
                          <a:pt x="370" y="6"/>
                        </a:lnTo>
                        <a:cubicBezTo>
                          <a:pt x="356" y="5"/>
                          <a:pt x="342" y="4"/>
                          <a:pt x="328" y="4"/>
                        </a:cubicBezTo>
                        <a:cubicBezTo>
                          <a:pt x="309" y="4"/>
                          <a:pt x="290" y="6"/>
                          <a:pt x="271" y="9"/>
                        </a:cubicBezTo>
                        <a:lnTo>
                          <a:pt x="221" y="9"/>
                        </a:lnTo>
                        <a:cubicBezTo>
                          <a:pt x="59" y="39"/>
                          <a:pt x="1" y="166"/>
                          <a:pt x="18" y="293"/>
                        </a:cubicBezTo>
                        <a:lnTo>
                          <a:pt x="18" y="293"/>
                        </a:lnTo>
                        <a:cubicBezTo>
                          <a:pt x="1" y="420"/>
                          <a:pt x="59" y="547"/>
                          <a:pt x="221" y="576"/>
                        </a:cubicBezTo>
                        <a:cubicBezTo>
                          <a:pt x="243" y="576"/>
                          <a:pt x="262" y="576"/>
                          <a:pt x="279" y="577"/>
                        </a:cubicBezTo>
                        <a:lnTo>
                          <a:pt x="279" y="577"/>
                        </a:lnTo>
                        <a:cubicBezTo>
                          <a:pt x="285" y="579"/>
                          <a:pt x="292" y="580"/>
                          <a:pt x="299" y="580"/>
                        </a:cubicBezTo>
                        <a:lnTo>
                          <a:pt x="299" y="580"/>
                        </a:lnTo>
                        <a:cubicBezTo>
                          <a:pt x="320" y="584"/>
                          <a:pt x="337" y="593"/>
                          <a:pt x="354" y="610"/>
                        </a:cubicBezTo>
                        <a:cubicBezTo>
                          <a:pt x="386" y="615"/>
                          <a:pt x="415" y="618"/>
                          <a:pt x="443" y="618"/>
                        </a:cubicBezTo>
                        <a:cubicBezTo>
                          <a:pt x="858" y="618"/>
                          <a:pt x="858" y="0"/>
                          <a:pt x="4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2"/>
                  <p:cNvSpPr/>
                  <p:nvPr/>
                </p:nvSpPr>
                <p:spPr>
                  <a:xfrm>
                    <a:off x="4737725" y="1981850"/>
                    <a:ext cx="35875" cy="27550"/>
                  </a:xfrm>
                  <a:custGeom>
                    <a:avLst/>
                    <a:gdLst/>
                    <a:ahLst/>
                    <a:cxnLst/>
                    <a:rect l="l" t="t" r="r" b="b"/>
                    <a:pathLst>
                      <a:path w="1435" h="1102" extrusionOk="0">
                        <a:moveTo>
                          <a:pt x="734" y="1"/>
                        </a:moveTo>
                        <a:cubicBezTo>
                          <a:pt x="0" y="1"/>
                          <a:pt x="0" y="1102"/>
                          <a:pt x="734" y="1102"/>
                        </a:cubicBezTo>
                        <a:cubicBezTo>
                          <a:pt x="1435" y="1102"/>
                          <a:pt x="1435" y="1"/>
                          <a:pt x="7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2"/>
                  <p:cNvSpPr/>
                  <p:nvPr/>
                </p:nvSpPr>
                <p:spPr>
                  <a:xfrm>
                    <a:off x="4595950" y="1917650"/>
                    <a:ext cx="30875" cy="24200"/>
                  </a:xfrm>
                  <a:custGeom>
                    <a:avLst/>
                    <a:gdLst/>
                    <a:ahLst/>
                    <a:cxnLst/>
                    <a:rect l="l" t="t" r="r" b="b"/>
                    <a:pathLst>
                      <a:path w="1235" h="968" extrusionOk="0">
                        <a:moveTo>
                          <a:pt x="601" y="0"/>
                        </a:moveTo>
                        <a:cubicBezTo>
                          <a:pt x="1" y="0"/>
                          <a:pt x="1" y="968"/>
                          <a:pt x="601" y="968"/>
                        </a:cubicBezTo>
                        <a:cubicBezTo>
                          <a:pt x="1235" y="968"/>
                          <a:pt x="1235" y="0"/>
                          <a:pt x="6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2"/>
                  <p:cNvSpPr/>
                  <p:nvPr/>
                </p:nvSpPr>
                <p:spPr>
                  <a:xfrm>
                    <a:off x="4625150" y="2033150"/>
                    <a:ext cx="20875" cy="25450"/>
                  </a:xfrm>
                  <a:custGeom>
                    <a:avLst/>
                    <a:gdLst/>
                    <a:ahLst/>
                    <a:cxnLst/>
                    <a:rect l="l" t="t" r="r" b="b"/>
                    <a:pathLst>
                      <a:path w="835" h="1018" extrusionOk="0">
                        <a:moveTo>
                          <a:pt x="417" y="0"/>
                        </a:moveTo>
                        <a:cubicBezTo>
                          <a:pt x="342" y="0"/>
                          <a:pt x="267" y="50"/>
                          <a:pt x="234" y="151"/>
                        </a:cubicBezTo>
                        <a:lnTo>
                          <a:pt x="67" y="584"/>
                        </a:lnTo>
                        <a:cubicBezTo>
                          <a:pt x="0" y="818"/>
                          <a:pt x="200" y="1018"/>
                          <a:pt x="400" y="1018"/>
                        </a:cubicBezTo>
                        <a:cubicBezTo>
                          <a:pt x="634" y="1018"/>
                          <a:pt x="834" y="784"/>
                          <a:pt x="734" y="584"/>
                        </a:cubicBezTo>
                        <a:lnTo>
                          <a:pt x="601" y="151"/>
                        </a:lnTo>
                        <a:cubicBezTo>
                          <a:pt x="567" y="50"/>
                          <a:pt x="492" y="0"/>
                          <a:pt x="4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2"/>
                  <p:cNvSpPr/>
                  <p:nvPr/>
                </p:nvSpPr>
                <p:spPr>
                  <a:xfrm>
                    <a:off x="4392475" y="1885950"/>
                    <a:ext cx="22550" cy="20875"/>
                  </a:xfrm>
                  <a:custGeom>
                    <a:avLst/>
                    <a:gdLst/>
                    <a:ahLst/>
                    <a:cxnLst/>
                    <a:rect l="l" t="t" r="r" b="b"/>
                    <a:pathLst>
                      <a:path w="902" h="835" extrusionOk="0">
                        <a:moveTo>
                          <a:pt x="568" y="1"/>
                        </a:moveTo>
                        <a:cubicBezTo>
                          <a:pt x="484" y="1"/>
                          <a:pt x="401" y="34"/>
                          <a:pt x="334" y="101"/>
                        </a:cubicBezTo>
                        <a:cubicBezTo>
                          <a:pt x="267" y="168"/>
                          <a:pt x="201" y="234"/>
                          <a:pt x="134" y="334"/>
                        </a:cubicBezTo>
                        <a:cubicBezTo>
                          <a:pt x="34" y="434"/>
                          <a:pt x="0" y="635"/>
                          <a:pt x="134" y="735"/>
                        </a:cubicBezTo>
                        <a:cubicBezTo>
                          <a:pt x="201" y="801"/>
                          <a:pt x="276" y="835"/>
                          <a:pt x="351" y="835"/>
                        </a:cubicBezTo>
                        <a:cubicBezTo>
                          <a:pt x="426" y="835"/>
                          <a:pt x="501" y="801"/>
                          <a:pt x="568" y="735"/>
                        </a:cubicBezTo>
                        <a:cubicBezTo>
                          <a:pt x="634" y="668"/>
                          <a:pt x="701" y="601"/>
                          <a:pt x="801" y="535"/>
                        </a:cubicBezTo>
                        <a:cubicBezTo>
                          <a:pt x="901" y="434"/>
                          <a:pt x="901" y="201"/>
                          <a:pt x="801" y="101"/>
                        </a:cubicBezTo>
                        <a:cubicBezTo>
                          <a:pt x="734" y="34"/>
                          <a:pt x="651" y="1"/>
                          <a:pt x="5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2"/>
                  <p:cNvSpPr/>
                  <p:nvPr/>
                </p:nvSpPr>
                <p:spPr>
                  <a:xfrm>
                    <a:off x="4549900" y="2004475"/>
                    <a:ext cx="21475" cy="15475"/>
                  </a:xfrm>
                  <a:custGeom>
                    <a:avLst/>
                    <a:gdLst/>
                    <a:ahLst/>
                    <a:cxnLst/>
                    <a:rect l="l" t="t" r="r" b="b"/>
                    <a:pathLst>
                      <a:path w="859" h="619" extrusionOk="0">
                        <a:moveTo>
                          <a:pt x="443" y="0"/>
                        </a:moveTo>
                        <a:cubicBezTo>
                          <a:pt x="420" y="0"/>
                          <a:pt x="396" y="2"/>
                          <a:pt x="370" y="6"/>
                        </a:cubicBezTo>
                        <a:lnTo>
                          <a:pt x="370" y="6"/>
                        </a:lnTo>
                        <a:cubicBezTo>
                          <a:pt x="356" y="5"/>
                          <a:pt x="342" y="4"/>
                          <a:pt x="328" y="4"/>
                        </a:cubicBezTo>
                        <a:cubicBezTo>
                          <a:pt x="309" y="4"/>
                          <a:pt x="290" y="6"/>
                          <a:pt x="271" y="9"/>
                        </a:cubicBezTo>
                        <a:lnTo>
                          <a:pt x="221" y="9"/>
                        </a:lnTo>
                        <a:cubicBezTo>
                          <a:pt x="59" y="39"/>
                          <a:pt x="1" y="166"/>
                          <a:pt x="18" y="293"/>
                        </a:cubicBezTo>
                        <a:lnTo>
                          <a:pt x="18" y="293"/>
                        </a:lnTo>
                        <a:cubicBezTo>
                          <a:pt x="1" y="420"/>
                          <a:pt x="59" y="547"/>
                          <a:pt x="221" y="576"/>
                        </a:cubicBezTo>
                        <a:cubicBezTo>
                          <a:pt x="243" y="576"/>
                          <a:pt x="262" y="576"/>
                          <a:pt x="279" y="577"/>
                        </a:cubicBezTo>
                        <a:lnTo>
                          <a:pt x="279" y="577"/>
                        </a:lnTo>
                        <a:cubicBezTo>
                          <a:pt x="285" y="579"/>
                          <a:pt x="292" y="580"/>
                          <a:pt x="299" y="580"/>
                        </a:cubicBezTo>
                        <a:lnTo>
                          <a:pt x="299" y="580"/>
                        </a:lnTo>
                        <a:cubicBezTo>
                          <a:pt x="320" y="584"/>
                          <a:pt x="337" y="593"/>
                          <a:pt x="354" y="610"/>
                        </a:cubicBezTo>
                        <a:cubicBezTo>
                          <a:pt x="386" y="615"/>
                          <a:pt x="415" y="618"/>
                          <a:pt x="443" y="618"/>
                        </a:cubicBezTo>
                        <a:cubicBezTo>
                          <a:pt x="858" y="618"/>
                          <a:pt x="858" y="0"/>
                          <a:pt x="4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2"/>
                  <p:cNvSpPr/>
                  <p:nvPr/>
                </p:nvSpPr>
                <p:spPr>
                  <a:xfrm>
                    <a:off x="4469000" y="2079575"/>
                    <a:ext cx="30875" cy="31700"/>
                  </a:xfrm>
                  <a:custGeom>
                    <a:avLst/>
                    <a:gdLst/>
                    <a:ahLst/>
                    <a:cxnLst/>
                    <a:rect l="l" t="t" r="r" b="b"/>
                    <a:pathLst>
                      <a:path w="1235" h="1268" extrusionOk="0">
                        <a:moveTo>
                          <a:pt x="501" y="0"/>
                        </a:moveTo>
                        <a:cubicBezTo>
                          <a:pt x="367" y="0"/>
                          <a:pt x="234" y="67"/>
                          <a:pt x="134" y="167"/>
                        </a:cubicBezTo>
                        <a:cubicBezTo>
                          <a:pt x="67" y="234"/>
                          <a:pt x="0" y="367"/>
                          <a:pt x="0" y="500"/>
                        </a:cubicBezTo>
                        <a:cubicBezTo>
                          <a:pt x="0" y="534"/>
                          <a:pt x="0" y="601"/>
                          <a:pt x="0" y="634"/>
                        </a:cubicBezTo>
                        <a:cubicBezTo>
                          <a:pt x="34" y="701"/>
                          <a:pt x="67" y="767"/>
                          <a:pt x="134" y="834"/>
                        </a:cubicBezTo>
                        <a:cubicBezTo>
                          <a:pt x="201" y="934"/>
                          <a:pt x="267" y="1001"/>
                          <a:pt x="334" y="1101"/>
                        </a:cubicBezTo>
                        <a:cubicBezTo>
                          <a:pt x="434" y="1201"/>
                          <a:pt x="601" y="1268"/>
                          <a:pt x="701" y="1268"/>
                        </a:cubicBezTo>
                        <a:cubicBezTo>
                          <a:pt x="834" y="1268"/>
                          <a:pt x="1001" y="1201"/>
                          <a:pt x="1068" y="1101"/>
                        </a:cubicBezTo>
                        <a:cubicBezTo>
                          <a:pt x="1168" y="1001"/>
                          <a:pt x="1235" y="867"/>
                          <a:pt x="1235" y="734"/>
                        </a:cubicBezTo>
                        <a:cubicBezTo>
                          <a:pt x="1235" y="601"/>
                          <a:pt x="1201" y="434"/>
                          <a:pt x="1101" y="367"/>
                        </a:cubicBezTo>
                        <a:cubicBezTo>
                          <a:pt x="1001" y="300"/>
                          <a:pt x="901" y="234"/>
                          <a:pt x="834" y="167"/>
                        </a:cubicBezTo>
                        <a:cubicBezTo>
                          <a:pt x="768" y="100"/>
                          <a:pt x="734" y="67"/>
                          <a:pt x="668" y="67"/>
                        </a:cubicBezTo>
                        <a:cubicBezTo>
                          <a:pt x="601" y="33"/>
                          <a:pt x="534" y="0"/>
                          <a:pt x="5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2"/>
                  <p:cNvSpPr/>
                  <p:nvPr/>
                </p:nvSpPr>
                <p:spPr>
                  <a:xfrm>
                    <a:off x="4371625" y="2030025"/>
                    <a:ext cx="20875" cy="25450"/>
                  </a:xfrm>
                  <a:custGeom>
                    <a:avLst/>
                    <a:gdLst/>
                    <a:ahLst/>
                    <a:cxnLst/>
                    <a:rect l="l" t="t" r="r" b="b"/>
                    <a:pathLst>
                      <a:path w="835" h="1018" extrusionOk="0">
                        <a:moveTo>
                          <a:pt x="417" y="0"/>
                        </a:moveTo>
                        <a:cubicBezTo>
                          <a:pt x="342" y="0"/>
                          <a:pt x="267" y="50"/>
                          <a:pt x="234" y="151"/>
                        </a:cubicBezTo>
                        <a:lnTo>
                          <a:pt x="67" y="584"/>
                        </a:lnTo>
                        <a:cubicBezTo>
                          <a:pt x="0" y="818"/>
                          <a:pt x="200" y="1018"/>
                          <a:pt x="400" y="1018"/>
                        </a:cubicBezTo>
                        <a:cubicBezTo>
                          <a:pt x="634" y="1018"/>
                          <a:pt x="834" y="784"/>
                          <a:pt x="734" y="584"/>
                        </a:cubicBezTo>
                        <a:lnTo>
                          <a:pt x="601" y="151"/>
                        </a:lnTo>
                        <a:cubicBezTo>
                          <a:pt x="567" y="50"/>
                          <a:pt x="492" y="0"/>
                          <a:pt x="4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01" name="Google Shape;301;p2"/>
              <p:cNvGrpSpPr/>
              <p:nvPr/>
            </p:nvGrpSpPr>
            <p:grpSpPr>
              <a:xfrm>
                <a:off x="484844" y="4510788"/>
                <a:ext cx="720263" cy="761415"/>
                <a:chOff x="1441200" y="3006750"/>
                <a:chExt cx="1031600" cy="1088825"/>
              </a:xfrm>
            </p:grpSpPr>
            <p:sp>
              <p:nvSpPr>
                <p:cNvPr id="302" name="Google Shape;302;p2"/>
                <p:cNvSpPr/>
                <p:nvPr/>
              </p:nvSpPr>
              <p:spPr>
                <a:xfrm>
                  <a:off x="1832325" y="3051800"/>
                  <a:ext cx="249350" cy="296275"/>
                </a:xfrm>
                <a:custGeom>
                  <a:avLst/>
                  <a:gdLst/>
                  <a:ahLst/>
                  <a:cxnLst/>
                  <a:rect l="l" t="t" r="r" b="b"/>
                  <a:pathLst>
                    <a:path w="9974" h="11851" extrusionOk="0">
                      <a:moveTo>
                        <a:pt x="7572" y="0"/>
                      </a:moveTo>
                      <a:lnTo>
                        <a:pt x="7572" y="0"/>
                      </a:lnTo>
                      <a:cubicBezTo>
                        <a:pt x="8806" y="5071"/>
                        <a:pt x="2635" y="7572"/>
                        <a:pt x="0" y="8706"/>
                      </a:cubicBezTo>
                      <a:cubicBezTo>
                        <a:pt x="162" y="8771"/>
                        <a:pt x="4909" y="11851"/>
                        <a:pt x="5861" y="11851"/>
                      </a:cubicBezTo>
                      <a:cubicBezTo>
                        <a:pt x="5890" y="11851"/>
                        <a:pt x="5916" y="11848"/>
                        <a:pt x="5938" y="11842"/>
                      </a:cubicBezTo>
                      <a:cubicBezTo>
                        <a:pt x="7138" y="11475"/>
                        <a:pt x="8673" y="8973"/>
                        <a:pt x="9140" y="7873"/>
                      </a:cubicBezTo>
                      <a:cubicBezTo>
                        <a:pt x="9974" y="5938"/>
                        <a:pt x="9907" y="701"/>
                        <a:pt x="7572" y="0"/>
                      </a:cubicBezTo>
                      <a:close/>
                    </a:path>
                  </a:pathLst>
                </a:cu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2"/>
                <p:cNvSpPr/>
                <p:nvPr/>
              </p:nvSpPr>
              <p:spPr>
                <a:xfrm>
                  <a:off x="2078325" y="3160300"/>
                  <a:ext cx="193500" cy="251050"/>
                </a:xfrm>
                <a:custGeom>
                  <a:avLst/>
                  <a:gdLst/>
                  <a:ahLst/>
                  <a:cxnLst/>
                  <a:rect l="l" t="t" r="r" b="b"/>
                  <a:pathLst>
                    <a:path w="7740" h="10042" extrusionOk="0">
                      <a:moveTo>
                        <a:pt x="6740" y="1"/>
                      </a:moveTo>
                      <a:cubicBezTo>
                        <a:pt x="4558" y="1"/>
                        <a:pt x="1581" y="3366"/>
                        <a:pt x="934" y="5100"/>
                      </a:cubicBezTo>
                      <a:cubicBezTo>
                        <a:pt x="501" y="6234"/>
                        <a:pt x="0" y="8836"/>
                        <a:pt x="601" y="9904"/>
                      </a:cubicBezTo>
                      <a:cubicBezTo>
                        <a:pt x="659" y="10001"/>
                        <a:pt x="848" y="10042"/>
                        <a:pt x="1129" y="10042"/>
                      </a:cubicBezTo>
                      <a:cubicBezTo>
                        <a:pt x="2751" y="10042"/>
                        <a:pt x="7437" y="8668"/>
                        <a:pt x="7727" y="8668"/>
                      </a:cubicBezTo>
                      <a:cubicBezTo>
                        <a:pt x="7733" y="8668"/>
                        <a:pt x="7737" y="8668"/>
                        <a:pt x="7739" y="8670"/>
                      </a:cubicBezTo>
                      <a:cubicBezTo>
                        <a:pt x="6638" y="7235"/>
                        <a:pt x="3203" y="3032"/>
                        <a:pt x="7572" y="197"/>
                      </a:cubicBezTo>
                      <a:cubicBezTo>
                        <a:pt x="7315" y="62"/>
                        <a:pt x="7035" y="1"/>
                        <a:pt x="6740" y="1"/>
                      </a:cubicBezTo>
                      <a:close/>
                    </a:path>
                  </a:pathLst>
                </a:cu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2"/>
                <p:cNvSpPr/>
                <p:nvPr/>
              </p:nvSpPr>
              <p:spPr>
                <a:xfrm>
                  <a:off x="1974925" y="3006750"/>
                  <a:ext cx="190975" cy="326750"/>
                </a:xfrm>
                <a:custGeom>
                  <a:avLst/>
                  <a:gdLst/>
                  <a:ahLst/>
                  <a:cxnLst/>
                  <a:rect l="l" t="t" r="r" b="b"/>
                  <a:pathLst>
                    <a:path w="7639" h="13070" extrusionOk="0">
                      <a:moveTo>
                        <a:pt x="7205" y="1"/>
                      </a:moveTo>
                      <a:lnTo>
                        <a:pt x="7205" y="1"/>
                      </a:lnTo>
                      <a:cubicBezTo>
                        <a:pt x="5871" y="1535"/>
                        <a:pt x="4470" y="3637"/>
                        <a:pt x="3603" y="5271"/>
                      </a:cubicBezTo>
                      <a:cubicBezTo>
                        <a:pt x="2735" y="6939"/>
                        <a:pt x="0" y="10008"/>
                        <a:pt x="634" y="11943"/>
                      </a:cubicBezTo>
                      <a:cubicBezTo>
                        <a:pt x="258" y="12794"/>
                        <a:pt x="1056" y="13069"/>
                        <a:pt x="1941" y="13069"/>
                      </a:cubicBezTo>
                      <a:cubicBezTo>
                        <a:pt x="2548" y="13069"/>
                        <a:pt x="3197" y="12940"/>
                        <a:pt x="3536" y="12777"/>
                      </a:cubicBezTo>
                      <a:cubicBezTo>
                        <a:pt x="5204" y="11943"/>
                        <a:pt x="5938" y="9941"/>
                        <a:pt x="6405" y="8240"/>
                      </a:cubicBezTo>
                      <a:cubicBezTo>
                        <a:pt x="6938" y="6205"/>
                        <a:pt x="7639" y="601"/>
                        <a:pt x="7205" y="1"/>
                      </a:cubicBezTo>
                      <a:close/>
                    </a:path>
                  </a:pathLst>
                </a:cu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2"/>
                <p:cNvSpPr/>
                <p:nvPr/>
              </p:nvSpPr>
              <p:spPr>
                <a:xfrm>
                  <a:off x="2024950" y="3081825"/>
                  <a:ext cx="211850" cy="279050"/>
                </a:xfrm>
                <a:custGeom>
                  <a:avLst/>
                  <a:gdLst/>
                  <a:ahLst/>
                  <a:cxnLst/>
                  <a:rect l="l" t="t" r="r" b="b"/>
                  <a:pathLst>
                    <a:path w="8474" h="11162" extrusionOk="0">
                      <a:moveTo>
                        <a:pt x="8473" y="0"/>
                      </a:moveTo>
                      <a:lnTo>
                        <a:pt x="8473" y="0"/>
                      </a:lnTo>
                      <a:cubicBezTo>
                        <a:pt x="6438" y="1234"/>
                        <a:pt x="4971" y="3036"/>
                        <a:pt x="3403" y="4770"/>
                      </a:cubicBezTo>
                      <a:cubicBezTo>
                        <a:pt x="2202" y="6071"/>
                        <a:pt x="234" y="7972"/>
                        <a:pt x="401" y="9807"/>
                      </a:cubicBezTo>
                      <a:cubicBezTo>
                        <a:pt x="1" y="10420"/>
                        <a:pt x="1775" y="11162"/>
                        <a:pt x="2963" y="11162"/>
                      </a:cubicBezTo>
                      <a:cubicBezTo>
                        <a:pt x="3261" y="11162"/>
                        <a:pt x="3523" y="11115"/>
                        <a:pt x="3703" y="11008"/>
                      </a:cubicBezTo>
                      <a:cubicBezTo>
                        <a:pt x="5104" y="10207"/>
                        <a:pt x="5471" y="7439"/>
                        <a:pt x="5938" y="6038"/>
                      </a:cubicBezTo>
                      <a:cubicBezTo>
                        <a:pt x="6605" y="3870"/>
                        <a:pt x="7506" y="2002"/>
                        <a:pt x="8473" y="0"/>
                      </a:cubicBezTo>
                      <a:close/>
                    </a:path>
                  </a:pathLst>
                </a:cu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2"/>
                <p:cNvSpPr/>
                <p:nvPr/>
              </p:nvSpPr>
              <p:spPr>
                <a:xfrm>
                  <a:off x="1441200" y="3252400"/>
                  <a:ext cx="1031600" cy="843175"/>
                </a:xfrm>
                <a:custGeom>
                  <a:avLst/>
                  <a:gdLst/>
                  <a:ahLst/>
                  <a:cxnLst/>
                  <a:rect l="l" t="t" r="r" b="b"/>
                  <a:pathLst>
                    <a:path w="41264" h="33727" extrusionOk="0">
                      <a:moveTo>
                        <a:pt x="20605" y="0"/>
                      </a:moveTo>
                      <a:cubicBezTo>
                        <a:pt x="12827" y="0"/>
                        <a:pt x="5607" y="4983"/>
                        <a:pt x="3103" y="12791"/>
                      </a:cubicBezTo>
                      <a:cubicBezTo>
                        <a:pt x="1" y="22498"/>
                        <a:pt x="6505" y="29236"/>
                        <a:pt x="16179" y="32338"/>
                      </a:cubicBezTo>
                      <a:cubicBezTo>
                        <a:pt x="19012" y="33237"/>
                        <a:pt x="21805" y="33727"/>
                        <a:pt x="24417" y="33727"/>
                      </a:cubicBezTo>
                      <a:cubicBezTo>
                        <a:pt x="30722" y="33727"/>
                        <a:pt x="35967" y="30873"/>
                        <a:pt x="38161" y="24033"/>
                      </a:cubicBezTo>
                      <a:cubicBezTo>
                        <a:pt x="41263" y="14326"/>
                        <a:pt x="35926" y="3985"/>
                        <a:pt x="26219" y="883"/>
                      </a:cubicBezTo>
                      <a:cubicBezTo>
                        <a:pt x="24354" y="284"/>
                        <a:pt x="22464" y="0"/>
                        <a:pt x="20605" y="0"/>
                      </a:cubicBezTo>
                      <a:close/>
                    </a:path>
                  </a:pathLst>
                </a:cu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2"/>
                <p:cNvSpPr/>
                <p:nvPr/>
              </p:nvSpPr>
              <p:spPr>
                <a:xfrm>
                  <a:off x="1471225" y="3130775"/>
                  <a:ext cx="597975" cy="764175"/>
                </a:xfrm>
                <a:custGeom>
                  <a:avLst/>
                  <a:gdLst/>
                  <a:ahLst/>
                  <a:cxnLst/>
                  <a:rect l="l" t="t" r="r" b="b"/>
                  <a:pathLst>
                    <a:path w="23919" h="30567" extrusionOk="0">
                      <a:moveTo>
                        <a:pt x="23741" y="0"/>
                      </a:moveTo>
                      <a:cubicBezTo>
                        <a:pt x="23696" y="0"/>
                        <a:pt x="23650" y="23"/>
                        <a:pt x="23617" y="77"/>
                      </a:cubicBezTo>
                      <a:cubicBezTo>
                        <a:pt x="18981" y="6782"/>
                        <a:pt x="10408" y="9083"/>
                        <a:pt x="5404" y="15421"/>
                      </a:cubicBezTo>
                      <a:cubicBezTo>
                        <a:pt x="2469" y="19124"/>
                        <a:pt x="0" y="26729"/>
                        <a:pt x="3970" y="30532"/>
                      </a:cubicBezTo>
                      <a:cubicBezTo>
                        <a:pt x="4002" y="30556"/>
                        <a:pt x="4037" y="30567"/>
                        <a:pt x="4070" y="30567"/>
                      </a:cubicBezTo>
                      <a:cubicBezTo>
                        <a:pt x="4171" y="30567"/>
                        <a:pt x="4254" y="30466"/>
                        <a:pt x="4203" y="30365"/>
                      </a:cubicBezTo>
                      <a:cubicBezTo>
                        <a:pt x="634" y="24394"/>
                        <a:pt x="4337" y="16956"/>
                        <a:pt x="9040" y="12886"/>
                      </a:cubicBezTo>
                      <a:cubicBezTo>
                        <a:pt x="14010" y="8583"/>
                        <a:pt x="20282" y="5981"/>
                        <a:pt x="23851" y="210"/>
                      </a:cubicBezTo>
                      <a:cubicBezTo>
                        <a:pt x="23918" y="98"/>
                        <a:pt x="23834" y="0"/>
                        <a:pt x="237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2"/>
                <p:cNvSpPr/>
                <p:nvPr/>
              </p:nvSpPr>
              <p:spPr>
                <a:xfrm>
                  <a:off x="1633850" y="3142900"/>
                  <a:ext cx="483700" cy="839550"/>
                </a:xfrm>
                <a:custGeom>
                  <a:avLst/>
                  <a:gdLst/>
                  <a:ahLst/>
                  <a:cxnLst/>
                  <a:rect l="l" t="t" r="r" b="b"/>
                  <a:pathLst>
                    <a:path w="19348" h="33582" extrusionOk="0">
                      <a:moveTo>
                        <a:pt x="19230" y="1"/>
                      </a:moveTo>
                      <a:cubicBezTo>
                        <a:pt x="19194" y="1"/>
                        <a:pt x="19160" y="19"/>
                        <a:pt x="19147" y="59"/>
                      </a:cubicBezTo>
                      <a:cubicBezTo>
                        <a:pt x="18280" y="3862"/>
                        <a:pt x="16612" y="7431"/>
                        <a:pt x="14310" y="10566"/>
                      </a:cubicBezTo>
                      <a:cubicBezTo>
                        <a:pt x="11875" y="13935"/>
                        <a:pt x="8606" y="16070"/>
                        <a:pt x="5404" y="18572"/>
                      </a:cubicBezTo>
                      <a:cubicBezTo>
                        <a:pt x="3002" y="20440"/>
                        <a:pt x="1268" y="22542"/>
                        <a:pt x="600" y="25510"/>
                      </a:cubicBezTo>
                      <a:cubicBezTo>
                        <a:pt x="0" y="28179"/>
                        <a:pt x="0" y="31014"/>
                        <a:pt x="1268" y="33483"/>
                      </a:cubicBezTo>
                      <a:cubicBezTo>
                        <a:pt x="1302" y="33553"/>
                        <a:pt x="1366" y="33582"/>
                        <a:pt x="1431" y="33582"/>
                      </a:cubicBezTo>
                      <a:cubicBezTo>
                        <a:pt x="1552" y="33582"/>
                        <a:pt x="1678" y="33480"/>
                        <a:pt x="1635" y="33349"/>
                      </a:cubicBezTo>
                      <a:cubicBezTo>
                        <a:pt x="500" y="30447"/>
                        <a:pt x="867" y="26411"/>
                        <a:pt x="2168" y="23609"/>
                      </a:cubicBezTo>
                      <a:cubicBezTo>
                        <a:pt x="3669" y="20440"/>
                        <a:pt x="6905" y="18672"/>
                        <a:pt x="9574" y="16637"/>
                      </a:cubicBezTo>
                      <a:cubicBezTo>
                        <a:pt x="14877" y="12534"/>
                        <a:pt x="18280" y="6764"/>
                        <a:pt x="19347" y="126"/>
                      </a:cubicBezTo>
                      <a:cubicBezTo>
                        <a:pt x="19347" y="45"/>
                        <a:pt x="19286" y="1"/>
                        <a:pt x="192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2"/>
                <p:cNvSpPr/>
                <p:nvPr/>
              </p:nvSpPr>
              <p:spPr>
                <a:xfrm>
                  <a:off x="1835600" y="3152267"/>
                  <a:ext cx="323800" cy="913400"/>
                </a:xfrm>
                <a:custGeom>
                  <a:avLst/>
                  <a:gdLst/>
                  <a:ahLst/>
                  <a:cxnLst/>
                  <a:rect l="l" t="t" r="r" b="b"/>
                  <a:pathLst>
                    <a:path w="12952" h="36536" extrusionOk="0">
                      <a:moveTo>
                        <a:pt x="12788" y="1"/>
                      </a:moveTo>
                      <a:cubicBezTo>
                        <a:pt x="12731" y="1"/>
                        <a:pt x="12672" y="30"/>
                        <a:pt x="12645" y="98"/>
                      </a:cubicBezTo>
                      <a:cubicBezTo>
                        <a:pt x="11210" y="3900"/>
                        <a:pt x="9943" y="7803"/>
                        <a:pt x="9042" y="11806"/>
                      </a:cubicBezTo>
                      <a:cubicBezTo>
                        <a:pt x="8242" y="15442"/>
                        <a:pt x="8042" y="19178"/>
                        <a:pt x="7208" y="22814"/>
                      </a:cubicBezTo>
                      <a:cubicBezTo>
                        <a:pt x="6540" y="25849"/>
                        <a:pt x="5306" y="28751"/>
                        <a:pt x="3672" y="31387"/>
                      </a:cubicBezTo>
                      <a:cubicBezTo>
                        <a:pt x="2604" y="33055"/>
                        <a:pt x="1203" y="34422"/>
                        <a:pt x="136" y="36057"/>
                      </a:cubicBezTo>
                      <a:cubicBezTo>
                        <a:pt x="0" y="36274"/>
                        <a:pt x="196" y="36535"/>
                        <a:pt x="417" y="36535"/>
                      </a:cubicBezTo>
                      <a:cubicBezTo>
                        <a:pt x="468" y="36535"/>
                        <a:pt x="520" y="36521"/>
                        <a:pt x="570" y="36490"/>
                      </a:cubicBezTo>
                      <a:cubicBezTo>
                        <a:pt x="2004" y="35556"/>
                        <a:pt x="3105" y="33855"/>
                        <a:pt x="4039" y="32421"/>
                      </a:cubicBezTo>
                      <a:cubicBezTo>
                        <a:pt x="5640" y="29952"/>
                        <a:pt x="6907" y="27217"/>
                        <a:pt x="7675" y="24315"/>
                      </a:cubicBezTo>
                      <a:cubicBezTo>
                        <a:pt x="8675" y="20546"/>
                        <a:pt x="8809" y="16576"/>
                        <a:pt x="9576" y="12740"/>
                      </a:cubicBezTo>
                      <a:cubicBezTo>
                        <a:pt x="10410" y="8470"/>
                        <a:pt x="11511" y="4267"/>
                        <a:pt x="12912" y="164"/>
                      </a:cubicBezTo>
                      <a:cubicBezTo>
                        <a:pt x="12951" y="65"/>
                        <a:pt x="12873" y="1"/>
                        <a:pt x="127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2"/>
                <p:cNvSpPr/>
                <p:nvPr/>
              </p:nvSpPr>
              <p:spPr>
                <a:xfrm>
                  <a:off x="2180400" y="3607000"/>
                  <a:ext cx="28050" cy="100075"/>
                </a:xfrm>
                <a:custGeom>
                  <a:avLst/>
                  <a:gdLst/>
                  <a:ahLst/>
                  <a:cxnLst/>
                  <a:rect l="l" t="t" r="r" b="b"/>
                  <a:pathLst>
                    <a:path w="1122" h="4003" extrusionOk="0">
                      <a:moveTo>
                        <a:pt x="104" y="0"/>
                      </a:moveTo>
                      <a:cubicBezTo>
                        <a:pt x="52" y="0"/>
                        <a:pt x="0" y="48"/>
                        <a:pt x="20" y="108"/>
                      </a:cubicBezTo>
                      <a:cubicBezTo>
                        <a:pt x="154" y="809"/>
                        <a:pt x="254" y="1509"/>
                        <a:pt x="254" y="2210"/>
                      </a:cubicBezTo>
                      <a:cubicBezTo>
                        <a:pt x="287" y="2777"/>
                        <a:pt x="220" y="3311"/>
                        <a:pt x="354" y="3878"/>
                      </a:cubicBezTo>
                      <a:cubicBezTo>
                        <a:pt x="387" y="3961"/>
                        <a:pt x="462" y="4003"/>
                        <a:pt x="537" y="4003"/>
                      </a:cubicBezTo>
                      <a:cubicBezTo>
                        <a:pt x="612" y="4003"/>
                        <a:pt x="687" y="3961"/>
                        <a:pt x="721" y="3878"/>
                      </a:cubicBezTo>
                      <a:cubicBezTo>
                        <a:pt x="1121" y="2710"/>
                        <a:pt x="587" y="1176"/>
                        <a:pt x="187" y="75"/>
                      </a:cubicBezTo>
                      <a:cubicBezTo>
                        <a:pt x="174" y="21"/>
                        <a:pt x="139" y="0"/>
                        <a:pt x="1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2"/>
                <p:cNvSpPr/>
                <p:nvPr/>
              </p:nvSpPr>
              <p:spPr>
                <a:xfrm>
                  <a:off x="2206750" y="3668625"/>
                  <a:ext cx="34225" cy="86025"/>
                </a:xfrm>
                <a:custGeom>
                  <a:avLst/>
                  <a:gdLst/>
                  <a:ahLst/>
                  <a:cxnLst/>
                  <a:rect l="l" t="t" r="r" b="b"/>
                  <a:pathLst>
                    <a:path w="1369" h="3441" extrusionOk="0">
                      <a:moveTo>
                        <a:pt x="571" y="1"/>
                      </a:moveTo>
                      <a:cubicBezTo>
                        <a:pt x="492" y="1"/>
                        <a:pt x="414" y="77"/>
                        <a:pt x="434" y="178"/>
                      </a:cubicBezTo>
                      <a:cubicBezTo>
                        <a:pt x="534" y="812"/>
                        <a:pt x="534" y="1413"/>
                        <a:pt x="334" y="2046"/>
                      </a:cubicBezTo>
                      <a:cubicBezTo>
                        <a:pt x="201" y="2447"/>
                        <a:pt x="0" y="2847"/>
                        <a:pt x="67" y="3281"/>
                      </a:cubicBezTo>
                      <a:cubicBezTo>
                        <a:pt x="67" y="3378"/>
                        <a:pt x="174" y="3440"/>
                        <a:pt x="271" y="3440"/>
                      </a:cubicBezTo>
                      <a:cubicBezTo>
                        <a:pt x="306" y="3440"/>
                        <a:pt x="340" y="3432"/>
                        <a:pt x="367" y="3414"/>
                      </a:cubicBezTo>
                      <a:cubicBezTo>
                        <a:pt x="1368" y="2847"/>
                        <a:pt x="1001" y="946"/>
                        <a:pt x="701" y="112"/>
                      </a:cubicBezTo>
                      <a:cubicBezTo>
                        <a:pt x="675" y="33"/>
                        <a:pt x="623" y="1"/>
                        <a:pt x="5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2"/>
                <p:cNvSpPr/>
                <p:nvPr/>
              </p:nvSpPr>
              <p:spPr>
                <a:xfrm>
                  <a:off x="1723075" y="3679475"/>
                  <a:ext cx="79125" cy="136025"/>
                </a:xfrm>
                <a:custGeom>
                  <a:avLst/>
                  <a:gdLst/>
                  <a:ahLst/>
                  <a:cxnLst/>
                  <a:rect l="l" t="t" r="r" b="b"/>
                  <a:pathLst>
                    <a:path w="3165" h="5441" extrusionOk="0">
                      <a:moveTo>
                        <a:pt x="2922" y="1"/>
                      </a:moveTo>
                      <a:cubicBezTo>
                        <a:pt x="2882" y="1"/>
                        <a:pt x="2840" y="14"/>
                        <a:pt x="2802" y="45"/>
                      </a:cubicBezTo>
                      <a:cubicBezTo>
                        <a:pt x="1368" y="1279"/>
                        <a:pt x="0" y="3180"/>
                        <a:pt x="34" y="5148"/>
                      </a:cubicBezTo>
                      <a:cubicBezTo>
                        <a:pt x="34" y="5337"/>
                        <a:pt x="183" y="5440"/>
                        <a:pt x="331" y="5440"/>
                      </a:cubicBezTo>
                      <a:cubicBezTo>
                        <a:pt x="444" y="5440"/>
                        <a:pt x="557" y="5379"/>
                        <a:pt x="601" y="5248"/>
                      </a:cubicBezTo>
                      <a:cubicBezTo>
                        <a:pt x="1234" y="3380"/>
                        <a:pt x="1668" y="1779"/>
                        <a:pt x="3036" y="278"/>
                      </a:cubicBezTo>
                      <a:cubicBezTo>
                        <a:pt x="3164" y="149"/>
                        <a:pt x="3055" y="1"/>
                        <a:pt x="29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2"/>
                <p:cNvSpPr/>
                <p:nvPr/>
              </p:nvSpPr>
              <p:spPr>
                <a:xfrm>
                  <a:off x="1803950" y="3653700"/>
                  <a:ext cx="60425" cy="86650"/>
                </a:xfrm>
                <a:custGeom>
                  <a:avLst/>
                  <a:gdLst/>
                  <a:ahLst/>
                  <a:cxnLst/>
                  <a:rect l="l" t="t" r="r" b="b"/>
                  <a:pathLst>
                    <a:path w="2417" h="3466" extrusionOk="0">
                      <a:moveTo>
                        <a:pt x="2068" y="0"/>
                      </a:moveTo>
                      <a:cubicBezTo>
                        <a:pt x="2013" y="0"/>
                        <a:pt x="1955" y="22"/>
                        <a:pt x="1902" y="75"/>
                      </a:cubicBezTo>
                      <a:cubicBezTo>
                        <a:pt x="1435" y="542"/>
                        <a:pt x="1002" y="1042"/>
                        <a:pt x="668" y="1609"/>
                      </a:cubicBezTo>
                      <a:cubicBezTo>
                        <a:pt x="401" y="2076"/>
                        <a:pt x="1" y="2710"/>
                        <a:pt x="68" y="3277"/>
                      </a:cubicBezTo>
                      <a:cubicBezTo>
                        <a:pt x="68" y="3371"/>
                        <a:pt x="168" y="3466"/>
                        <a:pt x="262" y="3466"/>
                      </a:cubicBezTo>
                      <a:cubicBezTo>
                        <a:pt x="301" y="3466"/>
                        <a:pt x="338" y="3450"/>
                        <a:pt x="368" y="3411"/>
                      </a:cubicBezTo>
                      <a:cubicBezTo>
                        <a:pt x="701" y="3010"/>
                        <a:pt x="835" y="2410"/>
                        <a:pt x="1068" y="1943"/>
                      </a:cubicBezTo>
                      <a:cubicBezTo>
                        <a:pt x="1402" y="1376"/>
                        <a:pt x="1802" y="875"/>
                        <a:pt x="2236" y="442"/>
                      </a:cubicBezTo>
                      <a:cubicBezTo>
                        <a:pt x="2417" y="261"/>
                        <a:pt x="2257" y="0"/>
                        <a:pt x="20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2"/>
                <p:cNvSpPr/>
                <p:nvPr/>
              </p:nvSpPr>
              <p:spPr>
                <a:xfrm>
                  <a:off x="1917900" y="3265425"/>
                  <a:ext cx="86425" cy="71150"/>
                </a:xfrm>
                <a:custGeom>
                  <a:avLst/>
                  <a:gdLst/>
                  <a:ahLst/>
                  <a:cxnLst/>
                  <a:rect l="l" t="t" r="r" b="b"/>
                  <a:pathLst>
                    <a:path w="3457" h="2846" extrusionOk="0">
                      <a:moveTo>
                        <a:pt x="3229" y="1"/>
                      </a:moveTo>
                      <a:cubicBezTo>
                        <a:pt x="3202" y="1"/>
                        <a:pt x="3174" y="9"/>
                        <a:pt x="3148" y="28"/>
                      </a:cubicBezTo>
                      <a:cubicBezTo>
                        <a:pt x="2615" y="462"/>
                        <a:pt x="2081" y="895"/>
                        <a:pt x="1547" y="1329"/>
                      </a:cubicBezTo>
                      <a:cubicBezTo>
                        <a:pt x="1047" y="1696"/>
                        <a:pt x="480" y="2063"/>
                        <a:pt x="113" y="2563"/>
                      </a:cubicBezTo>
                      <a:cubicBezTo>
                        <a:pt x="0" y="2704"/>
                        <a:pt x="149" y="2845"/>
                        <a:pt x="299" y="2845"/>
                      </a:cubicBezTo>
                      <a:cubicBezTo>
                        <a:pt x="326" y="2845"/>
                        <a:pt x="354" y="2840"/>
                        <a:pt x="380" y="2830"/>
                      </a:cubicBezTo>
                      <a:cubicBezTo>
                        <a:pt x="913" y="2563"/>
                        <a:pt x="1380" y="1996"/>
                        <a:pt x="1814" y="1596"/>
                      </a:cubicBezTo>
                      <a:cubicBezTo>
                        <a:pt x="2314" y="1162"/>
                        <a:pt x="2848" y="695"/>
                        <a:pt x="3349" y="228"/>
                      </a:cubicBezTo>
                      <a:cubicBezTo>
                        <a:pt x="3456" y="147"/>
                        <a:pt x="3346" y="1"/>
                        <a:pt x="32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2"/>
                <p:cNvSpPr/>
                <p:nvPr/>
              </p:nvSpPr>
              <p:spPr>
                <a:xfrm>
                  <a:off x="1904025" y="3294075"/>
                  <a:ext cx="100500" cy="83800"/>
                </a:xfrm>
                <a:custGeom>
                  <a:avLst/>
                  <a:gdLst/>
                  <a:ahLst/>
                  <a:cxnLst/>
                  <a:rect l="l" t="t" r="r" b="b"/>
                  <a:pathLst>
                    <a:path w="4020" h="3352" extrusionOk="0">
                      <a:moveTo>
                        <a:pt x="3856" y="0"/>
                      </a:moveTo>
                      <a:cubicBezTo>
                        <a:pt x="3827" y="0"/>
                        <a:pt x="3796" y="15"/>
                        <a:pt x="3770" y="50"/>
                      </a:cubicBezTo>
                      <a:cubicBezTo>
                        <a:pt x="3236" y="717"/>
                        <a:pt x="2636" y="1284"/>
                        <a:pt x="1935" y="1751"/>
                      </a:cubicBezTo>
                      <a:cubicBezTo>
                        <a:pt x="1335" y="2184"/>
                        <a:pt x="668" y="2518"/>
                        <a:pt x="101" y="3018"/>
                      </a:cubicBezTo>
                      <a:cubicBezTo>
                        <a:pt x="1" y="3118"/>
                        <a:pt x="101" y="3352"/>
                        <a:pt x="268" y="3352"/>
                      </a:cubicBezTo>
                      <a:cubicBezTo>
                        <a:pt x="1902" y="3152"/>
                        <a:pt x="3170" y="1551"/>
                        <a:pt x="3970" y="216"/>
                      </a:cubicBezTo>
                      <a:cubicBezTo>
                        <a:pt x="4020" y="118"/>
                        <a:pt x="3941" y="0"/>
                        <a:pt x="38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2"/>
                <p:cNvSpPr/>
                <p:nvPr/>
              </p:nvSpPr>
              <p:spPr>
                <a:xfrm>
                  <a:off x="1629400" y="3476250"/>
                  <a:ext cx="101300" cy="118025"/>
                </a:xfrm>
                <a:custGeom>
                  <a:avLst/>
                  <a:gdLst/>
                  <a:ahLst/>
                  <a:cxnLst/>
                  <a:rect l="l" t="t" r="r" b="b"/>
                  <a:pathLst>
                    <a:path w="4052" h="4721" extrusionOk="0">
                      <a:moveTo>
                        <a:pt x="3845" y="1"/>
                      </a:moveTo>
                      <a:cubicBezTo>
                        <a:pt x="3815" y="1"/>
                        <a:pt x="3782" y="11"/>
                        <a:pt x="3747" y="34"/>
                      </a:cubicBezTo>
                      <a:cubicBezTo>
                        <a:pt x="2179" y="1068"/>
                        <a:pt x="545" y="2603"/>
                        <a:pt x="45" y="4471"/>
                      </a:cubicBezTo>
                      <a:cubicBezTo>
                        <a:pt x="1" y="4625"/>
                        <a:pt x="116" y="4721"/>
                        <a:pt x="238" y="4721"/>
                      </a:cubicBezTo>
                      <a:cubicBezTo>
                        <a:pt x="301" y="4721"/>
                        <a:pt x="366" y="4695"/>
                        <a:pt x="412" y="4638"/>
                      </a:cubicBezTo>
                      <a:cubicBezTo>
                        <a:pt x="912" y="3870"/>
                        <a:pt x="1312" y="3070"/>
                        <a:pt x="1846" y="2369"/>
                      </a:cubicBezTo>
                      <a:cubicBezTo>
                        <a:pt x="2446" y="1602"/>
                        <a:pt x="3147" y="902"/>
                        <a:pt x="3914" y="335"/>
                      </a:cubicBezTo>
                      <a:cubicBezTo>
                        <a:pt x="4052" y="225"/>
                        <a:pt x="3985" y="1"/>
                        <a:pt x="38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2"/>
                <p:cNvSpPr/>
                <p:nvPr/>
              </p:nvSpPr>
              <p:spPr>
                <a:xfrm>
                  <a:off x="1661975" y="3513125"/>
                  <a:ext cx="69825" cy="88025"/>
                </a:xfrm>
                <a:custGeom>
                  <a:avLst/>
                  <a:gdLst/>
                  <a:ahLst/>
                  <a:cxnLst/>
                  <a:rect l="l" t="t" r="r" b="b"/>
                  <a:pathLst>
                    <a:path w="2793" h="3521" extrusionOk="0">
                      <a:moveTo>
                        <a:pt x="2691" y="0"/>
                      </a:moveTo>
                      <a:cubicBezTo>
                        <a:pt x="2667" y="0"/>
                        <a:pt x="2639" y="9"/>
                        <a:pt x="2611" y="27"/>
                      </a:cubicBezTo>
                      <a:cubicBezTo>
                        <a:pt x="1644" y="894"/>
                        <a:pt x="510" y="1995"/>
                        <a:pt x="43" y="3263"/>
                      </a:cubicBezTo>
                      <a:cubicBezTo>
                        <a:pt x="0" y="3432"/>
                        <a:pt x="119" y="3520"/>
                        <a:pt x="245" y="3520"/>
                      </a:cubicBezTo>
                      <a:cubicBezTo>
                        <a:pt x="318" y="3520"/>
                        <a:pt x="394" y="3491"/>
                        <a:pt x="443" y="3430"/>
                      </a:cubicBezTo>
                      <a:cubicBezTo>
                        <a:pt x="843" y="2929"/>
                        <a:pt x="1110" y="2329"/>
                        <a:pt x="1477" y="1795"/>
                      </a:cubicBezTo>
                      <a:cubicBezTo>
                        <a:pt x="1844" y="1195"/>
                        <a:pt x="2277" y="661"/>
                        <a:pt x="2744" y="127"/>
                      </a:cubicBezTo>
                      <a:cubicBezTo>
                        <a:pt x="2793" y="55"/>
                        <a:pt x="2754" y="0"/>
                        <a:pt x="26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2"/>
                <p:cNvSpPr/>
                <p:nvPr/>
              </p:nvSpPr>
              <p:spPr>
                <a:xfrm>
                  <a:off x="2301475" y="3525400"/>
                  <a:ext cx="37050" cy="80000"/>
                </a:xfrm>
                <a:custGeom>
                  <a:avLst/>
                  <a:gdLst/>
                  <a:ahLst/>
                  <a:cxnLst/>
                  <a:rect l="l" t="t" r="r" b="b"/>
                  <a:pathLst>
                    <a:path w="1482" h="3200" extrusionOk="0">
                      <a:moveTo>
                        <a:pt x="203" y="1"/>
                      </a:moveTo>
                      <a:cubicBezTo>
                        <a:pt x="103" y="1"/>
                        <a:pt x="0" y="119"/>
                        <a:pt x="47" y="237"/>
                      </a:cubicBezTo>
                      <a:cubicBezTo>
                        <a:pt x="281" y="770"/>
                        <a:pt x="448" y="1337"/>
                        <a:pt x="581" y="1904"/>
                      </a:cubicBezTo>
                      <a:cubicBezTo>
                        <a:pt x="648" y="2338"/>
                        <a:pt x="581" y="2838"/>
                        <a:pt x="915" y="3139"/>
                      </a:cubicBezTo>
                      <a:cubicBezTo>
                        <a:pt x="943" y="3181"/>
                        <a:pt x="982" y="3199"/>
                        <a:pt x="1024" y="3199"/>
                      </a:cubicBezTo>
                      <a:cubicBezTo>
                        <a:pt x="1082" y="3199"/>
                        <a:pt x="1143" y="3164"/>
                        <a:pt x="1182" y="3105"/>
                      </a:cubicBezTo>
                      <a:cubicBezTo>
                        <a:pt x="1482" y="2705"/>
                        <a:pt x="1182" y="2105"/>
                        <a:pt x="1048" y="1671"/>
                      </a:cubicBezTo>
                      <a:cubicBezTo>
                        <a:pt x="848" y="1104"/>
                        <a:pt x="615" y="604"/>
                        <a:pt x="314" y="70"/>
                      </a:cubicBezTo>
                      <a:cubicBezTo>
                        <a:pt x="285" y="21"/>
                        <a:pt x="244" y="1"/>
                        <a:pt x="2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2"/>
                <p:cNvSpPr/>
                <p:nvPr/>
              </p:nvSpPr>
              <p:spPr>
                <a:xfrm>
                  <a:off x="2315400" y="3493425"/>
                  <a:ext cx="47325" cy="92875"/>
                </a:xfrm>
                <a:custGeom>
                  <a:avLst/>
                  <a:gdLst/>
                  <a:ahLst/>
                  <a:cxnLst/>
                  <a:rect l="l" t="t" r="r" b="b"/>
                  <a:pathLst>
                    <a:path w="1893" h="3715" extrusionOk="0">
                      <a:moveTo>
                        <a:pt x="56" y="1"/>
                      </a:moveTo>
                      <a:cubicBezTo>
                        <a:pt x="27" y="1"/>
                        <a:pt x="1" y="24"/>
                        <a:pt x="24" y="48"/>
                      </a:cubicBezTo>
                      <a:cubicBezTo>
                        <a:pt x="858" y="1049"/>
                        <a:pt x="1092" y="2216"/>
                        <a:pt x="1192" y="3450"/>
                      </a:cubicBezTo>
                      <a:cubicBezTo>
                        <a:pt x="1211" y="3605"/>
                        <a:pt x="1365" y="3715"/>
                        <a:pt x="1497" y="3715"/>
                      </a:cubicBezTo>
                      <a:cubicBezTo>
                        <a:pt x="1593" y="3715"/>
                        <a:pt x="1678" y="3657"/>
                        <a:pt x="1692" y="3517"/>
                      </a:cubicBezTo>
                      <a:cubicBezTo>
                        <a:pt x="1892" y="2116"/>
                        <a:pt x="1158" y="848"/>
                        <a:pt x="91" y="15"/>
                      </a:cubicBezTo>
                      <a:cubicBezTo>
                        <a:pt x="81" y="5"/>
                        <a:pt x="68" y="1"/>
                        <a:pt x="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2"/>
                <p:cNvSpPr/>
                <p:nvPr/>
              </p:nvSpPr>
              <p:spPr>
                <a:xfrm>
                  <a:off x="2296375" y="3818775"/>
                  <a:ext cx="39325" cy="74750"/>
                </a:xfrm>
                <a:custGeom>
                  <a:avLst/>
                  <a:gdLst/>
                  <a:ahLst/>
                  <a:cxnLst/>
                  <a:rect l="l" t="t" r="r" b="b"/>
                  <a:pathLst>
                    <a:path w="1573" h="2990" extrusionOk="0">
                      <a:moveTo>
                        <a:pt x="1351" y="1"/>
                      </a:moveTo>
                      <a:cubicBezTo>
                        <a:pt x="1288" y="1"/>
                        <a:pt x="1232" y="33"/>
                        <a:pt x="1219" y="110"/>
                      </a:cubicBezTo>
                      <a:cubicBezTo>
                        <a:pt x="1019" y="1044"/>
                        <a:pt x="652" y="1845"/>
                        <a:pt x="118" y="2612"/>
                      </a:cubicBezTo>
                      <a:cubicBezTo>
                        <a:pt x="0" y="2800"/>
                        <a:pt x="182" y="2989"/>
                        <a:pt x="358" y="2989"/>
                      </a:cubicBezTo>
                      <a:cubicBezTo>
                        <a:pt x="431" y="2989"/>
                        <a:pt x="503" y="2957"/>
                        <a:pt x="552" y="2879"/>
                      </a:cubicBezTo>
                      <a:cubicBezTo>
                        <a:pt x="1085" y="2045"/>
                        <a:pt x="1419" y="1177"/>
                        <a:pt x="1552" y="210"/>
                      </a:cubicBezTo>
                      <a:cubicBezTo>
                        <a:pt x="1573" y="86"/>
                        <a:pt x="1453" y="1"/>
                        <a:pt x="13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2"/>
                <p:cNvSpPr/>
                <p:nvPr/>
              </p:nvSpPr>
              <p:spPr>
                <a:xfrm>
                  <a:off x="2347675" y="3779475"/>
                  <a:ext cx="30050" cy="74925"/>
                </a:xfrm>
                <a:custGeom>
                  <a:avLst/>
                  <a:gdLst/>
                  <a:ahLst/>
                  <a:cxnLst/>
                  <a:rect l="l" t="t" r="r" b="b"/>
                  <a:pathLst>
                    <a:path w="1202" h="2997" extrusionOk="0">
                      <a:moveTo>
                        <a:pt x="820" y="1"/>
                      </a:moveTo>
                      <a:cubicBezTo>
                        <a:pt x="782" y="1"/>
                        <a:pt x="750" y="26"/>
                        <a:pt x="768" y="81"/>
                      </a:cubicBezTo>
                      <a:cubicBezTo>
                        <a:pt x="801" y="581"/>
                        <a:pt x="735" y="1048"/>
                        <a:pt x="601" y="1515"/>
                      </a:cubicBezTo>
                      <a:cubicBezTo>
                        <a:pt x="468" y="1949"/>
                        <a:pt x="101" y="2282"/>
                        <a:pt x="1" y="2716"/>
                      </a:cubicBezTo>
                      <a:cubicBezTo>
                        <a:pt x="1" y="2831"/>
                        <a:pt x="75" y="2996"/>
                        <a:pt x="203" y="2996"/>
                      </a:cubicBezTo>
                      <a:cubicBezTo>
                        <a:pt x="223" y="2996"/>
                        <a:pt x="245" y="2992"/>
                        <a:pt x="268" y="2983"/>
                      </a:cubicBezTo>
                      <a:cubicBezTo>
                        <a:pt x="735" y="2783"/>
                        <a:pt x="968" y="2182"/>
                        <a:pt x="1068" y="1715"/>
                      </a:cubicBezTo>
                      <a:cubicBezTo>
                        <a:pt x="1202" y="1148"/>
                        <a:pt x="1135" y="581"/>
                        <a:pt x="901" y="47"/>
                      </a:cubicBezTo>
                      <a:cubicBezTo>
                        <a:pt x="886" y="17"/>
                        <a:pt x="851" y="1"/>
                        <a:pt x="8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2"/>
                <p:cNvSpPr/>
                <p:nvPr/>
              </p:nvSpPr>
              <p:spPr>
                <a:xfrm>
                  <a:off x="2007750" y="3169602"/>
                  <a:ext cx="311600" cy="924825"/>
                </a:xfrm>
                <a:custGeom>
                  <a:avLst/>
                  <a:gdLst/>
                  <a:ahLst/>
                  <a:cxnLst/>
                  <a:rect l="l" t="t" r="r" b="b"/>
                  <a:pathLst>
                    <a:path w="12464" h="36993" extrusionOk="0">
                      <a:moveTo>
                        <a:pt x="7360" y="1"/>
                      </a:moveTo>
                      <a:cubicBezTo>
                        <a:pt x="7308" y="1"/>
                        <a:pt x="7253" y="30"/>
                        <a:pt x="7227" y="98"/>
                      </a:cubicBezTo>
                      <a:cubicBezTo>
                        <a:pt x="6192" y="3367"/>
                        <a:pt x="6526" y="6469"/>
                        <a:pt x="7393" y="9738"/>
                      </a:cubicBezTo>
                      <a:cubicBezTo>
                        <a:pt x="8261" y="13074"/>
                        <a:pt x="10029" y="16176"/>
                        <a:pt x="10662" y="19578"/>
                      </a:cubicBezTo>
                      <a:cubicBezTo>
                        <a:pt x="11329" y="23214"/>
                        <a:pt x="10562" y="27117"/>
                        <a:pt x="8527" y="30186"/>
                      </a:cubicBezTo>
                      <a:cubicBezTo>
                        <a:pt x="6459" y="33355"/>
                        <a:pt x="3524" y="34889"/>
                        <a:pt x="288" y="36524"/>
                      </a:cubicBezTo>
                      <a:cubicBezTo>
                        <a:pt x="1" y="36651"/>
                        <a:pt x="202" y="36993"/>
                        <a:pt x="454" y="36993"/>
                      </a:cubicBezTo>
                      <a:cubicBezTo>
                        <a:pt x="465" y="36993"/>
                        <a:pt x="477" y="36992"/>
                        <a:pt x="488" y="36991"/>
                      </a:cubicBezTo>
                      <a:cubicBezTo>
                        <a:pt x="6659" y="36157"/>
                        <a:pt x="11063" y="29652"/>
                        <a:pt x="11630" y="23848"/>
                      </a:cubicBezTo>
                      <a:cubicBezTo>
                        <a:pt x="12464" y="15509"/>
                        <a:pt x="5125" y="8670"/>
                        <a:pt x="7493" y="164"/>
                      </a:cubicBezTo>
                      <a:cubicBezTo>
                        <a:pt x="7513" y="65"/>
                        <a:pt x="7438" y="1"/>
                        <a:pt x="73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noProof="1"/>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1"/>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1"/>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7" name="Date Placeholder 3"/>
          <p:cNvSpPr>
            <a:spLocks noGrp="1"/>
          </p:cNvSpPr>
          <p:nvPr>
            <p:ph type="dt" sz="half" idx="10"/>
          </p:nvPr>
        </p:nvSpPr>
        <p:spPr/>
        <p:txBody>
          <a:bodyPr/>
          <a:lstStyle>
            <a:lvl1pPr>
              <a:defRPr/>
            </a:lvl1pPr>
          </a:lstStyle>
          <a:p>
            <a:pPr>
              <a:defRPr/>
            </a:pPr>
            <a:fld id="{4B16197E-B3A6-462F-AB15-BFC8C7909E27}" type="datetimeFigureOut">
              <a:rPr lang="en-US">
                <a:solidFill>
                  <a:prstClr val="black">
                    <a:tint val="75000"/>
                  </a:prstClr>
                </a:solidFill>
              </a:rPr>
              <a:t>9/12/2022</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608C8351-F8C2-4B79-8B0C-394C725B1478}" type="slidenum">
              <a:rPr lang="en-US" altLang="zh-CN"/>
              <a:t>‹#›</a:t>
            </a:fld>
            <a:endParaRPr lang="en-US" altLang="zh-CN">
              <a:latin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Date Placeholder 3"/>
          <p:cNvSpPr>
            <a:spLocks noGrp="1"/>
          </p:cNvSpPr>
          <p:nvPr>
            <p:ph type="dt" sz="half" idx="10"/>
          </p:nvPr>
        </p:nvSpPr>
        <p:spPr/>
        <p:txBody>
          <a:bodyPr/>
          <a:lstStyle>
            <a:lvl1pPr>
              <a:defRPr/>
            </a:lvl1pPr>
          </a:lstStyle>
          <a:p>
            <a:pPr>
              <a:defRPr/>
            </a:pPr>
            <a:fld id="{A5B0337B-7582-42E5-A2E7-F7B4F370C224}" type="datetimeFigureOut">
              <a:rPr lang="en-US">
                <a:solidFill>
                  <a:prstClr val="black">
                    <a:tint val="75000"/>
                  </a:prstClr>
                </a:solidFill>
              </a:rPr>
              <a:t>9/12/2022</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5047BC8C-6570-48F7-A1DA-95E5BD9F6FE7}" type="slidenum">
              <a:rPr lang="en-US" altLang="zh-CN"/>
              <a:t>‹#›</a:t>
            </a:fld>
            <a:endParaRPr lang="en-US" altLang="zh-CN">
              <a:latin typeface="Arial" panose="020B0604020202020204" pitchFamily="34"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32223EE-E9FC-4F98-B7FD-81BD0C037491}" type="datetimeFigureOut">
              <a:rPr lang="en-US">
                <a:solidFill>
                  <a:prstClr val="black">
                    <a:tint val="75000"/>
                  </a:prstClr>
                </a:solidFill>
              </a:rPr>
              <a:t>9/12/2022</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928B5AD4-DB21-4173-BA92-06F851F3FF88}" type="slidenum">
              <a:rPr lang="en-US" altLang="zh-CN"/>
              <a:t>‹#›</a:t>
            </a:fld>
            <a:endParaRPr lang="en-US" altLang="zh-CN">
              <a:latin typeface="Arial" panose="020B0604020202020204" pitchFamily="34" charset="0"/>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noProof="1"/>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1"/>
              <a:t>Click to edit Master text styles</a:t>
            </a:r>
          </a:p>
        </p:txBody>
      </p:sp>
      <p:sp>
        <p:nvSpPr>
          <p:cNvPr id="5" name="Date Placeholder 3"/>
          <p:cNvSpPr>
            <a:spLocks noGrp="1"/>
          </p:cNvSpPr>
          <p:nvPr>
            <p:ph type="dt" sz="half" idx="10"/>
          </p:nvPr>
        </p:nvSpPr>
        <p:spPr/>
        <p:txBody>
          <a:bodyPr/>
          <a:lstStyle>
            <a:lvl1pPr>
              <a:defRPr/>
            </a:lvl1pPr>
          </a:lstStyle>
          <a:p>
            <a:pPr>
              <a:defRPr/>
            </a:pPr>
            <a:fld id="{559B9952-AC82-4FD1-B61A-69A53C8577A0}" type="datetimeFigureOut">
              <a:rPr lang="en-US">
                <a:solidFill>
                  <a:prstClr val="black">
                    <a:tint val="75000"/>
                  </a:prstClr>
                </a:solidFill>
              </a:rPr>
              <a:t>9/12/2022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48E23891-4F9A-4F85-875F-6AE847374CDF}" type="slidenum">
              <a:rPr lang="en-US" altLang="zh-CN"/>
              <a:t>‹#›</a:t>
            </a:fld>
            <a:endParaRPr lang="en-US" altLang="zh-CN">
              <a:latin typeface="Arial" panose="020B0604020202020204" pitchFamily="34" charset="0"/>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noProof="1"/>
              <a:t>Click to edit Master title style</a:t>
            </a:r>
          </a:p>
        </p:txBody>
      </p:sp>
      <p:sp>
        <p:nvSpPr>
          <p:cNvPr id="3" name="Picture Placeholder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1"/>
              <a:t>Click to edit Master text styles</a:t>
            </a:r>
          </a:p>
        </p:txBody>
      </p:sp>
      <p:sp>
        <p:nvSpPr>
          <p:cNvPr id="5" name="Date Placeholder 3"/>
          <p:cNvSpPr>
            <a:spLocks noGrp="1"/>
          </p:cNvSpPr>
          <p:nvPr>
            <p:ph type="dt" sz="half" idx="10"/>
          </p:nvPr>
        </p:nvSpPr>
        <p:spPr/>
        <p:txBody>
          <a:bodyPr/>
          <a:lstStyle>
            <a:lvl1pPr>
              <a:defRPr/>
            </a:lvl1pPr>
          </a:lstStyle>
          <a:p>
            <a:pPr>
              <a:defRPr/>
            </a:pPr>
            <a:fld id="{B8FA4451-457D-456F-A81F-13C43D14017B}" type="datetimeFigureOut">
              <a:rPr lang="en-US">
                <a:solidFill>
                  <a:prstClr val="black">
                    <a:tint val="75000"/>
                  </a:prstClr>
                </a:solidFill>
              </a:rPr>
              <a:t>9/12/2022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E66E269C-F45F-471D-958E-DD600A235C33}" type="slidenum">
              <a:rPr lang="en-US" altLang="zh-CN"/>
              <a:t>‹#›</a:t>
            </a:fld>
            <a:endParaRPr lang="en-US" altLang="zh-CN">
              <a:latin typeface="Arial" panose="020B0604020202020204" pitchFamily="34" charset="0"/>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Vertical Text Placeholder 2"/>
          <p:cNvSpPr>
            <a:spLocks noGrp="1"/>
          </p:cNvSpPr>
          <p:nvPr>
            <p:ph type="body" orient="vert" idx="1"/>
          </p:nvPr>
        </p:nvSpPr>
        <p:spPr/>
        <p:txBody>
          <a:bodyPr vert="eaVert"/>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Date Placeholder 3"/>
          <p:cNvSpPr>
            <a:spLocks noGrp="1"/>
          </p:cNvSpPr>
          <p:nvPr>
            <p:ph type="dt" sz="half" idx="10"/>
          </p:nvPr>
        </p:nvSpPr>
        <p:spPr/>
        <p:txBody>
          <a:bodyPr/>
          <a:lstStyle>
            <a:lvl1pPr>
              <a:defRPr/>
            </a:lvl1pPr>
          </a:lstStyle>
          <a:p>
            <a:pPr>
              <a:defRPr/>
            </a:pPr>
            <a:fld id="{9D75C4E5-B84F-49E7-8B61-124921E5D656}" type="datetimeFigureOut">
              <a:rPr lang="en-US">
                <a:solidFill>
                  <a:prstClr val="black">
                    <a:tint val="75000"/>
                  </a:prstClr>
                </a:solidFill>
              </a:rPr>
              <a:t>9/12/2022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91908887-2E95-411E-9697-7E37B9DA06C4}" type="slidenum">
              <a:rPr lang="en-US" altLang="zh-CN"/>
              <a:t>‹#›</a:t>
            </a:fld>
            <a:endParaRPr lang="en-US" altLang="zh-CN">
              <a:latin typeface="Arial" panose="020B0604020202020204" pitchFamily="34" charset="0"/>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noProof="1"/>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Date Placeholder 3"/>
          <p:cNvSpPr>
            <a:spLocks noGrp="1"/>
          </p:cNvSpPr>
          <p:nvPr>
            <p:ph type="dt" sz="half" idx="10"/>
          </p:nvPr>
        </p:nvSpPr>
        <p:spPr/>
        <p:txBody>
          <a:bodyPr/>
          <a:lstStyle>
            <a:lvl1pPr>
              <a:defRPr/>
            </a:lvl1pPr>
          </a:lstStyle>
          <a:p>
            <a:pPr>
              <a:defRPr/>
            </a:pPr>
            <a:fld id="{B1E0E0B8-2B00-485B-99E8-5D0991114667}" type="datetimeFigureOut">
              <a:rPr lang="en-US">
                <a:solidFill>
                  <a:prstClr val="black">
                    <a:tint val="75000"/>
                  </a:prstClr>
                </a:solidFill>
              </a:rPr>
              <a:t>9/12/2022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38D31845-FCF0-40FF-A22B-C6DA2F3C686E}" type="slidenum">
              <a:rPr lang="en-US" altLang="zh-CN"/>
              <a:t>‹#›</a:t>
            </a:fld>
            <a:endParaRPr lang="en-US" altLang="zh-CN">
              <a:latin typeface="Arial" panose="020B060402020202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142"/>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able of contents">
  <p:cSld name="BLANK_1">
    <p:spTree>
      <p:nvGrpSpPr>
        <p:cNvPr id="1" name="Shape 1885"/>
        <p:cNvGrpSpPr/>
        <p:nvPr/>
      </p:nvGrpSpPr>
      <p:grpSpPr>
        <a:xfrm>
          <a:off x="0" y="0"/>
          <a:ext cx="0" cy="0"/>
          <a:chOff x="0" y="0"/>
          <a:chExt cx="0" cy="0"/>
        </a:xfrm>
      </p:grpSpPr>
      <p:sp>
        <p:nvSpPr>
          <p:cNvPr id="1886" name="Google Shape;1886;p17"/>
          <p:cNvSpPr txBox="1">
            <a:spLocks noGrp="1"/>
          </p:cNvSpPr>
          <p:nvPr>
            <p:ph type="title"/>
          </p:nvPr>
        </p:nvSpPr>
        <p:spPr>
          <a:xfrm>
            <a:off x="720000" y="1742775"/>
            <a:ext cx="2336400" cy="527700"/>
          </a:xfrm>
          <a:prstGeom prst="rect">
            <a:avLst/>
          </a:prstGeom>
        </p:spPr>
        <p:txBody>
          <a:bodyPr spcFirstLastPara="1" wrap="square" lIns="0" tIns="0" rIns="0" bIns="0" anchor="ctr" anchorCtr="0">
            <a:noAutofit/>
          </a:bodyPr>
          <a:lstStyle>
            <a:lvl1pPr lvl="0" rtl="0">
              <a:spcBef>
                <a:spcPts val="0"/>
              </a:spcBef>
              <a:spcAft>
                <a:spcPts val="0"/>
              </a:spcAft>
              <a:buSzPts val="2400"/>
              <a:buNone/>
              <a:defRPr sz="25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887" name="Google Shape;1887;p17"/>
          <p:cNvSpPr txBox="1">
            <a:spLocks noGrp="1"/>
          </p:cNvSpPr>
          <p:nvPr>
            <p:ph type="title" idx="2" hasCustomPrompt="1"/>
          </p:nvPr>
        </p:nvSpPr>
        <p:spPr>
          <a:xfrm>
            <a:off x="720000" y="1149375"/>
            <a:ext cx="1275300" cy="593400"/>
          </a:xfrm>
          <a:prstGeom prst="rect">
            <a:avLst/>
          </a:prstGeom>
        </p:spPr>
        <p:txBody>
          <a:bodyPr spcFirstLastPara="1" wrap="square" lIns="0" tIns="0" rIns="0" bIns="0" anchor="ctr" anchorCtr="0">
            <a:noAutofit/>
          </a:bodyPr>
          <a:lstStyle>
            <a:lvl1pPr lvl="0" rtl="0">
              <a:spcBef>
                <a:spcPts val="0"/>
              </a:spcBef>
              <a:spcAft>
                <a:spcPts val="0"/>
              </a:spcAft>
              <a:buSzPts val="3000"/>
              <a:buNone/>
              <a:defRPr sz="4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888" name="Google Shape;1888;p17"/>
          <p:cNvSpPr txBox="1">
            <a:spLocks noGrp="1"/>
          </p:cNvSpPr>
          <p:nvPr>
            <p:ph type="subTitle" idx="1"/>
          </p:nvPr>
        </p:nvSpPr>
        <p:spPr>
          <a:xfrm>
            <a:off x="720000" y="2270475"/>
            <a:ext cx="23364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889" name="Google Shape;1889;p17"/>
          <p:cNvSpPr txBox="1">
            <a:spLocks noGrp="1"/>
          </p:cNvSpPr>
          <p:nvPr>
            <p:ph type="title" idx="3"/>
          </p:nvPr>
        </p:nvSpPr>
        <p:spPr>
          <a:xfrm>
            <a:off x="3403800" y="1742775"/>
            <a:ext cx="2336400" cy="527700"/>
          </a:xfrm>
          <a:prstGeom prst="rect">
            <a:avLst/>
          </a:prstGeom>
        </p:spPr>
        <p:txBody>
          <a:bodyPr spcFirstLastPara="1" wrap="square" lIns="0" tIns="0" rIns="0" bIns="0" anchor="ctr" anchorCtr="0">
            <a:noAutofit/>
          </a:bodyPr>
          <a:lstStyle>
            <a:lvl1pPr lvl="0" rtl="0">
              <a:spcBef>
                <a:spcPts val="0"/>
              </a:spcBef>
              <a:spcAft>
                <a:spcPts val="0"/>
              </a:spcAft>
              <a:buSzPts val="2400"/>
              <a:buNone/>
              <a:defRPr sz="25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890" name="Google Shape;1890;p17"/>
          <p:cNvSpPr txBox="1">
            <a:spLocks noGrp="1"/>
          </p:cNvSpPr>
          <p:nvPr>
            <p:ph type="title" idx="4" hasCustomPrompt="1"/>
          </p:nvPr>
        </p:nvSpPr>
        <p:spPr>
          <a:xfrm>
            <a:off x="3403800" y="1149375"/>
            <a:ext cx="1275300" cy="593400"/>
          </a:xfrm>
          <a:prstGeom prst="rect">
            <a:avLst/>
          </a:prstGeom>
        </p:spPr>
        <p:txBody>
          <a:bodyPr spcFirstLastPara="1" wrap="square" lIns="0" tIns="0" rIns="0" bIns="0" anchor="ctr" anchorCtr="0">
            <a:noAutofit/>
          </a:bodyPr>
          <a:lstStyle>
            <a:lvl1pPr lvl="0" rtl="0">
              <a:spcBef>
                <a:spcPts val="0"/>
              </a:spcBef>
              <a:spcAft>
                <a:spcPts val="0"/>
              </a:spcAft>
              <a:buSzPts val="3000"/>
              <a:buNone/>
              <a:defRPr sz="4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891" name="Google Shape;1891;p17"/>
          <p:cNvSpPr txBox="1">
            <a:spLocks noGrp="1"/>
          </p:cNvSpPr>
          <p:nvPr>
            <p:ph type="subTitle" idx="5"/>
          </p:nvPr>
        </p:nvSpPr>
        <p:spPr>
          <a:xfrm>
            <a:off x="3403800" y="2270475"/>
            <a:ext cx="23364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892" name="Google Shape;1892;p17"/>
          <p:cNvSpPr txBox="1">
            <a:spLocks noGrp="1"/>
          </p:cNvSpPr>
          <p:nvPr>
            <p:ph type="title" idx="6"/>
          </p:nvPr>
        </p:nvSpPr>
        <p:spPr>
          <a:xfrm>
            <a:off x="6087600" y="1742775"/>
            <a:ext cx="2336400" cy="527700"/>
          </a:xfrm>
          <a:prstGeom prst="rect">
            <a:avLst/>
          </a:prstGeom>
        </p:spPr>
        <p:txBody>
          <a:bodyPr spcFirstLastPara="1" wrap="square" lIns="0" tIns="0" rIns="0" bIns="0" anchor="ctr" anchorCtr="0">
            <a:noAutofit/>
          </a:bodyPr>
          <a:lstStyle>
            <a:lvl1pPr lvl="0" rtl="0">
              <a:spcBef>
                <a:spcPts val="0"/>
              </a:spcBef>
              <a:spcAft>
                <a:spcPts val="0"/>
              </a:spcAft>
              <a:buSzPts val="2400"/>
              <a:buNone/>
              <a:defRPr sz="25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893" name="Google Shape;1893;p17"/>
          <p:cNvSpPr txBox="1">
            <a:spLocks noGrp="1"/>
          </p:cNvSpPr>
          <p:nvPr>
            <p:ph type="title" idx="7" hasCustomPrompt="1"/>
          </p:nvPr>
        </p:nvSpPr>
        <p:spPr>
          <a:xfrm>
            <a:off x="6087600" y="1149375"/>
            <a:ext cx="1275300" cy="593400"/>
          </a:xfrm>
          <a:prstGeom prst="rect">
            <a:avLst/>
          </a:prstGeom>
        </p:spPr>
        <p:txBody>
          <a:bodyPr spcFirstLastPara="1" wrap="square" lIns="0" tIns="0" rIns="0" bIns="0" anchor="ctr" anchorCtr="0">
            <a:noAutofit/>
          </a:bodyPr>
          <a:lstStyle>
            <a:lvl1pPr lvl="0" rtl="0">
              <a:spcBef>
                <a:spcPts val="0"/>
              </a:spcBef>
              <a:spcAft>
                <a:spcPts val="0"/>
              </a:spcAft>
              <a:buSzPts val="3000"/>
              <a:buNone/>
              <a:defRPr sz="4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894" name="Google Shape;1894;p17"/>
          <p:cNvSpPr txBox="1">
            <a:spLocks noGrp="1"/>
          </p:cNvSpPr>
          <p:nvPr>
            <p:ph type="subTitle" idx="8"/>
          </p:nvPr>
        </p:nvSpPr>
        <p:spPr>
          <a:xfrm>
            <a:off x="6087600" y="2270475"/>
            <a:ext cx="23364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895" name="Google Shape;1895;p17"/>
          <p:cNvSpPr txBox="1">
            <a:spLocks noGrp="1"/>
          </p:cNvSpPr>
          <p:nvPr>
            <p:ph type="title" idx="9"/>
          </p:nvPr>
        </p:nvSpPr>
        <p:spPr>
          <a:xfrm>
            <a:off x="720000" y="3588700"/>
            <a:ext cx="2336400" cy="527700"/>
          </a:xfrm>
          <a:prstGeom prst="rect">
            <a:avLst/>
          </a:prstGeom>
        </p:spPr>
        <p:txBody>
          <a:bodyPr spcFirstLastPara="1" wrap="square" lIns="0" tIns="0" rIns="0" bIns="0" anchor="ctr" anchorCtr="0">
            <a:noAutofit/>
          </a:bodyPr>
          <a:lstStyle>
            <a:lvl1pPr lvl="0" rtl="0">
              <a:spcBef>
                <a:spcPts val="0"/>
              </a:spcBef>
              <a:spcAft>
                <a:spcPts val="0"/>
              </a:spcAft>
              <a:buSzPts val="2400"/>
              <a:buNone/>
              <a:defRPr sz="25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896" name="Google Shape;1896;p17"/>
          <p:cNvSpPr txBox="1">
            <a:spLocks noGrp="1"/>
          </p:cNvSpPr>
          <p:nvPr>
            <p:ph type="title" idx="13" hasCustomPrompt="1"/>
          </p:nvPr>
        </p:nvSpPr>
        <p:spPr>
          <a:xfrm>
            <a:off x="720000" y="2995525"/>
            <a:ext cx="1275300" cy="593400"/>
          </a:xfrm>
          <a:prstGeom prst="rect">
            <a:avLst/>
          </a:prstGeom>
        </p:spPr>
        <p:txBody>
          <a:bodyPr spcFirstLastPara="1" wrap="square" lIns="0" tIns="0" rIns="0" bIns="0" anchor="ctr" anchorCtr="0">
            <a:noAutofit/>
          </a:bodyPr>
          <a:lstStyle>
            <a:lvl1pPr lvl="0" rtl="0">
              <a:spcBef>
                <a:spcPts val="0"/>
              </a:spcBef>
              <a:spcAft>
                <a:spcPts val="0"/>
              </a:spcAft>
              <a:buSzPts val="3000"/>
              <a:buNone/>
              <a:defRPr sz="4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897" name="Google Shape;1897;p17"/>
          <p:cNvSpPr txBox="1">
            <a:spLocks noGrp="1"/>
          </p:cNvSpPr>
          <p:nvPr>
            <p:ph type="subTitle" idx="14"/>
          </p:nvPr>
        </p:nvSpPr>
        <p:spPr>
          <a:xfrm>
            <a:off x="720000" y="4116400"/>
            <a:ext cx="23364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898" name="Google Shape;1898;p17"/>
          <p:cNvSpPr txBox="1">
            <a:spLocks noGrp="1"/>
          </p:cNvSpPr>
          <p:nvPr>
            <p:ph type="title" idx="15"/>
          </p:nvPr>
        </p:nvSpPr>
        <p:spPr>
          <a:xfrm>
            <a:off x="3403800" y="3588700"/>
            <a:ext cx="2336400" cy="527700"/>
          </a:xfrm>
          <a:prstGeom prst="rect">
            <a:avLst/>
          </a:prstGeom>
        </p:spPr>
        <p:txBody>
          <a:bodyPr spcFirstLastPara="1" wrap="square" lIns="0" tIns="0" rIns="0" bIns="0" anchor="ctr" anchorCtr="0">
            <a:noAutofit/>
          </a:bodyPr>
          <a:lstStyle>
            <a:lvl1pPr lvl="0" rtl="0">
              <a:spcBef>
                <a:spcPts val="0"/>
              </a:spcBef>
              <a:spcAft>
                <a:spcPts val="0"/>
              </a:spcAft>
              <a:buSzPts val="2400"/>
              <a:buNone/>
              <a:defRPr sz="25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899" name="Google Shape;1899;p17"/>
          <p:cNvSpPr txBox="1">
            <a:spLocks noGrp="1"/>
          </p:cNvSpPr>
          <p:nvPr>
            <p:ph type="title" idx="16" hasCustomPrompt="1"/>
          </p:nvPr>
        </p:nvSpPr>
        <p:spPr>
          <a:xfrm>
            <a:off x="3403800" y="2995525"/>
            <a:ext cx="1275300" cy="593400"/>
          </a:xfrm>
          <a:prstGeom prst="rect">
            <a:avLst/>
          </a:prstGeom>
        </p:spPr>
        <p:txBody>
          <a:bodyPr spcFirstLastPara="1" wrap="square" lIns="0" tIns="0" rIns="0" bIns="0" anchor="ctr" anchorCtr="0">
            <a:noAutofit/>
          </a:bodyPr>
          <a:lstStyle>
            <a:lvl1pPr lvl="0" rtl="0">
              <a:spcBef>
                <a:spcPts val="0"/>
              </a:spcBef>
              <a:spcAft>
                <a:spcPts val="0"/>
              </a:spcAft>
              <a:buSzPts val="3000"/>
              <a:buNone/>
              <a:defRPr sz="4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900" name="Google Shape;1900;p17"/>
          <p:cNvSpPr txBox="1">
            <a:spLocks noGrp="1"/>
          </p:cNvSpPr>
          <p:nvPr>
            <p:ph type="subTitle" idx="17"/>
          </p:nvPr>
        </p:nvSpPr>
        <p:spPr>
          <a:xfrm>
            <a:off x="3403800" y="4116400"/>
            <a:ext cx="23364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901" name="Google Shape;1901;p17"/>
          <p:cNvSpPr txBox="1">
            <a:spLocks noGrp="1"/>
          </p:cNvSpPr>
          <p:nvPr>
            <p:ph type="title" idx="18"/>
          </p:nvPr>
        </p:nvSpPr>
        <p:spPr>
          <a:xfrm>
            <a:off x="6087600" y="3588700"/>
            <a:ext cx="2336400" cy="527700"/>
          </a:xfrm>
          <a:prstGeom prst="rect">
            <a:avLst/>
          </a:prstGeom>
        </p:spPr>
        <p:txBody>
          <a:bodyPr spcFirstLastPara="1" wrap="square" lIns="0" tIns="0" rIns="0" bIns="0" anchor="ctr" anchorCtr="0">
            <a:noAutofit/>
          </a:bodyPr>
          <a:lstStyle>
            <a:lvl1pPr lvl="0" rtl="0">
              <a:spcBef>
                <a:spcPts val="0"/>
              </a:spcBef>
              <a:spcAft>
                <a:spcPts val="0"/>
              </a:spcAft>
              <a:buSzPts val="2400"/>
              <a:buNone/>
              <a:defRPr sz="25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902" name="Google Shape;1902;p17"/>
          <p:cNvSpPr txBox="1">
            <a:spLocks noGrp="1"/>
          </p:cNvSpPr>
          <p:nvPr>
            <p:ph type="title" idx="19" hasCustomPrompt="1"/>
          </p:nvPr>
        </p:nvSpPr>
        <p:spPr>
          <a:xfrm>
            <a:off x="6087600" y="2995525"/>
            <a:ext cx="1275300" cy="593400"/>
          </a:xfrm>
          <a:prstGeom prst="rect">
            <a:avLst/>
          </a:prstGeom>
        </p:spPr>
        <p:txBody>
          <a:bodyPr spcFirstLastPara="1" wrap="square" lIns="0" tIns="0" rIns="0" bIns="0" anchor="ctr" anchorCtr="0">
            <a:noAutofit/>
          </a:bodyPr>
          <a:lstStyle>
            <a:lvl1pPr lvl="0" rtl="0">
              <a:spcBef>
                <a:spcPts val="0"/>
              </a:spcBef>
              <a:spcAft>
                <a:spcPts val="0"/>
              </a:spcAft>
              <a:buSzPts val="3000"/>
              <a:buNone/>
              <a:defRPr sz="4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903" name="Google Shape;1903;p17"/>
          <p:cNvSpPr txBox="1">
            <a:spLocks noGrp="1"/>
          </p:cNvSpPr>
          <p:nvPr>
            <p:ph type="subTitle" idx="20"/>
          </p:nvPr>
        </p:nvSpPr>
        <p:spPr>
          <a:xfrm>
            <a:off x="6087600" y="4116400"/>
            <a:ext cx="23364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904" name="Google Shape;1904;p17"/>
          <p:cNvSpPr txBox="1">
            <a:spLocks noGrp="1"/>
          </p:cNvSpPr>
          <p:nvPr>
            <p:ph type="title" idx="21"/>
          </p:nvPr>
        </p:nvSpPr>
        <p:spPr>
          <a:xfrm>
            <a:off x="720000" y="450605"/>
            <a:ext cx="7704000" cy="572700"/>
          </a:xfrm>
          <a:prstGeom prst="rect">
            <a:avLst/>
          </a:prstGeom>
        </p:spPr>
        <p:txBody>
          <a:bodyPr spcFirstLastPara="1" wrap="square" lIns="0" tIns="0" rIns="0" bIns="0"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1905" name="Google Shape;1905;p17"/>
          <p:cNvGrpSpPr/>
          <p:nvPr/>
        </p:nvGrpSpPr>
        <p:grpSpPr>
          <a:xfrm flipH="1">
            <a:off x="7382753" y="-76461"/>
            <a:ext cx="1837493" cy="1828822"/>
            <a:chOff x="2679775" y="1845600"/>
            <a:chExt cx="1836575" cy="1824625"/>
          </a:xfrm>
        </p:grpSpPr>
        <p:sp>
          <p:nvSpPr>
            <p:cNvPr id="1906" name="Google Shape;1906;p17"/>
            <p:cNvSpPr/>
            <p:nvPr/>
          </p:nvSpPr>
          <p:spPr>
            <a:xfrm>
              <a:off x="3408150" y="1845600"/>
              <a:ext cx="422400" cy="217725"/>
            </a:xfrm>
            <a:custGeom>
              <a:avLst/>
              <a:gdLst/>
              <a:ahLst/>
              <a:cxnLst/>
              <a:rect l="l" t="t" r="r" b="b"/>
              <a:pathLst>
                <a:path w="16896" h="8709" extrusionOk="0">
                  <a:moveTo>
                    <a:pt x="72" y="0"/>
                  </a:moveTo>
                  <a:cubicBezTo>
                    <a:pt x="1" y="524"/>
                    <a:pt x="1" y="1048"/>
                    <a:pt x="203" y="1536"/>
                  </a:cubicBezTo>
                  <a:cubicBezTo>
                    <a:pt x="1060" y="3644"/>
                    <a:pt x="2251" y="5382"/>
                    <a:pt x="4644" y="6049"/>
                  </a:cubicBezTo>
                  <a:cubicBezTo>
                    <a:pt x="7287" y="6799"/>
                    <a:pt x="9883" y="7727"/>
                    <a:pt x="12502" y="8537"/>
                  </a:cubicBezTo>
                  <a:cubicBezTo>
                    <a:pt x="12863" y="8649"/>
                    <a:pt x="13152" y="8708"/>
                    <a:pt x="13401" y="8708"/>
                  </a:cubicBezTo>
                  <a:cubicBezTo>
                    <a:pt x="13949" y="8708"/>
                    <a:pt x="14305" y="8422"/>
                    <a:pt x="14812" y="7775"/>
                  </a:cubicBezTo>
                  <a:cubicBezTo>
                    <a:pt x="15455" y="6942"/>
                    <a:pt x="15931" y="6025"/>
                    <a:pt x="16241" y="5025"/>
                  </a:cubicBezTo>
                  <a:cubicBezTo>
                    <a:pt x="16896" y="2894"/>
                    <a:pt x="16276" y="1596"/>
                    <a:pt x="14217" y="762"/>
                  </a:cubicBezTo>
                  <a:cubicBezTo>
                    <a:pt x="13538" y="488"/>
                    <a:pt x="12824" y="262"/>
                    <a:pt x="12133" y="0"/>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17"/>
            <p:cNvSpPr/>
            <p:nvPr/>
          </p:nvSpPr>
          <p:spPr>
            <a:xfrm>
              <a:off x="4114200" y="1845600"/>
              <a:ext cx="120575" cy="135175"/>
            </a:xfrm>
            <a:custGeom>
              <a:avLst/>
              <a:gdLst/>
              <a:ahLst/>
              <a:cxnLst/>
              <a:rect l="l" t="t" r="r" b="b"/>
              <a:pathLst>
                <a:path w="4823" h="5407" extrusionOk="0">
                  <a:moveTo>
                    <a:pt x="1155" y="0"/>
                  </a:moveTo>
                  <a:cubicBezTo>
                    <a:pt x="893" y="560"/>
                    <a:pt x="631" y="1131"/>
                    <a:pt x="357" y="1679"/>
                  </a:cubicBezTo>
                  <a:cubicBezTo>
                    <a:pt x="0" y="2382"/>
                    <a:pt x="167" y="2929"/>
                    <a:pt x="738" y="3453"/>
                  </a:cubicBezTo>
                  <a:cubicBezTo>
                    <a:pt x="1286" y="3953"/>
                    <a:pt x="1869" y="4429"/>
                    <a:pt x="2239" y="5096"/>
                  </a:cubicBezTo>
                  <a:cubicBezTo>
                    <a:pt x="2359" y="5316"/>
                    <a:pt x="2477" y="5406"/>
                    <a:pt x="2594" y="5406"/>
                  </a:cubicBezTo>
                  <a:cubicBezTo>
                    <a:pt x="2731" y="5406"/>
                    <a:pt x="2866" y="5282"/>
                    <a:pt x="3001" y="5096"/>
                  </a:cubicBezTo>
                  <a:cubicBezTo>
                    <a:pt x="4096" y="3572"/>
                    <a:pt x="4822" y="1929"/>
                    <a:pt x="4727" y="0"/>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17"/>
            <p:cNvSpPr/>
            <p:nvPr/>
          </p:nvSpPr>
          <p:spPr>
            <a:xfrm>
              <a:off x="4411850" y="1845600"/>
              <a:ext cx="104500" cy="78975"/>
            </a:xfrm>
            <a:custGeom>
              <a:avLst/>
              <a:gdLst/>
              <a:ahLst/>
              <a:cxnLst/>
              <a:rect l="l" t="t" r="r" b="b"/>
              <a:pathLst>
                <a:path w="4180" h="3159" extrusionOk="0">
                  <a:moveTo>
                    <a:pt x="1155" y="0"/>
                  </a:moveTo>
                  <a:cubicBezTo>
                    <a:pt x="953" y="143"/>
                    <a:pt x="762" y="322"/>
                    <a:pt x="548" y="429"/>
                  </a:cubicBezTo>
                  <a:cubicBezTo>
                    <a:pt x="72" y="691"/>
                    <a:pt x="0" y="1072"/>
                    <a:pt x="108" y="1560"/>
                  </a:cubicBezTo>
                  <a:cubicBezTo>
                    <a:pt x="310" y="2405"/>
                    <a:pt x="965" y="2977"/>
                    <a:pt x="1882" y="3132"/>
                  </a:cubicBezTo>
                  <a:cubicBezTo>
                    <a:pt x="1985" y="3150"/>
                    <a:pt x="2083" y="3158"/>
                    <a:pt x="2177" y="3158"/>
                  </a:cubicBezTo>
                  <a:cubicBezTo>
                    <a:pt x="2887" y="3158"/>
                    <a:pt x="3311" y="2664"/>
                    <a:pt x="3679" y="2096"/>
                  </a:cubicBezTo>
                  <a:cubicBezTo>
                    <a:pt x="4180" y="1334"/>
                    <a:pt x="4132" y="786"/>
                    <a:pt x="3537" y="0"/>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17"/>
            <p:cNvSpPr/>
            <p:nvPr/>
          </p:nvSpPr>
          <p:spPr>
            <a:xfrm>
              <a:off x="2679775" y="2040100"/>
              <a:ext cx="242325" cy="278750"/>
            </a:xfrm>
            <a:custGeom>
              <a:avLst/>
              <a:gdLst/>
              <a:ahLst/>
              <a:cxnLst/>
              <a:rect l="l" t="t" r="r" b="b"/>
              <a:pathLst>
                <a:path w="9693" h="11150" extrusionOk="0">
                  <a:moveTo>
                    <a:pt x="3045" y="0"/>
                  </a:moveTo>
                  <a:cubicBezTo>
                    <a:pt x="2769" y="0"/>
                    <a:pt x="2512" y="124"/>
                    <a:pt x="2192" y="317"/>
                  </a:cubicBezTo>
                  <a:cubicBezTo>
                    <a:pt x="763" y="1174"/>
                    <a:pt x="1" y="2269"/>
                    <a:pt x="453" y="3686"/>
                  </a:cubicBezTo>
                  <a:cubicBezTo>
                    <a:pt x="453" y="4567"/>
                    <a:pt x="430" y="5162"/>
                    <a:pt x="453" y="5758"/>
                  </a:cubicBezTo>
                  <a:cubicBezTo>
                    <a:pt x="501" y="7055"/>
                    <a:pt x="1287" y="8139"/>
                    <a:pt x="2466" y="8389"/>
                  </a:cubicBezTo>
                  <a:cubicBezTo>
                    <a:pt x="4132" y="8734"/>
                    <a:pt x="5573" y="9461"/>
                    <a:pt x="6811" y="10639"/>
                  </a:cubicBezTo>
                  <a:cubicBezTo>
                    <a:pt x="7177" y="10986"/>
                    <a:pt x="7574" y="11150"/>
                    <a:pt x="7952" y="11150"/>
                  </a:cubicBezTo>
                  <a:cubicBezTo>
                    <a:pt x="8559" y="11150"/>
                    <a:pt x="9118" y="10728"/>
                    <a:pt x="9419" y="9972"/>
                  </a:cubicBezTo>
                  <a:cubicBezTo>
                    <a:pt x="9693" y="9258"/>
                    <a:pt x="9586" y="8603"/>
                    <a:pt x="9216" y="7972"/>
                  </a:cubicBezTo>
                  <a:cubicBezTo>
                    <a:pt x="8919" y="7460"/>
                    <a:pt x="8776" y="6877"/>
                    <a:pt x="8573" y="6329"/>
                  </a:cubicBezTo>
                  <a:cubicBezTo>
                    <a:pt x="7609" y="3746"/>
                    <a:pt x="6145" y="1555"/>
                    <a:pt x="3656" y="186"/>
                  </a:cubicBezTo>
                  <a:cubicBezTo>
                    <a:pt x="3426" y="56"/>
                    <a:pt x="3231" y="0"/>
                    <a:pt x="3045" y="0"/>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17"/>
            <p:cNvSpPr/>
            <p:nvPr/>
          </p:nvSpPr>
          <p:spPr>
            <a:xfrm>
              <a:off x="2697650" y="2637975"/>
              <a:ext cx="200050" cy="258150"/>
            </a:xfrm>
            <a:custGeom>
              <a:avLst/>
              <a:gdLst/>
              <a:ahLst/>
              <a:cxnLst/>
              <a:rect l="l" t="t" r="r" b="b"/>
              <a:pathLst>
                <a:path w="8002" h="10326" extrusionOk="0">
                  <a:moveTo>
                    <a:pt x="4536" y="0"/>
                  </a:moveTo>
                  <a:cubicBezTo>
                    <a:pt x="4188" y="0"/>
                    <a:pt x="3859" y="230"/>
                    <a:pt x="3703" y="666"/>
                  </a:cubicBezTo>
                  <a:cubicBezTo>
                    <a:pt x="3322" y="1774"/>
                    <a:pt x="2560" y="2202"/>
                    <a:pt x="1489" y="2452"/>
                  </a:cubicBezTo>
                  <a:cubicBezTo>
                    <a:pt x="215" y="2750"/>
                    <a:pt x="0" y="3262"/>
                    <a:pt x="298" y="4548"/>
                  </a:cubicBezTo>
                  <a:cubicBezTo>
                    <a:pt x="381" y="4881"/>
                    <a:pt x="441" y="5226"/>
                    <a:pt x="524" y="5560"/>
                  </a:cubicBezTo>
                  <a:cubicBezTo>
                    <a:pt x="858" y="6881"/>
                    <a:pt x="1179" y="8215"/>
                    <a:pt x="1941" y="9370"/>
                  </a:cubicBezTo>
                  <a:cubicBezTo>
                    <a:pt x="2363" y="10009"/>
                    <a:pt x="2780" y="10325"/>
                    <a:pt x="3240" y="10325"/>
                  </a:cubicBezTo>
                  <a:cubicBezTo>
                    <a:pt x="3559" y="10325"/>
                    <a:pt x="3899" y="10173"/>
                    <a:pt x="4275" y="9870"/>
                  </a:cubicBezTo>
                  <a:cubicBezTo>
                    <a:pt x="5537" y="8858"/>
                    <a:pt x="6644" y="7691"/>
                    <a:pt x="7620" y="6405"/>
                  </a:cubicBezTo>
                  <a:cubicBezTo>
                    <a:pt x="7823" y="6119"/>
                    <a:pt x="8001" y="5822"/>
                    <a:pt x="8001" y="5441"/>
                  </a:cubicBezTo>
                  <a:cubicBezTo>
                    <a:pt x="7477" y="3476"/>
                    <a:pt x="6668" y="1667"/>
                    <a:pt x="5156" y="262"/>
                  </a:cubicBezTo>
                  <a:cubicBezTo>
                    <a:pt x="4966" y="86"/>
                    <a:pt x="4748" y="0"/>
                    <a:pt x="4536" y="0"/>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17"/>
            <p:cNvSpPr/>
            <p:nvPr/>
          </p:nvSpPr>
          <p:spPr>
            <a:xfrm>
              <a:off x="3265125" y="2135500"/>
              <a:ext cx="261825" cy="156525"/>
            </a:xfrm>
            <a:custGeom>
              <a:avLst/>
              <a:gdLst/>
              <a:ahLst/>
              <a:cxnLst/>
              <a:rect l="l" t="t" r="r" b="b"/>
              <a:pathLst>
                <a:path w="10473" h="6261" extrusionOk="0">
                  <a:moveTo>
                    <a:pt x="3317" y="1"/>
                  </a:moveTo>
                  <a:cubicBezTo>
                    <a:pt x="1343" y="1"/>
                    <a:pt x="1" y="2229"/>
                    <a:pt x="769" y="3882"/>
                  </a:cubicBezTo>
                  <a:cubicBezTo>
                    <a:pt x="1292" y="5025"/>
                    <a:pt x="2257" y="5645"/>
                    <a:pt x="3412" y="5990"/>
                  </a:cubicBezTo>
                  <a:cubicBezTo>
                    <a:pt x="3781" y="6088"/>
                    <a:pt x="4145" y="6260"/>
                    <a:pt x="4526" y="6260"/>
                  </a:cubicBezTo>
                  <a:cubicBezTo>
                    <a:pt x="4698" y="6260"/>
                    <a:pt x="4873" y="6225"/>
                    <a:pt x="5055" y="6133"/>
                  </a:cubicBezTo>
                  <a:cubicBezTo>
                    <a:pt x="6436" y="5454"/>
                    <a:pt x="7817" y="4799"/>
                    <a:pt x="9198" y="4121"/>
                  </a:cubicBezTo>
                  <a:cubicBezTo>
                    <a:pt x="9627" y="3918"/>
                    <a:pt x="9948" y="3573"/>
                    <a:pt x="10222" y="3180"/>
                  </a:cubicBezTo>
                  <a:cubicBezTo>
                    <a:pt x="10460" y="2835"/>
                    <a:pt x="10472" y="2501"/>
                    <a:pt x="10246" y="2144"/>
                  </a:cubicBezTo>
                  <a:cubicBezTo>
                    <a:pt x="9663" y="1275"/>
                    <a:pt x="8998" y="558"/>
                    <a:pt x="7894" y="558"/>
                  </a:cubicBezTo>
                  <a:cubicBezTo>
                    <a:pt x="7804" y="558"/>
                    <a:pt x="7711" y="563"/>
                    <a:pt x="7615" y="572"/>
                  </a:cubicBezTo>
                  <a:cubicBezTo>
                    <a:pt x="7574" y="576"/>
                    <a:pt x="7533" y="577"/>
                    <a:pt x="7493" y="577"/>
                  </a:cubicBezTo>
                  <a:cubicBezTo>
                    <a:pt x="7236" y="577"/>
                    <a:pt x="6980" y="518"/>
                    <a:pt x="6734" y="477"/>
                  </a:cubicBezTo>
                  <a:cubicBezTo>
                    <a:pt x="5531" y="311"/>
                    <a:pt x="4329" y="144"/>
                    <a:pt x="3364" y="1"/>
                  </a:cubicBezTo>
                  <a:cubicBezTo>
                    <a:pt x="3348" y="1"/>
                    <a:pt x="3333" y="1"/>
                    <a:pt x="3317" y="1"/>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17"/>
            <p:cNvSpPr/>
            <p:nvPr/>
          </p:nvSpPr>
          <p:spPr>
            <a:xfrm>
              <a:off x="2750625" y="3509575"/>
              <a:ext cx="231000" cy="160650"/>
            </a:xfrm>
            <a:custGeom>
              <a:avLst/>
              <a:gdLst/>
              <a:ahLst/>
              <a:cxnLst/>
              <a:rect l="l" t="t" r="r" b="b"/>
              <a:pathLst>
                <a:path w="9240" h="6426" extrusionOk="0">
                  <a:moveTo>
                    <a:pt x="7360" y="1"/>
                  </a:moveTo>
                  <a:cubicBezTo>
                    <a:pt x="7276" y="1"/>
                    <a:pt x="7188" y="7"/>
                    <a:pt x="7097" y="21"/>
                  </a:cubicBezTo>
                  <a:cubicBezTo>
                    <a:pt x="5918" y="199"/>
                    <a:pt x="4751" y="366"/>
                    <a:pt x="3573" y="557"/>
                  </a:cubicBezTo>
                  <a:cubicBezTo>
                    <a:pt x="3391" y="589"/>
                    <a:pt x="3218" y="633"/>
                    <a:pt x="3057" y="633"/>
                  </a:cubicBezTo>
                  <a:cubicBezTo>
                    <a:pt x="2859" y="633"/>
                    <a:pt x="2677" y="567"/>
                    <a:pt x="2513" y="330"/>
                  </a:cubicBezTo>
                  <a:cubicBezTo>
                    <a:pt x="2452" y="252"/>
                    <a:pt x="2388" y="222"/>
                    <a:pt x="2325" y="222"/>
                  </a:cubicBezTo>
                  <a:cubicBezTo>
                    <a:pt x="2214" y="222"/>
                    <a:pt x="2104" y="315"/>
                    <a:pt x="2013" y="414"/>
                  </a:cubicBezTo>
                  <a:cubicBezTo>
                    <a:pt x="1584" y="854"/>
                    <a:pt x="1120" y="1271"/>
                    <a:pt x="739" y="1759"/>
                  </a:cubicBezTo>
                  <a:cubicBezTo>
                    <a:pt x="1" y="2724"/>
                    <a:pt x="179" y="3652"/>
                    <a:pt x="1203" y="4283"/>
                  </a:cubicBezTo>
                  <a:cubicBezTo>
                    <a:pt x="2418" y="5022"/>
                    <a:pt x="3692" y="5629"/>
                    <a:pt x="5037" y="6081"/>
                  </a:cubicBezTo>
                  <a:cubicBezTo>
                    <a:pt x="5550" y="6249"/>
                    <a:pt x="6071" y="6425"/>
                    <a:pt x="6562" y="6425"/>
                  </a:cubicBezTo>
                  <a:cubicBezTo>
                    <a:pt x="6630" y="6425"/>
                    <a:pt x="6697" y="6422"/>
                    <a:pt x="6763" y="6415"/>
                  </a:cubicBezTo>
                  <a:cubicBezTo>
                    <a:pt x="8371" y="6415"/>
                    <a:pt x="9180" y="5772"/>
                    <a:pt x="9204" y="4355"/>
                  </a:cubicBezTo>
                  <a:cubicBezTo>
                    <a:pt x="9240" y="3117"/>
                    <a:pt x="9049" y="1890"/>
                    <a:pt x="8490" y="747"/>
                  </a:cubicBezTo>
                  <a:cubicBezTo>
                    <a:pt x="8235" y="247"/>
                    <a:pt x="7866" y="1"/>
                    <a:pt x="7360" y="1"/>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17"/>
            <p:cNvSpPr/>
            <p:nvPr/>
          </p:nvSpPr>
          <p:spPr>
            <a:xfrm>
              <a:off x="2979225" y="2773975"/>
              <a:ext cx="174750" cy="171650"/>
            </a:xfrm>
            <a:custGeom>
              <a:avLst/>
              <a:gdLst/>
              <a:ahLst/>
              <a:cxnLst/>
              <a:rect l="l" t="t" r="r" b="b"/>
              <a:pathLst>
                <a:path w="6990" h="6866" extrusionOk="0">
                  <a:moveTo>
                    <a:pt x="4246" y="1"/>
                  </a:moveTo>
                  <a:cubicBezTo>
                    <a:pt x="4056" y="1"/>
                    <a:pt x="3855" y="38"/>
                    <a:pt x="3644" y="108"/>
                  </a:cubicBezTo>
                  <a:cubicBezTo>
                    <a:pt x="2632" y="453"/>
                    <a:pt x="1691" y="941"/>
                    <a:pt x="906" y="1691"/>
                  </a:cubicBezTo>
                  <a:cubicBezTo>
                    <a:pt x="132" y="2430"/>
                    <a:pt x="1" y="2989"/>
                    <a:pt x="513" y="3942"/>
                  </a:cubicBezTo>
                  <a:cubicBezTo>
                    <a:pt x="1394" y="5597"/>
                    <a:pt x="2775" y="6561"/>
                    <a:pt x="4644" y="6847"/>
                  </a:cubicBezTo>
                  <a:cubicBezTo>
                    <a:pt x="4731" y="6859"/>
                    <a:pt x="4814" y="6865"/>
                    <a:pt x="4895" y="6865"/>
                  </a:cubicBezTo>
                  <a:cubicBezTo>
                    <a:pt x="5359" y="6865"/>
                    <a:pt x="5731" y="6664"/>
                    <a:pt x="6025" y="6299"/>
                  </a:cubicBezTo>
                  <a:cubicBezTo>
                    <a:pt x="6621" y="5561"/>
                    <a:pt x="6930" y="4716"/>
                    <a:pt x="6990" y="3656"/>
                  </a:cubicBezTo>
                  <a:cubicBezTo>
                    <a:pt x="6835" y="2513"/>
                    <a:pt x="6132" y="1537"/>
                    <a:pt x="5370" y="584"/>
                  </a:cubicBezTo>
                  <a:cubicBezTo>
                    <a:pt x="5042" y="182"/>
                    <a:pt x="4669" y="1"/>
                    <a:pt x="4246" y="1"/>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17"/>
            <p:cNvSpPr/>
            <p:nvPr/>
          </p:nvSpPr>
          <p:spPr>
            <a:xfrm>
              <a:off x="3269450" y="2473650"/>
              <a:ext cx="171775" cy="112775"/>
            </a:xfrm>
            <a:custGeom>
              <a:avLst/>
              <a:gdLst/>
              <a:ahLst/>
              <a:cxnLst/>
              <a:rect l="l" t="t" r="r" b="b"/>
              <a:pathLst>
                <a:path w="6871" h="4511" extrusionOk="0">
                  <a:moveTo>
                    <a:pt x="3310" y="0"/>
                  </a:moveTo>
                  <a:cubicBezTo>
                    <a:pt x="2346" y="48"/>
                    <a:pt x="1334" y="524"/>
                    <a:pt x="572" y="1453"/>
                  </a:cubicBezTo>
                  <a:cubicBezTo>
                    <a:pt x="0" y="2144"/>
                    <a:pt x="167" y="2977"/>
                    <a:pt x="941" y="3310"/>
                  </a:cubicBezTo>
                  <a:cubicBezTo>
                    <a:pt x="2096" y="3822"/>
                    <a:pt x="3298" y="4251"/>
                    <a:pt x="4548" y="4477"/>
                  </a:cubicBezTo>
                  <a:cubicBezTo>
                    <a:pt x="4665" y="4499"/>
                    <a:pt x="4778" y="4510"/>
                    <a:pt x="4885" y="4510"/>
                  </a:cubicBezTo>
                  <a:cubicBezTo>
                    <a:pt x="5523" y="4510"/>
                    <a:pt x="5989" y="4126"/>
                    <a:pt x="6203" y="3453"/>
                  </a:cubicBezTo>
                  <a:cubicBezTo>
                    <a:pt x="6870" y="1453"/>
                    <a:pt x="5751" y="0"/>
                    <a:pt x="3310" y="0"/>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17"/>
            <p:cNvSpPr/>
            <p:nvPr/>
          </p:nvSpPr>
          <p:spPr>
            <a:xfrm>
              <a:off x="2690575" y="1852050"/>
              <a:ext cx="141625" cy="110400"/>
            </a:xfrm>
            <a:custGeom>
              <a:avLst/>
              <a:gdLst/>
              <a:ahLst/>
              <a:cxnLst/>
              <a:rect l="l" t="t" r="r" b="b"/>
              <a:pathLst>
                <a:path w="5665" h="4416" extrusionOk="0">
                  <a:moveTo>
                    <a:pt x="787" y="1"/>
                  </a:moveTo>
                  <a:cubicBezTo>
                    <a:pt x="715" y="1"/>
                    <a:pt x="642" y="2"/>
                    <a:pt x="569" y="4"/>
                  </a:cubicBezTo>
                  <a:cubicBezTo>
                    <a:pt x="152" y="28"/>
                    <a:pt x="21" y="278"/>
                    <a:pt x="21" y="647"/>
                  </a:cubicBezTo>
                  <a:lnTo>
                    <a:pt x="21" y="2278"/>
                  </a:lnTo>
                  <a:lnTo>
                    <a:pt x="10" y="2278"/>
                  </a:lnTo>
                  <a:cubicBezTo>
                    <a:pt x="10" y="2826"/>
                    <a:pt x="21" y="3374"/>
                    <a:pt x="10" y="3921"/>
                  </a:cubicBezTo>
                  <a:cubicBezTo>
                    <a:pt x="0" y="4260"/>
                    <a:pt x="111" y="4416"/>
                    <a:pt x="351" y="4416"/>
                  </a:cubicBezTo>
                  <a:cubicBezTo>
                    <a:pt x="424" y="4416"/>
                    <a:pt x="508" y="4401"/>
                    <a:pt x="605" y="4374"/>
                  </a:cubicBezTo>
                  <a:cubicBezTo>
                    <a:pt x="1748" y="4040"/>
                    <a:pt x="2891" y="3719"/>
                    <a:pt x="4034" y="3374"/>
                  </a:cubicBezTo>
                  <a:cubicBezTo>
                    <a:pt x="4617" y="3195"/>
                    <a:pt x="5034" y="2743"/>
                    <a:pt x="5451" y="2314"/>
                  </a:cubicBezTo>
                  <a:cubicBezTo>
                    <a:pt x="5629" y="2124"/>
                    <a:pt x="5665" y="1933"/>
                    <a:pt x="5439" y="1754"/>
                  </a:cubicBezTo>
                  <a:cubicBezTo>
                    <a:pt x="4055" y="691"/>
                    <a:pt x="2550" y="1"/>
                    <a:pt x="787" y="1"/>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17"/>
            <p:cNvSpPr/>
            <p:nvPr/>
          </p:nvSpPr>
          <p:spPr>
            <a:xfrm>
              <a:off x="3848675" y="2291100"/>
              <a:ext cx="125125" cy="113250"/>
            </a:xfrm>
            <a:custGeom>
              <a:avLst/>
              <a:gdLst/>
              <a:ahLst/>
              <a:cxnLst/>
              <a:rect l="l" t="t" r="r" b="b"/>
              <a:pathLst>
                <a:path w="5005" h="4530" extrusionOk="0">
                  <a:moveTo>
                    <a:pt x="1977" y="1"/>
                  </a:moveTo>
                  <a:cubicBezTo>
                    <a:pt x="1919" y="1"/>
                    <a:pt x="1857" y="17"/>
                    <a:pt x="1787" y="52"/>
                  </a:cubicBezTo>
                  <a:cubicBezTo>
                    <a:pt x="882" y="516"/>
                    <a:pt x="1" y="2195"/>
                    <a:pt x="144" y="3219"/>
                  </a:cubicBezTo>
                  <a:cubicBezTo>
                    <a:pt x="215" y="3754"/>
                    <a:pt x="525" y="4112"/>
                    <a:pt x="1025" y="4195"/>
                  </a:cubicBezTo>
                  <a:cubicBezTo>
                    <a:pt x="1882" y="4338"/>
                    <a:pt x="2751" y="4409"/>
                    <a:pt x="3680" y="4528"/>
                  </a:cubicBezTo>
                  <a:cubicBezTo>
                    <a:pt x="3710" y="4529"/>
                    <a:pt x="3739" y="4529"/>
                    <a:pt x="3768" y="4529"/>
                  </a:cubicBezTo>
                  <a:cubicBezTo>
                    <a:pt x="4788" y="4529"/>
                    <a:pt x="5005" y="4116"/>
                    <a:pt x="4692" y="3016"/>
                  </a:cubicBezTo>
                  <a:cubicBezTo>
                    <a:pt x="4299" y="1671"/>
                    <a:pt x="3251" y="933"/>
                    <a:pt x="2263" y="123"/>
                  </a:cubicBezTo>
                  <a:cubicBezTo>
                    <a:pt x="2165" y="48"/>
                    <a:pt x="2077" y="1"/>
                    <a:pt x="1977" y="1"/>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17"/>
            <p:cNvSpPr/>
            <p:nvPr/>
          </p:nvSpPr>
          <p:spPr>
            <a:xfrm>
              <a:off x="3133125" y="2482775"/>
              <a:ext cx="122650" cy="119400"/>
            </a:xfrm>
            <a:custGeom>
              <a:avLst/>
              <a:gdLst/>
              <a:ahLst/>
              <a:cxnLst/>
              <a:rect l="l" t="t" r="r" b="b"/>
              <a:pathLst>
                <a:path w="4906" h="4776" extrusionOk="0">
                  <a:moveTo>
                    <a:pt x="2798" y="0"/>
                  </a:moveTo>
                  <a:cubicBezTo>
                    <a:pt x="2694" y="0"/>
                    <a:pt x="2594" y="13"/>
                    <a:pt x="2501" y="40"/>
                  </a:cubicBezTo>
                  <a:cubicBezTo>
                    <a:pt x="1512" y="326"/>
                    <a:pt x="762" y="957"/>
                    <a:pt x="203" y="1814"/>
                  </a:cubicBezTo>
                  <a:cubicBezTo>
                    <a:pt x="0" y="2148"/>
                    <a:pt x="0" y="2457"/>
                    <a:pt x="262" y="2767"/>
                  </a:cubicBezTo>
                  <a:cubicBezTo>
                    <a:pt x="762" y="3350"/>
                    <a:pt x="1238" y="3945"/>
                    <a:pt x="1727" y="4541"/>
                  </a:cubicBezTo>
                  <a:cubicBezTo>
                    <a:pt x="1830" y="4674"/>
                    <a:pt x="1943" y="4775"/>
                    <a:pt x="2077" y="4775"/>
                  </a:cubicBezTo>
                  <a:cubicBezTo>
                    <a:pt x="2158" y="4775"/>
                    <a:pt x="2247" y="4738"/>
                    <a:pt x="2346" y="4648"/>
                  </a:cubicBezTo>
                  <a:cubicBezTo>
                    <a:pt x="3120" y="3934"/>
                    <a:pt x="3977" y="3291"/>
                    <a:pt x="4608" y="2421"/>
                  </a:cubicBezTo>
                  <a:cubicBezTo>
                    <a:pt x="4751" y="2219"/>
                    <a:pt x="4906" y="2017"/>
                    <a:pt x="4894" y="1755"/>
                  </a:cubicBezTo>
                  <a:cubicBezTo>
                    <a:pt x="4904" y="954"/>
                    <a:pt x="3700" y="0"/>
                    <a:pt x="2798" y="0"/>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17"/>
            <p:cNvSpPr/>
            <p:nvPr/>
          </p:nvSpPr>
          <p:spPr>
            <a:xfrm>
              <a:off x="4102375" y="2075850"/>
              <a:ext cx="111850" cy="104225"/>
            </a:xfrm>
            <a:custGeom>
              <a:avLst/>
              <a:gdLst/>
              <a:ahLst/>
              <a:cxnLst/>
              <a:rect l="l" t="t" r="r" b="b"/>
              <a:pathLst>
                <a:path w="4474" h="4169" extrusionOk="0">
                  <a:moveTo>
                    <a:pt x="847" y="1"/>
                  </a:moveTo>
                  <a:cubicBezTo>
                    <a:pt x="311" y="1"/>
                    <a:pt x="0" y="396"/>
                    <a:pt x="128" y="982"/>
                  </a:cubicBezTo>
                  <a:cubicBezTo>
                    <a:pt x="318" y="1815"/>
                    <a:pt x="747" y="2530"/>
                    <a:pt x="1271" y="3197"/>
                  </a:cubicBezTo>
                  <a:cubicBezTo>
                    <a:pt x="1668" y="3698"/>
                    <a:pt x="2050" y="4169"/>
                    <a:pt x="2620" y="4169"/>
                  </a:cubicBezTo>
                  <a:cubicBezTo>
                    <a:pt x="2767" y="4169"/>
                    <a:pt x="2928" y="4137"/>
                    <a:pt x="3104" y="4066"/>
                  </a:cubicBezTo>
                  <a:cubicBezTo>
                    <a:pt x="3289" y="4066"/>
                    <a:pt x="3456" y="4069"/>
                    <a:pt x="3613" y="4069"/>
                  </a:cubicBezTo>
                  <a:cubicBezTo>
                    <a:pt x="3771" y="4069"/>
                    <a:pt x="3920" y="4066"/>
                    <a:pt x="4069" y="4054"/>
                  </a:cubicBezTo>
                  <a:cubicBezTo>
                    <a:pt x="4378" y="4042"/>
                    <a:pt x="4474" y="3863"/>
                    <a:pt x="4426" y="3554"/>
                  </a:cubicBezTo>
                  <a:cubicBezTo>
                    <a:pt x="4247" y="2196"/>
                    <a:pt x="2378" y="244"/>
                    <a:pt x="1045" y="18"/>
                  </a:cubicBezTo>
                  <a:cubicBezTo>
                    <a:pt x="976" y="6"/>
                    <a:pt x="910" y="1"/>
                    <a:pt x="847" y="1"/>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1919;p17"/>
            <p:cNvSpPr/>
            <p:nvPr/>
          </p:nvSpPr>
          <p:spPr>
            <a:xfrm>
              <a:off x="3009300" y="1973550"/>
              <a:ext cx="74125" cy="154125"/>
            </a:xfrm>
            <a:custGeom>
              <a:avLst/>
              <a:gdLst/>
              <a:ahLst/>
              <a:cxnLst/>
              <a:rect l="l" t="t" r="r" b="b"/>
              <a:pathLst>
                <a:path w="2965" h="6165" extrusionOk="0">
                  <a:moveTo>
                    <a:pt x="790" y="1"/>
                  </a:moveTo>
                  <a:cubicBezTo>
                    <a:pt x="710" y="1"/>
                    <a:pt x="628" y="9"/>
                    <a:pt x="548" y="26"/>
                  </a:cubicBezTo>
                  <a:cubicBezTo>
                    <a:pt x="107" y="109"/>
                    <a:pt x="0" y="538"/>
                    <a:pt x="36" y="895"/>
                  </a:cubicBezTo>
                  <a:cubicBezTo>
                    <a:pt x="250" y="2705"/>
                    <a:pt x="596" y="4467"/>
                    <a:pt x="1905" y="5860"/>
                  </a:cubicBezTo>
                  <a:cubicBezTo>
                    <a:pt x="2026" y="5991"/>
                    <a:pt x="2138" y="6164"/>
                    <a:pt x="2336" y="6164"/>
                  </a:cubicBezTo>
                  <a:cubicBezTo>
                    <a:pt x="2372" y="6164"/>
                    <a:pt x="2411" y="6158"/>
                    <a:pt x="2453" y="6146"/>
                  </a:cubicBezTo>
                  <a:cubicBezTo>
                    <a:pt x="2751" y="6050"/>
                    <a:pt x="2893" y="5836"/>
                    <a:pt x="2929" y="5538"/>
                  </a:cubicBezTo>
                  <a:cubicBezTo>
                    <a:pt x="2953" y="5348"/>
                    <a:pt x="2953" y="5145"/>
                    <a:pt x="2965" y="4860"/>
                  </a:cubicBezTo>
                  <a:cubicBezTo>
                    <a:pt x="2870" y="3336"/>
                    <a:pt x="2250" y="1895"/>
                    <a:pt x="1572" y="454"/>
                  </a:cubicBezTo>
                  <a:cubicBezTo>
                    <a:pt x="1419" y="140"/>
                    <a:pt x="1114" y="1"/>
                    <a:pt x="790" y="1"/>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1920;p17"/>
            <p:cNvSpPr/>
            <p:nvPr/>
          </p:nvSpPr>
          <p:spPr>
            <a:xfrm>
              <a:off x="2688425" y="3301825"/>
              <a:ext cx="75025" cy="86300"/>
            </a:xfrm>
            <a:custGeom>
              <a:avLst/>
              <a:gdLst/>
              <a:ahLst/>
              <a:cxnLst/>
              <a:rect l="l" t="t" r="r" b="b"/>
              <a:pathLst>
                <a:path w="3001" h="3452" extrusionOk="0">
                  <a:moveTo>
                    <a:pt x="2313" y="1"/>
                  </a:moveTo>
                  <a:cubicBezTo>
                    <a:pt x="2236" y="1"/>
                    <a:pt x="2157" y="43"/>
                    <a:pt x="2084" y="116"/>
                  </a:cubicBezTo>
                  <a:cubicBezTo>
                    <a:pt x="1477" y="699"/>
                    <a:pt x="858" y="1282"/>
                    <a:pt x="274" y="1878"/>
                  </a:cubicBezTo>
                  <a:cubicBezTo>
                    <a:pt x="0" y="2152"/>
                    <a:pt x="143" y="2449"/>
                    <a:pt x="369" y="2664"/>
                  </a:cubicBezTo>
                  <a:cubicBezTo>
                    <a:pt x="646" y="2940"/>
                    <a:pt x="744" y="3451"/>
                    <a:pt x="1214" y="3451"/>
                  </a:cubicBezTo>
                  <a:cubicBezTo>
                    <a:pt x="1230" y="3451"/>
                    <a:pt x="1246" y="3450"/>
                    <a:pt x="1262" y="3449"/>
                  </a:cubicBezTo>
                  <a:cubicBezTo>
                    <a:pt x="1596" y="3426"/>
                    <a:pt x="2977" y="1556"/>
                    <a:pt x="3001" y="1104"/>
                  </a:cubicBezTo>
                  <a:cubicBezTo>
                    <a:pt x="2989" y="770"/>
                    <a:pt x="2751" y="449"/>
                    <a:pt x="2524" y="128"/>
                  </a:cubicBezTo>
                  <a:cubicBezTo>
                    <a:pt x="2460" y="40"/>
                    <a:pt x="2387" y="1"/>
                    <a:pt x="2313" y="1"/>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17"/>
            <p:cNvSpPr/>
            <p:nvPr/>
          </p:nvSpPr>
          <p:spPr>
            <a:xfrm>
              <a:off x="3375700" y="2631175"/>
              <a:ext cx="83075" cy="56350"/>
            </a:xfrm>
            <a:custGeom>
              <a:avLst/>
              <a:gdLst/>
              <a:ahLst/>
              <a:cxnLst/>
              <a:rect l="l" t="t" r="r" b="b"/>
              <a:pathLst>
                <a:path w="3323" h="2254" extrusionOk="0">
                  <a:moveTo>
                    <a:pt x="2333" y="0"/>
                  </a:moveTo>
                  <a:cubicBezTo>
                    <a:pt x="2237" y="0"/>
                    <a:pt x="2132" y="42"/>
                    <a:pt x="2013" y="129"/>
                  </a:cubicBezTo>
                  <a:cubicBezTo>
                    <a:pt x="1465" y="510"/>
                    <a:pt x="918" y="891"/>
                    <a:pt x="370" y="1284"/>
                  </a:cubicBezTo>
                  <a:cubicBezTo>
                    <a:pt x="179" y="1415"/>
                    <a:pt x="1" y="1546"/>
                    <a:pt x="84" y="1819"/>
                  </a:cubicBezTo>
                  <a:cubicBezTo>
                    <a:pt x="167" y="2093"/>
                    <a:pt x="370" y="2212"/>
                    <a:pt x="644" y="2236"/>
                  </a:cubicBezTo>
                  <a:lnTo>
                    <a:pt x="1239" y="2236"/>
                  </a:lnTo>
                  <a:cubicBezTo>
                    <a:pt x="1239" y="2236"/>
                    <a:pt x="1239" y="2248"/>
                    <a:pt x="1239" y="2248"/>
                  </a:cubicBezTo>
                  <a:cubicBezTo>
                    <a:pt x="1366" y="2248"/>
                    <a:pt x="1498" y="2253"/>
                    <a:pt x="1632" y="2253"/>
                  </a:cubicBezTo>
                  <a:cubicBezTo>
                    <a:pt x="1699" y="2253"/>
                    <a:pt x="1767" y="2252"/>
                    <a:pt x="1834" y="2248"/>
                  </a:cubicBezTo>
                  <a:cubicBezTo>
                    <a:pt x="2882" y="2153"/>
                    <a:pt x="3323" y="1177"/>
                    <a:pt x="2739" y="295"/>
                  </a:cubicBezTo>
                  <a:cubicBezTo>
                    <a:pt x="2615" y="105"/>
                    <a:pt x="2486" y="0"/>
                    <a:pt x="2333" y="0"/>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17"/>
            <p:cNvSpPr/>
            <p:nvPr/>
          </p:nvSpPr>
          <p:spPr>
            <a:xfrm>
              <a:off x="2937850" y="3156175"/>
              <a:ext cx="61050" cy="59000"/>
            </a:xfrm>
            <a:custGeom>
              <a:avLst/>
              <a:gdLst/>
              <a:ahLst/>
              <a:cxnLst/>
              <a:rect l="l" t="t" r="r" b="b"/>
              <a:pathLst>
                <a:path w="2442" h="2360" extrusionOk="0">
                  <a:moveTo>
                    <a:pt x="1480" y="0"/>
                  </a:moveTo>
                  <a:cubicBezTo>
                    <a:pt x="1011" y="0"/>
                    <a:pt x="24" y="873"/>
                    <a:pt x="13" y="1310"/>
                  </a:cubicBezTo>
                  <a:cubicBezTo>
                    <a:pt x="1" y="1643"/>
                    <a:pt x="810" y="2322"/>
                    <a:pt x="1263" y="2358"/>
                  </a:cubicBezTo>
                  <a:cubicBezTo>
                    <a:pt x="1278" y="2359"/>
                    <a:pt x="1294" y="2359"/>
                    <a:pt x="1310" y="2359"/>
                  </a:cubicBezTo>
                  <a:cubicBezTo>
                    <a:pt x="1841" y="2359"/>
                    <a:pt x="2359" y="1778"/>
                    <a:pt x="2394" y="1108"/>
                  </a:cubicBezTo>
                  <a:cubicBezTo>
                    <a:pt x="2441" y="441"/>
                    <a:pt x="2096" y="24"/>
                    <a:pt x="1489" y="0"/>
                  </a:cubicBezTo>
                  <a:cubicBezTo>
                    <a:pt x="1486" y="0"/>
                    <a:pt x="1483" y="0"/>
                    <a:pt x="1480" y="0"/>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17"/>
            <p:cNvSpPr/>
            <p:nvPr/>
          </p:nvSpPr>
          <p:spPr>
            <a:xfrm>
              <a:off x="3580200" y="2640825"/>
              <a:ext cx="67600" cy="47300"/>
            </a:xfrm>
            <a:custGeom>
              <a:avLst/>
              <a:gdLst/>
              <a:ahLst/>
              <a:cxnLst/>
              <a:rect l="l" t="t" r="r" b="b"/>
              <a:pathLst>
                <a:path w="2704" h="1892" extrusionOk="0">
                  <a:moveTo>
                    <a:pt x="1550" y="0"/>
                  </a:moveTo>
                  <a:cubicBezTo>
                    <a:pt x="1321" y="0"/>
                    <a:pt x="1094" y="84"/>
                    <a:pt x="881" y="267"/>
                  </a:cubicBezTo>
                  <a:cubicBezTo>
                    <a:pt x="500" y="600"/>
                    <a:pt x="0" y="945"/>
                    <a:pt x="179" y="1541"/>
                  </a:cubicBezTo>
                  <a:cubicBezTo>
                    <a:pt x="261" y="1827"/>
                    <a:pt x="430" y="1892"/>
                    <a:pt x="622" y="1892"/>
                  </a:cubicBezTo>
                  <a:cubicBezTo>
                    <a:pt x="782" y="1892"/>
                    <a:pt x="957" y="1847"/>
                    <a:pt x="1112" y="1847"/>
                  </a:cubicBezTo>
                  <a:cubicBezTo>
                    <a:pt x="1174" y="1847"/>
                    <a:pt x="1233" y="1854"/>
                    <a:pt x="1286" y="1874"/>
                  </a:cubicBezTo>
                  <a:cubicBezTo>
                    <a:pt x="1620" y="1862"/>
                    <a:pt x="1917" y="1862"/>
                    <a:pt x="2203" y="1826"/>
                  </a:cubicBezTo>
                  <a:cubicBezTo>
                    <a:pt x="2405" y="1814"/>
                    <a:pt x="2644" y="1755"/>
                    <a:pt x="2644" y="1517"/>
                  </a:cubicBezTo>
                  <a:cubicBezTo>
                    <a:pt x="2644" y="1052"/>
                    <a:pt x="2703" y="552"/>
                    <a:pt x="2239" y="243"/>
                  </a:cubicBezTo>
                  <a:cubicBezTo>
                    <a:pt x="2017" y="87"/>
                    <a:pt x="1782" y="0"/>
                    <a:pt x="1550" y="0"/>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17"/>
            <p:cNvSpPr/>
            <p:nvPr/>
          </p:nvSpPr>
          <p:spPr>
            <a:xfrm>
              <a:off x="3914475" y="1856125"/>
              <a:ext cx="79775" cy="39500"/>
            </a:xfrm>
            <a:custGeom>
              <a:avLst/>
              <a:gdLst/>
              <a:ahLst/>
              <a:cxnLst/>
              <a:rect l="l" t="t" r="r" b="b"/>
              <a:pathLst>
                <a:path w="3191" h="1580" extrusionOk="0">
                  <a:moveTo>
                    <a:pt x="2864" y="0"/>
                  </a:moveTo>
                  <a:cubicBezTo>
                    <a:pt x="2697" y="0"/>
                    <a:pt x="2488" y="139"/>
                    <a:pt x="2334" y="175"/>
                  </a:cubicBezTo>
                  <a:cubicBezTo>
                    <a:pt x="1810" y="294"/>
                    <a:pt x="1286" y="472"/>
                    <a:pt x="774" y="651"/>
                  </a:cubicBezTo>
                  <a:cubicBezTo>
                    <a:pt x="476" y="746"/>
                    <a:pt x="0" y="758"/>
                    <a:pt x="95" y="1246"/>
                  </a:cubicBezTo>
                  <a:cubicBezTo>
                    <a:pt x="146" y="1528"/>
                    <a:pt x="329" y="1560"/>
                    <a:pt x="547" y="1560"/>
                  </a:cubicBezTo>
                  <a:cubicBezTo>
                    <a:pt x="610" y="1560"/>
                    <a:pt x="675" y="1557"/>
                    <a:pt x="741" y="1557"/>
                  </a:cubicBezTo>
                  <a:cubicBezTo>
                    <a:pt x="824" y="1557"/>
                    <a:pt x="908" y="1561"/>
                    <a:pt x="988" y="1580"/>
                  </a:cubicBezTo>
                  <a:cubicBezTo>
                    <a:pt x="1465" y="1496"/>
                    <a:pt x="2036" y="1413"/>
                    <a:pt x="2584" y="1294"/>
                  </a:cubicBezTo>
                  <a:cubicBezTo>
                    <a:pt x="3120" y="1175"/>
                    <a:pt x="3191" y="675"/>
                    <a:pt x="3120" y="282"/>
                  </a:cubicBezTo>
                  <a:cubicBezTo>
                    <a:pt x="3076" y="67"/>
                    <a:pt x="2980" y="0"/>
                    <a:pt x="2864" y="0"/>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25" name="Google Shape;1925;p17"/>
          <p:cNvGrpSpPr/>
          <p:nvPr/>
        </p:nvGrpSpPr>
        <p:grpSpPr>
          <a:xfrm rot="2338607" flipH="1">
            <a:off x="249664" y="367163"/>
            <a:ext cx="409523" cy="365697"/>
            <a:chOff x="4733828" y="764373"/>
            <a:chExt cx="409787" cy="362476"/>
          </a:xfrm>
        </p:grpSpPr>
        <p:grpSp>
          <p:nvGrpSpPr>
            <p:cNvPr id="1926" name="Google Shape;1926;p17"/>
            <p:cNvGrpSpPr/>
            <p:nvPr/>
          </p:nvGrpSpPr>
          <p:grpSpPr>
            <a:xfrm>
              <a:off x="4761906" y="764373"/>
              <a:ext cx="381709" cy="291095"/>
              <a:chOff x="4161700" y="1578750"/>
              <a:chExt cx="807850" cy="608350"/>
            </a:xfrm>
          </p:grpSpPr>
          <p:sp>
            <p:nvSpPr>
              <p:cNvPr id="1927" name="Google Shape;1927;p17"/>
              <p:cNvSpPr/>
              <p:nvPr/>
            </p:nvSpPr>
            <p:spPr>
              <a:xfrm>
                <a:off x="4161700" y="1578750"/>
                <a:ext cx="807850" cy="608350"/>
              </a:xfrm>
              <a:custGeom>
                <a:avLst/>
                <a:gdLst/>
                <a:ahLst/>
                <a:cxnLst/>
                <a:rect l="l" t="t" r="r" b="b"/>
                <a:pathLst>
                  <a:path w="32314" h="24334" extrusionOk="0">
                    <a:moveTo>
                      <a:pt x="17052" y="1"/>
                    </a:moveTo>
                    <a:cubicBezTo>
                      <a:pt x="17012" y="1"/>
                      <a:pt x="16973" y="5"/>
                      <a:pt x="16937" y="13"/>
                    </a:cubicBezTo>
                    <a:cubicBezTo>
                      <a:pt x="13245" y="911"/>
                      <a:pt x="0" y="24298"/>
                      <a:pt x="322" y="24298"/>
                    </a:cubicBezTo>
                    <a:cubicBezTo>
                      <a:pt x="323" y="24298"/>
                      <a:pt x="324" y="24298"/>
                      <a:pt x="325" y="24297"/>
                    </a:cubicBezTo>
                    <a:cubicBezTo>
                      <a:pt x="562" y="24322"/>
                      <a:pt x="955" y="24333"/>
                      <a:pt x="1482" y="24333"/>
                    </a:cubicBezTo>
                    <a:cubicBezTo>
                      <a:pt x="5973" y="24333"/>
                      <a:pt x="20121" y="23533"/>
                      <a:pt x="28680" y="23533"/>
                    </a:cubicBezTo>
                    <a:cubicBezTo>
                      <a:pt x="30013" y="23533"/>
                      <a:pt x="31210" y="23552"/>
                      <a:pt x="32215" y="23597"/>
                    </a:cubicBezTo>
                    <a:cubicBezTo>
                      <a:pt x="32313" y="18503"/>
                      <a:pt x="19782" y="1"/>
                      <a:pt x="17052" y="1"/>
                    </a:cubicBezTo>
                    <a:close/>
                  </a:path>
                </a:pathLst>
              </a:cu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28" name="Google Shape;1928;p17"/>
              <p:cNvGrpSpPr/>
              <p:nvPr/>
            </p:nvGrpSpPr>
            <p:grpSpPr>
              <a:xfrm>
                <a:off x="4371625" y="1701875"/>
                <a:ext cx="401975" cy="409400"/>
                <a:chOff x="4371625" y="1701875"/>
                <a:chExt cx="401975" cy="409400"/>
              </a:xfrm>
            </p:grpSpPr>
            <p:sp>
              <p:nvSpPr>
                <p:cNvPr id="1929" name="Google Shape;1929;p17"/>
                <p:cNvSpPr/>
                <p:nvPr/>
              </p:nvSpPr>
              <p:spPr>
                <a:xfrm>
                  <a:off x="4509225" y="1779225"/>
                  <a:ext cx="30875" cy="31700"/>
                </a:xfrm>
                <a:custGeom>
                  <a:avLst/>
                  <a:gdLst/>
                  <a:ahLst/>
                  <a:cxnLst/>
                  <a:rect l="l" t="t" r="r" b="b"/>
                  <a:pathLst>
                    <a:path w="1235" h="1268" extrusionOk="0">
                      <a:moveTo>
                        <a:pt x="501" y="0"/>
                      </a:moveTo>
                      <a:cubicBezTo>
                        <a:pt x="367" y="0"/>
                        <a:pt x="234" y="67"/>
                        <a:pt x="134" y="167"/>
                      </a:cubicBezTo>
                      <a:cubicBezTo>
                        <a:pt x="67" y="234"/>
                        <a:pt x="0" y="367"/>
                        <a:pt x="0" y="500"/>
                      </a:cubicBezTo>
                      <a:cubicBezTo>
                        <a:pt x="0" y="534"/>
                        <a:pt x="0" y="601"/>
                        <a:pt x="0" y="634"/>
                      </a:cubicBezTo>
                      <a:cubicBezTo>
                        <a:pt x="34" y="701"/>
                        <a:pt x="67" y="767"/>
                        <a:pt x="134" y="834"/>
                      </a:cubicBezTo>
                      <a:cubicBezTo>
                        <a:pt x="201" y="934"/>
                        <a:pt x="267" y="1001"/>
                        <a:pt x="334" y="1101"/>
                      </a:cubicBezTo>
                      <a:cubicBezTo>
                        <a:pt x="434" y="1201"/>
                        <a:pt x="601" y="1268"/>
                        <a:pt x="701" y="1268"/>
                      </a:cubicBezTo>
                      <a:cubicBezTo>
                        <a:pt x="834" y="1268"/>
                        <a:pt x="1001" y="1201"/>
                        <a:pt x="1068" y="1101"/>
                      </a:cubicBezTo>
                      <a:cubicBezTo>
                        <a:pt x="1168" y="1001"/>
                        <a:pt x="1235" y="867"/>
                        <a:pt x="1235" y="734"/>
                      </a:cubicBezTo>
                      <a:cubicBezTo>
                        <a:pt x="1235" y="601"/>
                        <a:pt x="1201" y="434"/>
                        <a:pt x="1101" y="367"/>
                      </a:cubicBezTo>
                      <a:cubicBezTo>
                        <a:pt x="1001" y="300"/>
                        <a:pt x="901" y="234"/>
                        <a:pt x="834" y="167"/>
                      </a:cubicBezTo>
                      <a:cubicBezTo>
                        <a:pt x="768" y="100"/>
                        <a:pt x="734" y="67"/>
                        <a:pt x="668" y="67"/>
                      </a:cubicBezTo>
                      <a:cubicBezTo>
                        <a:pt x="601" y="33"/>
                        <a:pt x="534" y="0"/>
                        <a:pt x="5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17"/>
                <p:cNvSpPr/>
                <p:nvPr/>
              </p:nvSpPr>
              <p:spPr>
                <a:xfrm>
                  <a:off x="4581775" y="1701875"/>
                  <a:ext cx="24200" cy="22325"/>
                </a:xfrm>
                <a:custGeom>
                  <a:avLst/>
                  <a:gdLst/>
                  <a:ahLst/>
                  <a:cxnLst/>
                  <a:rect l="l" t="t" r="r" b="b"/>
                  <a:pathLst>
                    <a:path w="968" h="893" extrusionOk="0">
                      <a:moveTo>
                        <a:pt x="484" y="0"/>
                      </a:moveTo>
                      <a:cubicBezTo>
                        <a:pt x="434" y="0"/>
                        <a:pt x="384" y="9"/>
                        <a:pt x="334" y="25"/>
                      </a:cubicBezTo>
                      <a:cubicBezTo>
                        <a:pt x="167" y="59"/>
                        <a:pt x="1" y="259"/>
                        <a:pt x="1" y="459"/>
                      </a:cubicBezTo>
                      <a:cubicBezTo>
                        <a:pt x="1" y="626"/>
                        <a:pt x="134" y="792"/>
                        <a:pt x="301" y="859"/>
                      </a:cubicBezTo>
                      <a:cubicBezTo>
                        <a:pt x="367" y="893"/>
                        <a:pt x="468" y="893"/>
                        <a:pt x="568" y="893"/>
                      </a:cubicBezTo>
                      <a:cubicBezTo>
                        <a:pt x="601" y="859"/>
                        <a:pt x="634" y="859"/>
                        <a:pt x="701" y="826"/>
                      </a:cubicBezTo>
                      <a:cubicBezTo>
                        <a:pt x="768" y="792"/>
                        <a:pt x="801" y="726"/>
                        <a:pt x="834" y="692"/>
                      </a:cubicBezTo>
                      <a:cubicBezTo>
                        <a:pt x="868" y="626"/>
                        <a:pt x="901" y="626"/>
                        <a:pt x="935" y="559"/>
                      </a:cubicBezTo>
                      <a:cubicBezTo>
                        <a:pt x="968" y="492"/>
                        <a:pt x="968" y="392"/>
                        <a:pt x="935" y="325"/>
                      </a:cubicBezTo>
                      <a:cubicBezTo>
                        <a:pt x="901" y="292"/>
                        <a:pt x="868" y="259"/>
                        <a:pt x="834" y="225"/>
                      </a:cubicBezTo>
                      <a:cubicBezTo>
                        <a:pt x="801" y="125"/>
                        <a:pt x="734" y="59"/>
                        <a:pt x="634" y="25"/>
                      </a:cubicBezTo>
                      <a:cubicBezTo>
                        <a:pt x="584" y="9"/>
                        <a:pt x="534" y="0"/>
                        <a:pt x="4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17"/>
                <p:cNvSpPr/>
                <p:nvPr/>
              </p:nvSpPr>
              <p:spPr>
                <a:xfrm>
                  <a:off x="4667675" y="1829250"/>
                  <a:ext cx="20025" cy="24550"/>
                </a:xfrm>
                <a:custGeom>
                  <a:avLst/>
                  <a:gdLst/>
                  <a:ahLst/>
                  <a:cxnLst/>
                  <a:rect l="l" t="t" r="r" b="b"/>
                  <a:pathLst>
                    <a:path w="801" h="982" extrusionOk="0">
                      <a:moveTo>
                        <a:pt x="401" y="1"/>
                      </a:moveTo>
                      <a:cubicBezTo>
                        <a:pt x="301" y="1"/>
                        <a:pt x="200" y="67"/>
                        <a:pt x="134" y="134"/>
                      </a:cubicBezTo>
                      <a:cubicBezTo>
                        <a:pt x="0" y="234"/>
                        <a:pt x="0" y="367"/>
                        <a:pt x="0" y="501"/>
                      </a:cubicBezTo>
                      <a:lnTo>
                        <a:pt x="67" y="734"/>
                      </a:lnTo>
                      <a:cubicBezTo>
                        <a:pt x="67" y="768"/>
                        <a:pt x="67" y="768"/>
                        <a:pt x="100" y="801"/>
                      </a:cubicBezTo>
                      <a:cubicBezTo>
                        <a:pt x="100" y="834"/>
                        <a:pt x="134" y="868"/>
                        <a:pt x="167" y="901"/>
                      </a:cubicBezTo>
                      <a:cubicBezTo>
                        <a:pt x="216" y="950"/>
                        <a:pt x="265" y="981"/>
                        <a:pt x="327" y="981"/>
                      </a:cubicBezTo>
                      <a:cubicBezTo>
                        <a:pt x="349" y="981"/>
                        <a:pt x="374" y="977"/>
                        <a:pt x="401" y="968"/>
                      </a:cubicBezTo>
                      <a:cubicBezTo>
                        <a:pt x="467" y="968"/>
                        <a:pt x="501" y="968"/>
                        <a:pt x="567" y="935"/>
                      </a:cubicBezTo>
                      <a:cubicBezTo>
                        <a:pt x="634" y="901"/>
                        <a:pt x="734" y="801"/>
                        <a:pt x="734" y="734"/>
                      </a:cubicBezTo>
                      <a:lnTo>
                        <a:pt x="768" y="501"/>
                      </a:lnTo>
                      <a:cubicBezTo>
                        <a:pt x="801" y="434"/>
                        <a:pt x="801" y="367"/>
                        <a:pt x="768" y="301"/>
                      </a:cubicBezTo>
                      <a:cubicBezTo>
                        <a:pt x="768" y="234"/>
                        <a:pt x="734" y="167"/>
                        <a:pt x="667" y="134"/>
                      </a:cubicBezTo>
                      <a:cubicBezTo>
                        <a:pt x="601" y="67"/>
                        <a:pt x="501" y="1"/>
                        <a:pt x="4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17"/>
                <p:cNvSpPr/>
                <p:nvPr/>
              </p:nvSpPr>
              <p:spPr>
                <a:xfrm>
                  <a:off x="4473700" y="1928275"/>
                  <a:ext cx="21475" cy="15475"/>
                </a:xfrm>
                <a:custGeom>
                  <a:avLst/>
                  <a:gdLst/>
                  <a:ahLst/>
                  <a:cxnLst/>
                  <a:rect l="l" t="t" r="r" b="b"/>
                  <a:pathLst>
                    <a:path w="859" h="619" extrusionOk="0">
                      <a:moveTo>
                        <a:pt x="443" y="0"/>
                      </a:moveTo>
                      <a:cubicBezTo>
                        <a:pt x="420" y="0"/>
                        <a:pt x="396" y="2"/>
                        <a:pt x="370" y="6"/>
                      </a:cubicBezTo>
                      <a:lnTo>
                        <a:pt x="370" y="6"/>
                      </a:lnTo>
                      <a:cubicBezTo>
                        <a:pt x="356" y="5"/>
                        <a:pt x="342" y="4"/>
                        <a:pt x="328" y="4"/>
                      </a:cubicBezTo>
                      <a:cubicBezTo>
                        <a:pt x="309" y="4"/>
                        <a:pt x="290" y="6"/>
                        <a:pt x="271" y="9"/>
                      </a:cubicBezTo>
                      <a:lnTo>
                        <a:pt x="221" y="9"/>
                      </a:lnTo>
                      <a:cubicBezTo>
                        <a:pt x="59" y="39"/>
                        <a:pt x="1" y="166"/>
                        <a:pt x="18" y="293"/>
                      </a:cubicBezTo>
                      <a:lnTo>
                        <a:pt x="18" y="293"/>
                      </a:lnTo>
                      <a:cubicBezTo>
                        <a:pt x="1" y="420"/>
                        <a:pt x="59" y="547"/>
                        <a:pt x="221" y="576"/>
                      </a:cubicBezTo>
                      <a:cubicBezTo>
                        <a:pt x="243" y="576"/>
                        <a:pt x="262" y="576"/>
                        <a:pt x="279" y="577"/>
                      </a:cubicBezTo>
                      <a:lnTo>
                        <a:pt x="279" y="577"/>
                      </a:lnTo>
                      <a:cubicBezTo>
                        <a:pt x="285" y="579"/>
                        <a:pt x="292" y="580"/>
                        <a:pt x="299" y="580"/>
                      </a:cubicBezTo>
                      <a:lnTo>
                        <a:pt x="299" y="580"/>
                      </a:lnTo>
                      <a:cubicBezTo>
                        <a:pt x="320" y="584"/>
                        <a:pt x="337" y="593"/>
                        <a:pt x="354" y="610"/>
                      </a:cubicBezTo>
                      <a:cubicBezTo>
                        <a:pt x="386" y="615"/>
                        <a:pt x="415" y="618"/>
                        <a:pt x="443" y="618"/>
                      </a:cubicBezTo>
                      <a:cubicBezTo>
                        <a:pt x="858" y="618"/>
                        <a:pt x="858" y="0"/>
                        <a:pt x="4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17"/>
                <p:cNvSpPr/>
                <p:nvPr/>
              </p:nvSpPr>
              <p:spPr>
                <a:xfrm>
                  <a:off x="4737725" y="1981850"/>
                  <a:ext cx="35875" cy="27550"/>
                </a:xfrm>
                <a:custGeom>
                  <a:avLst/>
                  <a:gdLst/>
                  <a:ahLst/>
                  <a:cxnLst/>
                  <a:rect l="l" t="t" r="r" b="b"/>
                  <a:pathLst>
                    <a:path w="1435" h="1102" extrusionOk="0">
                      <a:moveTo>
                        <a:pt x="734" y="1"/>
                      </a:moveTo>
                      <a:cubicBezTo>
                        <a:pt x="0" y="1"/>
                        <a:pt x="0" y="1102"/>
                        <a:pt x="734" y="1102"/>
                      </a:cubicBezTo>
                      <a:cubicBezTo>
                        <a:pt x="1435" y="1102"/>
                        <a:pt x="1435" y="1"/>
                        <a:pt x="7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17"/>
                <p:cNvSpPr/>
                <p:nvPr/>
              </p:nvSpPr>
              <p:spPr>
                <a:xfrm>
                  <a:off x="4595950" y="1917650"/>
                  <a:ext cx="30875" cy="24200"/>
                </a:xfrm>
                <a:custGeom>
                  <a:avLst/>
                  <a:gdLst/>
                  <a:ahLst/>
                  <a:cxnLst/>
                  <a:rect l="l" t="t" r="r" b="b"/>
                  <a:pathLst>
                    <a:path w="1235" h="968" extrusionOk="0">
                      <a:moveTo>
                        <a:pt x="601" y="0"/>
                      </a:moveTo>
                      <a:cubicBezTo>
                        <a:pt x="1" y="0"/>
                        <a:pt x="1" y="968"/>
                        <a:pt x="601" y="968"/>
                      </a:cubicBezTo>
                      <a:cubicBezTo>
                        <a:pt x="1235" y="968"/>
                        <a:pt x="1235" y="0"/>
                        <a:pt x="6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17"/>
                <p:cNvSpPr/>
                <p:nvPr/>
              </p:nvSpPr>
              <p:spPr>
                <a:xfrm>
                  <a:off x="4625150" y="2033150"/>
                  <a:ext cx="20875" cy="25450"/>
                </a:xfrm>
                <a:custGeom>
                  <a:avLst/>
                  <a:gdLst/>
                  <a:ahLst/>
                  <a:cxnLst/>
                  <a:rect l="l" t="t" r="r" b="b"/>
                  <a:pathLst>
                    <a:path w="835" h="1018" extrusionOk="0">
                      <a:moveTo>
                        <a:pt x="417" y="0"/>
                      </a:moveTo>
                      <a:cubicBezTo>
                        <a:pt x="342" y="0"/>
                        <a:pt x="267" y="50"/>
                        <a:pt x="234" y="151"/>
                      </a:cubicBezTo>
                      <a:lnTo>
                        <a:pt x="67" y="584"/>
                      </a:lnTo>
                      <a:cubicBezTo>
                        <a:pt x="0" y="818"/>
                        <a:pt x="200" y="1018"/>
                        <a:pt x="400" y="1018"/>
                      </a:cubicBezTo>
                      <a:cubicBezTo>
                        <a:pt x="634" y="1018"/>
                        <a:pt x="834" y="784"/>
                        <a:pt x="734" y="584"/>
                      </a:cubicBezTo>
                      <a:lnTo>
                        <a:pt x="601" y="151"/>
                      </a:lnTo>
                      <a:cubicBezTo>
                        <a:pt x="567" y="50"/>
                        <a:pt x="492" y="0"/>
                        <a:pt x="4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17"/>
                <p:cNvSpPr/>
                <p:nvPr/>
              </p:nvSpPr>
              <p:spPr>
                <a:xfrm>
                  <a:off x="4392475" y="1885950"/>
                  <a:ext cx="22550" cy="20875"/>
                </a:xfrm>
                <a:custGeom>
                  <a:avLst/>
                  <a:gdLst/>
                  <a:ahLst/>
                  <a:cxnLst/>
                  <a:rect l="l" t="t" r="r" b="b"/>
                  <a:pathLst>
                    <a:path w="902" h="835" extrusionOk="0">
                      <a:moveTo>
                        <a:pt x="568" y="1"/>
                      </a:moveTo>
                      <a:cubicBezTo>
                        <a:pt x="484" y="1"/>
                        <a:pt x="401" y="34"/>
                        <a:pt x="334" y="101"/>
                      </a:cubicBezTo>
                      <a:cubicBezTo>
                        <a:pt x="267" y="168"/>
                        <a:pt x="201" y="234"/>
                        <a:pt x="134" y="334"/>
                      </a:cubicBezTo>
                      <a:cubicBezTo>
                        <a:pt x="34" y="434"/>
                        <a:pt x="0" y="635"/>
                        <a:pt x="134" y="735"/>
                      </a:cubicBezTo>
                      <a:cubicBezTo>
                        <a:pt x="201" y="801"/>
                        <a:pt x="276" y="835"/>
                        <a:pt x="351" y="835"/>
                      </a:cubicBezTo>
                      <a:cubicBezTo>
                        <a:pt x="426" y="835"/>
                        <a:pt x="501" y="801"/>
                        <a:pt x="568" y="735"/>
                      </a:cubicBezTo>
                      <a:cubicBezTo>
                        <a:pt x="634" y="668"/>
                        <a:pt x="701" y="601"/>
                        <a:pt x="801" y="535"/>
                      </a:cubicBezTo>
                      <a:cubicBezTo>
                        <a:pt x="901" y="434"/>
                        <a:pt x="901" y="201"/>
                        <a:pt x="801" y="101"/>
                      </a:cubicBezTo>
                      <a:cubicBezTo>
                        <a:pt x="734" y="34"/>
                        <a:pt x="651" y="1"/>
                        <a:pt x="5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17"/>
                <p:cNvSpPr/>
                <p:nvPr/>
              </p:nvSpPr>
              <p:spPr>
                <a:xfrm>
                  <a:off x="4549900" y="2004475"/>
                  <a:ext cx="21475" cy="15475"/>
                </a:xfrm>
                <a:custGeom>
                  <a:avLst/>
                  <a:gdLst/>
                  <a:ahLst/>
                  <a:cxnLst/>
                  <a:rect l="l" t="t" r="r" b="b"/>
                  <a:pathLst>
                    <a:path w="859" h="619" extrusionOk="0">
                      <a:moveTo>
                        <a:pt x="443" y="0"/>
                      </a:moveTo>
                      <a:cubicBezTo>
                        <a:pt x="420" y="0"/>
                        <a:pt x="396" y="2"/>
                        <a:pt x="370" y="6"/>
                      </a:cubicBezTo>
                      <a:lnTo>
                        <a:pt x="370" y="6"/>
                      </a:lnTo>
                      <a:cubicBezTo>
                        <a:pt x="356" y="5"/>
                        <a:pt x="342" y="4"/>
                        <a:pt x="328" y="4"/>
                      </a:cubicBezTo>
                      <a:cubicBezTo>
                        <a:pt x="309" y="4"/>
                        <a:pt x="290" y="6"/>
                        <a:pt x="271" y="9"/>
                      </a:cubicBezTo>
                      <a:lnTo>
                        <a:pt x="221" y="9"/>
                      </a:lnTo>
                      <a:cubicBezTo>
                        <a:pt x="59" y="39"/>
                        <a:pt x="1" y="166"/>
                        <a:pt x="18" y="293"/>
                      </a:cubicBezTo>
                      <a:lnTo>
                        <a:pt x="18" y="293"/>
                      </a:lnTo>
                      <a:cubicBezTo>
                        <a:pt x="1" y="420"/>
                        <a:pt x="59" y="547"/>
                        <a:pt x="221" y="576"/>
                      </a:cubicBezTo>
                      <a:cubicBezTo>
                        <a:pt x="243" y="576"/>
                        <a:pt x="262" y="576"/>
                        <a:pt x="279" y="577"/>
                      </a:cubicBezTo>
                      <a:lnTo>
                        <a:pt x="279" y="577"/>
                      </a:lnTo>
                      <a:cubicBezTo>
                        <a:pt x="285" y="579"/>
                        <a:pt x="292" y="580"/>
                        <a:pt x="299" y="580"/>
                      </a:cubicBezTo>
                      <a:lnTo>
                        <a:pt x="299" y="580"/>
                      </a:lnTo>
                      <a:cubicBezTo>
                        <a:pt x="320" y="584"/>
                        <a:pt x="337" y="593"/>
                        <a:pt x="354" y="610"/>
                      </a:cubicBezTo>
                      <a:cubicBezTo>
                        <a:pt x="386" y="615"/>
                        <a:pt x="415" y="618"/>
                        <a:pt x="443" y="618"/>
                      </a:cubicBezTo>
                      <a:cubicBezTo>
                        <a:pt x="858" y="618"/>
                        <a:pt x="858" y="0"/>
                        <a:pt x="4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17"/>
                <p:cNvSpPr/>
                <p:nvPr/>
              </p:nvSpPr>
              <p:spPr>
                <a:xfrm>
                  <a:off x="4469000" y="2079575"/>
                  <a:ext cx="30875" cy="31700"/>
                </a:xfrm>
                <a:custGeom>
                  <a:avLst/>
                  <a:gdLst/>
                  <a:ahLst/>
                  <a:cxnLst/>
                  <a:rect l="l" t="t" r="r" b="b"/>
                  <a:pathLst>
                    <a:path w="1235" h="1268" extrusionOk="0">
                      <a:moveTo>
                        <a:pt x="501" y="0"/>
                      </a:moveTo>
                      <a:cubicBezTo>
                        <a:pt x="367" y="0"/>
                        <a:pt x="234" y="67"/>
                        <a:pt x="134" y="167"/>
                      </a:cubicBezTo>
                      <a:cubicBezTo>
                        <a:pt x="67" y="234"/>
                        <a:pt x="0" y="367"/>
                        <a:pt x="0" y="500"/>
                      </a:cubicBezTo>
                      <a:cubicBezTo>
                        <a:pt x="0" y="534"/>
                        <a:pt x="0" y="601"/>
                        <a:pt x="0" y="634"/>
                      </a:cubicBezTo>
                      <a:cubicBezTo>
                        <a:pt x="34" y="701"/>
                        <a:pt x="67" y="767"/>
                        <a:pt x="134" y="834"/>
                      </a:cubicBezTo>
                      <a:cubicBezTo>
                        <a:pt x="201" y="934"/>
                        <a:pt x="267" y="1001"/>
                        <a:pt x="334" y="1101"/>
                      </a:cubicBezTo>
                      <a:cubicBezTo>
                        <a:pt x="434" y="1201"/>
                        <a:pt x="601" y="1268"/>
                        <a:pt x="701" y="1268"/>
                      </a:cubicBezTo>
                      <a:cubicBezTo>
                        <a:pt x="834" y="1268"/>
                        <a:pt x="1001" y="1201"/>
                        <a:pt x="1068" y="1101"/>
                      </a:cubicBezTo>
                      <a:cubicBezTo>
                        <a:pt x="1168" y="1001"/>
                        <a:pt x="1235" y="867"/>
                        <a:pt x="1235" y="734"/>
                      </a:cubicBezTo>
                      <a:cubicBezTo>
                        <a:pt x="1235" y="601"/>
                        <a:pt x="1201" y="434"/>
                        <a:pt x="1101" y="367"/>
                      </a:cubicBezTo>
                      <a:cubicBezTo>
                        <a:pt x="1001" y="300"/>
                        <a:pt x="901" y="234"/>
                        <a:pt x="834" y="167"/>
                      </a:cubicBezTo>
                      <a:cubicBezTo>
                        <a:pt x="768" y="100"/>
                        <a:pt x="734" y="67"/>
                        <a:pt x="668" y="67"/>
                      </a:cubicBezTo>
                      <a:cubicBezTo>
                        <a:pt x="601" y="33"/>
                        <a:pt x="534" y="0"/>
                        <a:pt x="5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17"/>
                <p:cNvSpPr/>
                <p:nvPr/>
              </p:nvSpPr>
              <p:spPr>
                <a:xfrm>
                  <a:off x="4371625" y="2030025"/>
                  <a:ext cx="20875" cy="25450"/>
                </a:xfrm>
                <a:custGeom>
                  <a:avLst/>
                  <a:gdLst/>
                  <a:ahLst/>
                  <a:cxnLst/>
                  <a:rect l="l" t="t" r="r" b="b"/>
                  <a:pathLst>
                    <a:path w="835" h="1018" extrusionOk="0">
                      <a:moveTo>
                        <a:pt x="417" y="0"/>
                      </a:moveTo>
                      <a:cubicBezTo>
                        <a:pt x="342" y="0"/>
                        <a:pt x="267" y="50"/>
                        <a:pt x="234" y="151"/>
                      </a:cubicBezTo>
                      <a:lnTo>
                        <a:pt x="67" y="584"/>
                      </a:lnTo>
                      <a:cubicBezTo>
                        <a:pt x="0" y="818"/>
                        <a:pt x="200" y="1018"/>
                        <a:pt x="400" y="1018"/>
                      </a:cubicBezTo>
                      <a:cubicBezTo>
                        <a:pt x="634" y="1018"/>
                        <a:pt x="834" y="784"/>
                        <a:pt x="734" y="584"/>
                      </a:cubicBezTo>
                      <a:lnTo>
                        <a:pt x="601" y="151"/>
                      </a:lnTo>
                      <a:cubicBezTo>
                        <a:pt x="567" y="50"/>
                        <a:pt x="492" y="0"/>
                        <a:pt x="4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940" name="Google Shape;1940;p17"/>
            <p:cNvSpPr/>
            <p:nvPr/>
          </p:nvSpPr>
          <p:spPr>
            <a:xfrm>
              <a:off x="4733828" y="957400"/>
              <a:ext cx="165895" cy="152953"/>
            </a:xfrm>
            <a:custGeom>
              <a:avLst/>
              <a:gdLst/>
              <a:ahLst/>
              <a:cxnLst/>
              <a:rect l="l" t="t" r="r" b="b"/>
              <a:pathLst>
                <a:path w="14044" h="12786" extrusionOk="0">
                  <a:moveTo>
                    <a:pt x="8049" y="0"/>
                  </a:moveTo>
                  <a:cubicBezTo>
                    <a:pt x="7892" y="0"/>
                    <a:pt x="7722" y="8"/>
                    <a:pt x="7539" y="22"/>
                  </a:cubicBezTo>
                  <a:cubicBezTo>
                    <a:pt x="5504" y="189"/>
                    <a:pt x="3836" y="2424"/>
                    <a:pt x="3369" y="4392"/>
                  </a:cubicBezTo>
                  <a:cubicBezTo>
                    <a:pt x="2702" y="7061"/>
                    <a:pt x="0" y="8362"/>
                    <a:pt x="1435" y="11364"/>
                  </a:cubicBezTo>
                  <a:cubicBezTo>
                    <a:pt x="1985" y="12484"/>
                    <a:pt x="2587" y="12785"/>
                    <a:pt x="3267" y="12785"/>
                  </a:cubicBezTo>
                  <a:cubicBezTo>
                    <a:pt x="3822" y="12785"/>
                    <a:pt x="4429" y="12584"/>
                    <a:pt x="5104" y="12465"/>
                  </a:cubicBezTo>
                  <a:cubicBezTo>
                    <a:pt x="6772" y="12164"/>
                    <a:pt x="8940" y="12298"/>
                    <a:pt x="10708" y="11797"/>
                  </a:cubicBezTo>
                  <a:cubicBezTo>
                    <a:pt x="12809" y="11197"/>
                    <a:pt x="14044" y="9229"/>
                    <a:pt x="13777" y="6994"/>
                  </a:cubicBezTo>
                  <a:cubicBezTo>
                    <a:pt x="13443" y="4492"/>
                    <a:pt x="11975" y="5860"/>
                    <a:pt x="10775" y="4325"/>
                  </a:cubicBezTo>
                  <a:cubicBezTo>
                    <a:pt x="9506" y="2676"/>
                    <a:pt x="11103" y="0"/>
                    <a:pt x="8049" y="0"/>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17"/>
            <p:cNvSpPr/>
            <p:nvPr/>
          </p:nvSpPr>
          <p:spPr>
            <a:xfrm>
              <a:off x="4792571" y="966037"/>
              <a:ext cx="63811" cy="63066"/>
            </a:xfrm>
            <a:custGeom>
              <a:avLst/>
              <a:gdLst/>
              <a:ahLst/>
              <a:cxnLst/>
              <a:rect l="l" t="t" r="r" b="b"/>
              <a:pathLst>
                <a:path w="5402" h="5272" extrusionOk="0">
                  <a:moveTo>
                    <a:pt x="2933" y="1"/>
                  </a:moveTo>
                  <a:cubicBezTo>
                    <a:pt x="2032" y="501"/>
                    <a:pt x="965" y="1135"/>
                    <a:pt x="498" y="1969"/>
                  </a:cubicBezTo>
                  <a:cubicBezTo>
                    <a:pt x="1" y="2797"/>
                    <a:pt x="2499" y="5272"/>
                    <a:pt x="3055" y="5272"/>
                  </a:cubicBezTo>
                  <a:cubicBezTo>
                    <a:pt x="3059" y="5272"/>
                    <a:pt x="3063" y="5271"/>
                    <a:pt x="3066" y="5271"/>
                  </a:cubicBezTo>
                  <a:cubicBezTo>
                    <a:pt x="3333" y="5238"/>
                    <a:pt x="5068" y="3437"/>
                    <a:pt x="5168" y="3136"/>
                  </a:cubicBezTo>
                  <a:cubicBezTo>
                    <a:pt x="5401" y="2669"/>
                    <a:pt x="3733" y="668"/>
                    <a:pt x="2933" y="1"/>
                  </a:cubicBez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17"/>
            <p:cNvSpPr/>
            <p:nvPr/>
          </p:nvSpPr>
          <p:spPr>
            <a:xfrm>
              <a:off x="4769300" y="1072981"/>
              <a:ext cx="61071" cy="53867"/>
            </a:xfrm>
            <a:custGeom>
              <a:avLst/>
              <a:gdLst/>
              <a:ahLst/>
              <a:cxnLst/>
              <a:rect l="l" t="t" r="r" b="b"/>
              <a:pathLst>
                <a:path w="5170" h="4503" extrusionOk="0">
                  <a:moveTo>
                    <a:pt x="2401" y="1"/>
                  </a:moveTo>
                  <a:cubicBezTo>
                    <a:pt x="1667" y="868"/>
                    <a:pt x="533" y="2169"/>
                    <a:pt x="166" y="3270"/>
                  </a:cubicBezTo>
                  <a:cubicBezTo>
                    <a:pt x="0" y="3795"/>
                    <a:pt x="2215" y="4503"/>
                    <a:pt x="3132" y="4503"/>
                  </a:cubicBezTo>
                  <a:cubicBezTo>
                    <a:pt x="3322" y="4503"/>
                    <a:pt x="3456" y="4472"/>
                    <a:pt x="3502" y="4404"/>
                  </a:cubicBezTo>
                  <a:cubicBezTo>
                    <a:pt x="4036" y="3536"/>
                    <a:pt x="4669" y="2336"/>
                    <a:pt x="5170" y="1502"/>
                  </a:cubicBezTo>
                  <a:cubicBezTo>
                    <a:pt x="4302" y="901"/>
                    <a:pt x="3335" y="534"/>
                    <a:pt x="2468" y="134"/>
                  </a:cubicBezTo>
                  <a:cubicBezTo>
                    <a:pt x="2436" y="166"/>
                    <a:pt x="2419" y="205"/>
                    <a:pt x="2411" y="205"/>
                  </a:cubicBezTo>
                  <a:cubicBezTo>
                    <a:pt x="2401" y="205"/>
                    <a:pt x="2401" y="158"/>
                    <a:pt x="2401" y="1"/>
                  </a:cubicBez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17"/>
            <p:cNvSpPr/>
            <p:nvPr/>
          </p:nvSpPr>
          <p:spPr>
            <a:xfrm>
              <a:off x="4811058" y="1045444"/>
              <a:ext cx="41781" cy="31043"/>
            </a:xfrm>
            <a:custGeom>
              <a:avLst/>
              <a:gdLst/>
              <a:ahLst/>
              <a:cxnLst/>
              <a:rect l="l" t="t" r="r" b="b"/>
              <a:pathLst>
                <a:path w="3537" h="2595" extrusionOk="0">
                  <a:moveTo>
                    <a:pt x="734" y="1"/>
                  </a:moveTo>
                  <a:cubicBezTo>
                    <a:pt x="434" y="735"/>
                    <a:pt x="0" y="1702"/>
                    <a:pt x="67" y="2369"/>
                  </a:cubicBezTo>
                  <a:cubicBezTo>
                    <a:pt x="742" y="2482"/>
                    <a:pt x="1629" y="2594"/>
                    <a:pt x="2421" y="2594"/>
                  </a:cubicBezTo>
                  <a:cubicBezTo>
                    <a:pt x="2804" y="2594"/>
                    <a:pt x="3165" y="2568"/>
                    <a:pt x="3469" y="2503"/>
                  </a:cubicBezTo>
                  <a:cubicBezTo>
                    <a:pt x="3436" y="1802"/>
                    <a:pt x="3403" y="1002"/>
                    <a:pt x="3536" y="334"/>
                  </a:cubicBezTo>
                  <a:cubicBezTo>
                    <a:pt x="2869" y="268"/>
                    <a:pt x="1668" y="234"/>
                    <a:pt x="734" y="1"/>
                  </a:cubicBez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17"/>
            <p:cNvSpPr/>
            <p:nvPr/>
          </p:nvSpPr>
          <p:spPr>
            <a:xfrm>
              <a:off x="4764162" y="1035024"/>
              <a:ext cx="31539" cy="20815"/>
            </a:xfrm>
            <a:custGeom>
              <a:avLst/>
              <a:gdLst/>
              <a:ahLst/>
              <a:cxnLst/>
              <a:rect l="l" t="t" r="r" b="b"/>
              <a:pathLst>
                <a:path w="2670" h="1740" extrusionOk="0">
                  <a:moveTo>
                    <a:pt x="710" y="0"/>
                  </a:moveTo>
                  <a:cubicBezTo>
                    <a:pt x="627" y="0"/>
                    <a:pt x="566" y="12"/>
                    <a:pt x="534" y="38"/>
                  </a:cubicBezTo>
                  <a:cubicBezTo>
                    <a:pt x="368" y="205"/>
                    <a:pt x="34" y="872"/>
                    <a:pt x="1" y="1105"/>
                  </a:cubicBezTo>
                  <a:cubicBezTo>
                    <a:pt x="768" y="1406"/>
                    <a:pt x="1568" y="1706"/>
                    <a:pt x="2402" y="1739"/>
                  </a:cubicBezTo>
                  <a:cubicBezTo>
                    <a:pt x="2402" y="1306"/>
                    <a:pt x="2569" y="839"/>
                    <a:pt x="2669" y="438"/>
                  </a:cubicBezTo>
                  <a:cubicBezTo>
                    <a:pt x="2220" y="326"/>
                    <a:pt x="1154" y="0"/>
                    <a:pt x="710" y="0"/>
                  </a:cubicBezTo>
                  <a:close/>
                </a:path>
              </a:pathLst>
            </a:custGeom>
            <a:solidFill>
              <a:srgbClr val="DECCB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17"/>
            <p:cNvSpPr/>
            <p:nvPr/>
          </p:nvSpPr>
          <p:spPr>
            <a:xfrm>
              <a:off x="4873699" y="1066557"/>
              <a:ext cx="24050" cy="26629"/>
            </a:xfrm>
            <a:custGeom>
              <a:avLst/>
              <a:gdLst/>
              <a:ahLst/>
              <a:cxnLst/>
              <a:rect l="l" t="t" r="r" b="b"/>
              <a:pathLst>
                <a:path w="2036" h="2226" extrusionOk="0">
                  <a:moveTo>
                    <a:pt x="1276" y="0"/>
                  </a:moveTo>
                  <a:cubicBezTo>
                    <a:pt x="1113" y="0"/>
                    <a:pt x="924" y="4"/>
                    <a:pt x="701" y="4"/>
                  </a:cubicBezTo>
                  <a:cubicBezTo>
                    <a:pt x="368" y="371"/>
                    <a:pt x="1" y="1838"/>
                    <a:pt x="234" y="2072"/>
                  </a:cubicBezTo>
                  <a:cubicBezTo>
                    <a:pt x="322" y="2174"/>
                    <a:pt x="582" y="2225"/>
                    <a:pt x="863" y="2225"/>
                  </a:cubicBezTo>
                  <a:cubicBezTo>
                    <a:pt x="1225" y="2225"/>
                    <a:pt x="1623" y="2141"/>
                    <a:pt x="1736" y="1972"/>
                  </a:cubicBezTo>
                  <a:cubicBezTo>
                    <a:pt x="1836" y="1838"/>
                    <a:pt x="2036" y="437"/>
                    <a:pt x="2002" y="104"/>
                  </a:cubicBezTo>
                  <a:cubicBezTo>
                    <a:pt x="1825" y="15"/>
                    <a:pt x="1602" y="0"/>
                    <a:pt x="1276" y="0"/>
                  </a:cubicBezTo>
                  <a:close/>
                </a:path>
              </a:pathLst>
            </a:custGeom>
            <a:solidFill>
              <a:srgbClr val="DECCB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3029"/>
        <p:cNvGrpSpPr/>
        <p:nvPr/>
      </p:nvGrpSpPr>
      <p:grpSpPr>
        <a:xfrm>
          <a:off x="0" y="0"/>
          <a:ext cx="0" cy="0"/>
          <a:chOff x="0" y="0"/>
          <a:chExt cx="0" cy="0"/>
        </a:xfrm>
      </p:grpSpPr>
      <p:grpSp>
        <p:nvGrpSpPr>
          <p:cNvPr id="3030" name="Google Shape;3030;p33"/>
          <p:cNvGrpSpPr/>
          <p:nvPr/>
        </p:nvGrpSpPr>
        <p:grpSpPr>
          <a:xfrm flipH="1">
            <a:off x="7382753" y="-76461"/>
            <a:ext cx="1837493" cy="1828822"/>
            <a:chOff x="2679775" y="1845600"/>
            <a:chExt cx="1836575" cy="1824625"/>
          </a:xfrm>
        </p:grpSpPr>
        <p:sp>
          <p:nvSpPr>
            <p:cNvPr id="3031" name="Google Shape;3031;p33"/>
            <p:cNvSpPr/>
            <p:nvPr/>
          </p:nvSpPr>
          <p:spPr>
            <a:xfrm>
              <a:off x="3408150" y="1845600"/>
              <a:ext cx="422400" cy="217725"/>
            </a:xfrm>
            <a:custGeom>
              <a:avLst/>
              <a:gdLst/>
              <a:ahLst/>
              <a:cxnLst/>
              <a:rect l="l" t="t" r="r" b="b"/>
              <a:pathLst>
                <a:path w="16896" h="8709" extrusionOk="0">
                  <a:moveTo>
                    <a:pt x="72" y="0"/>
                  </a:moveTo>
                  <a:cubicBezTo>
                    <a:pt x="1" y="524"/>
                    <a:pt x="1" y="1048"/>
                    <a:pt x="203" y="1536"/>
                  </a:cubicBezTo>
                  <a:cubicBezTo>
                    <a:pt x="1060" y="3644"/>
                    <a:pt x="2251" y="5382"/>
                    <a:pt x="4644" y="6049"/>
                  </a:cubicBezTo>
                  <a:cubicBezTo>
                    <a:pt x="7287" y="6799"/>
                    <a:pt x="9883" y="7727"/>
                    <a:pt x="12502" y="8537"/>
                  </a:cubicBezTo>
                  <a:cubicBezTo>
                    <a:pt x="12863" y="8649"/>
                    <a:pt x="13152" y="8708"/>
                    <a:pt x="13401" y="8708"/>
                  </a:cubicBezTo>
                  <a:cubicBezTo>
                    <a:pt x="13949" y="8708"/>
                    <a:pt x="14305" y="8422"/>
                    <a:pt x="14812" y="7775"/>
                  </a:cubicBezTo>
                  <a:cubicBezTo>
                    <a:pt x="15455" y="6942"/>
                    <a:pt x="15931" y="6025"/>
                    <a:pt x="16241" y="5025"/>
                  </a:cubicBezTo>
                  <a:cubicBezTo>
                    <a:pt x="16896" y="2894"/>
                    <a:pt x="16276" y="1596"/>
                    <a:pt x="14217" y="762"/>
                  </a:cubicBezTo>
                  <a:cubicBezTo>
                    <a:pt x="13538" y="488"/>
                    <a:pt x="12824" y="262"/>
                    <a:pt x="12133" y="0"/>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2" name="Google Shape;3032;p33"/>
            <p:cNvSpPr/>
            <p:nvPr/>
          </p:nvSpPr>
          <p:spPr>
            <a:xfrm>
              <a:off x="4114200" y="1845600"/>
              <a:ext cx="120575" cy="135175"/>
            </a:xfrm>
            <a:custGeom>
              <a:avLst/>
              <a:gdLst/>
              <a:ahLst/>
              <a:cxnLst/>
              <a:rect l="l" t="t" r="r" b="b"/>
              <a:pathLst>
                <a:path w="4823" h="5407" extrusionOk="0">
                  <a:moveTo>
                    <a:pt x="1155" y="0"/>
                  </a:moveTo>
                  <a:cubicBezTo>
                    <a:pt x="893" y="560"/>
                    <a:pt x="631" y="1131"/>
                    <a:pt x="357" y="1679"/>
                  </a:cubicBezTo>
                  <a:cubicBezTo>
                    <a:pt x="0" y="2382"/>
                    <a:pt x="167" y="2929"/>
                    <a:pt x="738" y="3453"/>
                  </a:cubicBezTo>
                  <a:cubicBezTo>
                    <a:pt x="1286" y="3953"/>
                    <a:pt x="1869" y="4429"/>
                    <a:pt x="2239" y="5096"/>
                  </a:cubicBezTo>
                  <a:cubicBezTo>
                    <a:pt x="2359" y="5316"/>
                    <a:pt x="2477" y="5406"/>
                    <a:pt x="2594" y="5406"/>
                  </a:cubicBezTo>
                  <a:cubicBezTo>
                    <a:pt x="2731" y="5406"/>
                    <a:pt x="2866" y="5282"/>
                    <a:pt x="3001" y="5096"/>
                  </a:cubicBezTo>
                  <a:cubicBezTo>
                    <a:pt x="4096" y="3572"/>
                    <a:pt x="4822" y="1929"/>
                    <a:pt x="4727" y="0"/>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3" name="Google Shape;3033;p33"/>
            <p:cNvSpPr/>
            <p:nvPr/>
          </p:nvSpPr>
          <p:spPr>
            <a:xfrm>
              <a:off x="4411850" y="1845600"/>
              <a:ext cx="104500" cy="78975"/>
            </a:xfrm>
            <a:custGeom>
              <a:avLst/>
              <a:gdLst/>
              <a:ahLst/>
              <a:cxnLst/>
              <a:rect l="l" t="t" r="r" b="b"/>
              <a:pathLst>
                <a:path w="4180" h="3159" extrusionOk="0">
                  <a:moveTo>
                    <a:pt x="1155" y="0"/>
                  </a:moveTo>
                  <a:cubicBezTo>
                    <a:pt x="953" y="143"/>
                    <a:pt x="762" y="322"/>
                    <a:pt x="548" y="429"/>
                  </a:cubicBezTo>
                  <a:cubicBezTo>
                    <a:pt x="72" y="691"/>
                    <a:pt x="0" y="1072"/>
                    <a:pt x="108" y="1560"/>
                  </a:cubicBezTo>
                  <a:cubicBezTo>
                    <a:pt x="310" y="2405"/>
                    <a:pt x="965" y="2977"/>
                    <a:pt x="1882" y="3132"/>
                  </a:cubicBezTo>
                  <a:cubicBezTo>
                    <a:pt x="1985" y="3150"/>
                    <a:pt x="2083" y="3158"/>
                    <a:pt x="2177" y="3158"/>
                  </a:cubicBezTo>
                  <a:cubicBezTo>
                    <a:pt x="2887" y="3158"/>
                    <a:pt x="3311" y="2664"/>
                    <a:pt x="3679" y="2096"/>
                  </a:cubicBezTo>
                  <a:cubicBezTo>
                    <a:pt x="4180" y="1334"/>
                    <a:pt x="4132" y="786"/>
                    <a:pt x="3537" y="0"/>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4" name="Google Shape;3034;p33"/>
            <p:cNvSpPr/>
            <p:nvPr/>
          </p:nvSpPr>
          <p:spPr>
            <a:xfrm>
              <a:off x="2679775" y="2040100"/>
              <a:ext cx="242325" cy="278750"/>
            </a:xfrm>
            <a:custGeom>
              <a:avLst/>
              <a:gdLst/>
              <a:ahLst/>
              <a:cxnLst/>
              <a:rect l="l" t="t" r="r" b="b"/>
              <a:pathLst>
                <a:path w="9693" h="11150" extrusionOk="0">
                  <a:moveTo>
                    <a:pt x="3045" y="0"/>
                  </a:moveTo>
                  <a:cubicBezTo>
                    <a:pt x="2769" y="0"/>
                    <a:pt x="2512" y="124"/>
                    <a:pt x="2192" y="317"/>
                  </a:cubicBezTo>
                  <a:cubicBezTo>
                    <a:pt x="763" y="1174"/>
                    <a:pt x="1" y="2269"/>
                    <a:pt x="453" y="3686"/>
                  </a:cubicBezTo>
                  <a:cubicBezTo>
                    <a:pt x="453" y="4567"/>
                    <a:pt x="430" y="5162"/>
                    <a:pt x="453" y="5758"/>
                  </a:cubicBezTo>
                  <a:cubicBezTo>
                    <a:pt x="501" y="7055"/>
                    <a:pt x="1287" y="8139"/>
                    <a:pt x="2466" y="8389"/>
                  </a:cubicBezTo>
                  <a:cubicBezTo>
                    <a:pt x="4132" y="8734"/>
                    <a:pt x="5573" y="9461"/>
                    <a:pt x="6811" y="10639"/>
                  </a:cubicBezTo>
                  <a:cubicBezTo>
                    <a:pt x="7177" y="10986"/>
                    <a:pt x="7574" y="11150"/>
                    <a:pt x="7952" y="11150"/>
                  </a:cubicBezTo>
                  <a:cubicBezTo>
                    <a:pt x="8559" y="11150"/>
                    <a:pt x="9118" y="10728"/>
                    <a:pt x="9419" y="9972"/>
                  </a:cubicBezTo>
                  <a:cubicBezTo>
                    <a:pt x="9693" y="9258"/>
                    <a:pt x="9586" y="8603"/>
                    <a:pt x="9216" y="7972"/>
                  </a:cubicBezTo>
                  <a:cubicBezTo>
                    <a:pt x="8919" y="7460"/>
                    <a:pt x="8776" y="6877"/>
                    <a:pt x="8573" y="6329"/>
                  </a:cubicBezTo>
                  <a:cubicBezTo>
                    <a:pt x="7609" y="3746"/>
                    <a:pt x="6145" y="1555"/>
                    <a:pt x="3656" y="186"/>
                  </a:cubicBezTo>
                  <a:cubicBezTo>
                    <a:pt x="3426" y="56"/>
                    <a:pt x="3231" y="0"/>
                    <a:pt x="3045" y="0"/>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5" name="Google Shape;3035;p33"/>
            <p:cNvSpPr/>
            <p:nvPr/>
          </p:nvSpPr>
          <p:spPr>
            <a:xfrm>
              <a:off x="2697650" y="2637975"/>
              <a:ext cx="200050" cy="258150"/>
            </a:xfrm>
            <a:custGeom>
              <a:avLst/>
              <a:gdLst/>
              <a:ahLst/>
              <a:cxnLst/>
              <a:rect l="l" t="t" r="r" b="b"/>
              <a:pathLst>
                <a:path w="8002" h="10326" extrusionOk="0">
                  <a:moveTo>
                    <a:pt x="4536" y="0"/>
                  </a:moveTo>
                  <a:cubicBezTo>
                    <a:pt x="4188" y="0"/>
                    <a:pt x="3859" y="230"/>
                    <a:pt x="3703" y="666"/>
                  </a:cubicBezTo>
                  <a:cubicBezTo>
                    <a:pt x="3322" y="1774"/>
                    <a:pt x="2560" y="2202"/>
                    <a:pt x="1489" y="2452"/>
                  </a:cubicBezTo>
                  <a:cubicBezTo>
                    <a:pt x="215" y="2750"/>
                    <a:pt x="0" y="3262"/>
                    <a:pt x="298" y="4548"/>
                  </a:cubicBezTo>
                  <a:cubicBezTo>
                    <a:pt x="381" y="4881"/>
                    <a:pt x="441" y="5226"/>
                    <a:pt x="524" y="5560"/>
                  </a:cubicBezTo>
                  <a:cubicBezTo>
                    <a:pt x="858" y="6881"/>
                    <a:pt x="1179" y="8215"/>
                    <a:pt x="1941" y="9370"/>
                  </a:cubicBezTo>
                  <a:cubicBezTo>
                    <a:pt x="2363" y="10009"/>
                    <a:pt x="2780" y="10325"/>
                    <a:pt x="3240" y="10325"/>
                  </a:cubicBezTo>
                  <a:cubicBezTo>
                    <a:pt x="3559" y="10325"/>
                    <a:pt x="3899" y="10173"/>
                    <a:pt x="4275" y="9870"/>
                  </a:cubicBezTo>
                  <a:cubicBezTo>
                    <a:pt x="5537" y="8858"/>
                    <a:pt x="6644" y="7691"/>
                    <a:pt x="7620" y="6405"/>
                  </a:cubicBezTo>
                  <a:cubicBezTo>
                    <a:pt x="7823" y="6119"/>
                    <a:pt x="8001" y="5822"/>
                    <a:pt x="8001" y="5441"/>
                  </a:cubicBezTo>
                  <a:cubicBezTo>
                    <a:pt x="7477" y="3476"/>
                    <a:pt x="6668" y="1667"/>
                    <a:pt x="5156" y="262"/>
                  </a:cubicBezTo>
                  <a:cubicBezTo>
                    <a:pt x="4966" y="86"/>
                    <a:pt x="4748" y="0"/>
                    <a:pt x="4536" y="0"/>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6" name="Google Shape;3036;p33"/>
            <p:cNvSpPr/>
            <p:nvPr/>
          </p:nvSpPr>
          <p:spPr>
            <a:xfrm>
              <a:off x="3265125" y="2135500"/>
              <a:ext cx="261825" cy="156525"/>
            </a:xfrm>
            <a:custGeom>
              <a:avLst/>
              <a:gdLst/>
              <a:ahLst/>
              <a:cxnLst/>
              <a:rect l="l" t="t" r="r" b="b"/>
              <a:pathLst>
                <a:path w="10473" h="6261" extrusionOk="0">
                  <a:moveTo>
                    <a:pt x="3317" y="1"/>
                  </a:moveTo>
                  <a:cubicBezTo>
                    <a:pt x="1343" y="1"/>
                    <a:pt x="1" y="2229"/>
                    <a:pt x="769" y="3882"/>
                  </a:cubicBezTo>
                  <a:cubicBezTo>
                    <a:pt x="1292" y="5025"/>
                    <a:pt x="2257" y="5645"/>
                    <a:pt x="3412" y="5990"/>
                  </a:cubicBezTo>
                  <a:cubicBezTo>
                    <a:pt x="3781" y="6088"/>
                    <a:pt x="4145" y="6260"/>
                    <a:pt x="4526" y="6260"/>
                  </a:cubicBezTo>
                  <a:cubicBezTo>
                    <a:pt x="4698" y="6260"/>
                    <a:pt x="4873" y="6225"/>
                    <a:pt x="5055" y="6133"/>
                  </a:cubicBezTo>
                  <a:cubicBezTo>
                    <a:pt x="6436" y="5454"/>
                    <a:pt x="7817" y="4799"/>
                    <a:pt x="9198" y="4121"/>
                  </a:cubicBezTo>
                  <a:cubicBezTo>
                    <a:pt x="9627" y="3918"/>
                    <a:pt x="9948" y="3573"/>
                    <a:pt x="10222" y="3180"/>
                  </a:cubicBezTo>
                  <a:cubicBezTo>
                    <a:pt x="10460" y="2835"/>
                    <a:pt x="10472" y="2501"/>
                    <a:pt x="10246" y="2144"/>
                  </a:cubicBezTo>
                  <a:cubicBezTo>
                    <a:pt x="9663" y="1275"/>
                    <a:pt x="8998" y="558"/>
                    <a:pt x="7894" y="558"/>
                  </a:cubicBezTo>
                  <a:cubicBezTo>
                    <a:pt x="7804" y="558"/>
                    <a:pt x="7711" y="563"/>
                    <a:pt x="7615" y="572"/>
                  </a:cubicBezTo>
                  <a:cubicBezTo>
                    <a:pt x="7574" y="576"/>
                    <a:pt x="7533" y="577"/>
                    <a:pt x="7493" y="577"/>
                  </a:cubicBezTo>
                  <a:cubicBezTo>
                    <a:pt x="7236" y="577"/>
                    <a:pt x="6980" y="518"/>
                    <a:pt x="6734" y="477"/>
                  </a:cubicBezTo>
                  <a:cubicBezTo>
                    <a:pt x="5531" y="311"/>
                    <a:pt x="4329" y="144"/>
                    <a:pt x="3364" y="1"/>
                  </a:cubicBezTo>
                  <a:cubicBezTo>
                    <a:pt x="3348" y="1"/>
                    <a:pt x="3333" y="1"/>
                    <a:pt x="3317" y="1"/>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7" name="Google Shape;3037;p33"/>
            <p:cNvSpPr/>
            <p:nvPr/>
          </p:nvSpPr>
          <p:spPr>
            <a:xfrm>
              <a:off x="2750625" y="3509575"/>
              <a:ext cx="231000" cy="160650"/>
            </a:xfrm>
            <a:custGeom>
              <a:avLst/>
              <a:gdLst/>
              <a:ahLst/>
              <a:cxnLst/>
              <a:rect l="l" t="t" r="r" b="b"/>
              <a:pathLst>
                <a:path w="9240" h="6426" extrusionOk="0">
                  <a:moveTo>
                    <a:pt x="7360" y="1"/>
                  </a:moveTo>
                  <a:cubicBezTo>
                    <a:pt x="7276" y="1"/>
                    <a:pt x="7188" y="7"/>
                    <a:pt x="7097" y="21"/>
                  </a:cubicBezTo>
                  <a:cubicBezTo>
                    <a:pt x="5918" y="199"/>
                    <a:pt x="4751" y="366"/>
                    <a:pt x="3573" y="557"/>
                  </a:cubicBezTo>
                  <a:cubicBezTo>
                    <a:pt x="3391" y="589"/>
                    <a:pt x="3218" y="633"/>
                    <a:pt x="3057" y="633"/>
                  </a:cubicBezTo>
                  <a:cubicBezTo>
                    <a:pt x="2859" y="633"/>
                    <a:pt x="2677" y="567"/>
                    <a:pt x="2513" y="330"/>
                  </a:cubicBezTo>
                  <a:cubicBezTo>
                    <a:pt x="2452" y="252"/>
                    <a:pt x="2388" y="222"/>
                    <a:pt x="2325" y="222"/>
                  </a:cubicBezTo>
                  <a:cubicBezTo>
                    <a:pt x="2214" y="222"/>
                    <a:pt x="2104" y="315"/>
                    <a:pt x="2013" y="414"/>
                  </a:cubicBezTo>
                  <a:cubicBezTo>
                    <a:pt x="1584" y="854"/>
                    <a:pt x="1120" y="1271"/>
                    <a:pt x="739" y="1759"/>
                  </a:cubicBezTo>
                  <a:cubicBezTo>
                    <a:pt x="1" y="2724"/>
                    <a:pt x="179" y="3652"/>
                    <a:pt x="1203" y="4283"/>
                  </a:cubicBezTo>
                  <a:cubicBezTo>
                    <a:pt x="2418" y="5022"/>
                    <a:pt x="3692" y="5629"/>
                    <a:pt x="5037" y="6081"/>
                  </a:cubicBezTo>
                  <a:cubicBezTo>
                    <a:pt x="5550" y="6249"/>
                    <a:pt x="6071" y="6425"/>
                    <a:pt x="6562" y="6425"/>
                  </a:cubicBezTo>
                  <a:cubicBezTo>
                    <a:pt x="6630" y="6425"/>
                    <a:pt x="6697" y="6422"/>
                    <a:pt x="6763" y="6415"/>
                  </a:cubicBezTo>
                  <a:cubicBezTo>
                    <a:pt x="8371" y="6415"/>
                    <a:pt x="9180" y="5772"/>
                    <a:pt x="9204" y="4355"/>
                  </a:cubicBezTo>
                  <a:cubicBezTo>
                    <a:pt x="9240" y="3117"/>
                    <a:pt x="9049" y="1890"/>
                    <a:pt x="8490" y="747"/>
                  </a:cubicBezTo>
                  <a:cubicBezTo>
                    <a:pt x="8235" y="247"/>
                    <a:pt x="7866" y="1"/>
                    <a:pt x="7360" y="1"/>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8" name="Google Shape;3038;p33"/>
            <p:cNvSpPr/>
            <p:nvPr/>
          </p:nvSpPr>
          <p:spPr>
            <a:xfrm>
              <a:off x="2979225" y="2773975"/>
              <a:ext cx="174750" cy="171650"/>
            </a:xfrm>
            <a:custGeom>
              <a:avLst/>
              <a:gdLst/>
              <a:ahLst/>
              <a:cxnLst/>
              <a:rect l="l" t="t" r="r" b="b"/>
              <a:pathLst>
                <a:path w="6990" h="6866" extrusionOk="0">
                  <a:moveTo>
                    <a:pt x="4246" y="1"/>
                  </a:moveTo>
                  <a:cubicBezTo>
                    <a:pt x="4056" y="1"/>
                    <a:pt x="3855" y="38"/>
                    <a:pt x="3644" y="108"/>
                  </a:cubicBezTo>
                  <a:cubicBezTo>
                    <a:pt x="2632" y="453"/>
                    <a:pt x="1691" y="941"/>
                    <a:pt x="906" y="1691"/>
                  </a:cubicBezTo>
                  <a:cubicBezTo>
                    <a:pt x="132" y="2430"/>
                    <a:pt x="1" y="2989"/>
                    <a:pt x="513" y="3942"/>
                  </a:cubicBezTo>
                  <a:cubicBezTo>
                    <a:pt x="1394" y="5597"/>
                    <a:pt x="2775" y="6561"/>
                    <a:pt x="4644" y="6847"/>
                  </a:cubicBezTo>
                  <a:cubicBezTo>
                    <a:pt x="4731" y="6859"/>
                    <a:pt x="4814" y="6865"/>
                    <a:pt x="4895" y="6865"/>
                  </a:cubicBezTo>
                  <a:cubicBezTo>
                    <a:pt x="5359" y="6865"/>
                    <a:pt x="5731" y="6664"/>
                    <a:pt x="6025" y="6299"/>
                  </a:cubicBezTo>
                  <a:cubicBezTo>
                    <a:pt x="6621" y="5561"/>
                    <a:pt x="6930" y="4716"/>
                    <a:pt x="6990" y="3656"/>
                  </a:cubicBezTo>
                  <a:cubicBezTo>
                    <a:pt x="6835" y="2513"/>
                    <a:pt x="6132" y="1537"/>
                    <a:pt x="5370" y="584"/>
                  </a:cubicBezTo>
                  <a:cubicBezTo>
                    <a:pt x="5042" y="182"/>
                    <a:pt x="4669" y="1"/>
                    <a:pt x="4246" y="1"/>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9" name="Google Shape;3039;p33"/>
            <p:cNvSpPr/>
            <p:nvPr/>
          </p:nvSpPr>
          <p:spPr>
            <a:xfrm>
              <a:off x="3269450" y="2473650"/>
              <a:ext cx="171775" cy="112775"/>
            </a:xfrm>
            <a:custGeom>
              <a:avLst/>
              <a:gdLst/>
              <a:ahLst/>
              <a:cxnLst/>
              <a:rect l="l" t="t" r="r" b="b"/>
              <a:pathLst>
                <a:path w="6871" h="4511" extrusionOk="0">
                  <a:moveTo>
                    <a:pt x="3310" y="0"/>
                  </a:moveTo>
                  <a:cubicBezTo>
                    <a:pt x="2346" y="48"/>
                    <a:pt x="1334" y="524"/>
                    <a:pt x="572" y="1453"/>
                  </a:cubicBezTo>
                  <a:cubicBezTo>
                    <a:pt x="0" y="2144"/>
                    <a:pt x="167" y="2977"/>
                    <a:pt x="941" y="3310"/>
                  </a:cubicBezTo>
                  <a:cubicBezTo>
                    <a:pt x="2096" y="3822"/>
                    <a:pt x="3298" y="4251"/>
                    <a:pt x="4548" y="4477"/>
                  </a:cubicBezTo>
                  <a:cubicBezTo>
                    <a:pt x="4665" y="4499"/>
                    <a:pt x="4778" y="4510"/>
                    <a:pt x="4885" y="4510"/>
                  </a:cubicBezTo>
                  <a:cubicBezTo>
                    <a:pt x="5523" y="4510"/>
                    <a:pt x="5989" y="4126"/>
                    <a:pt x="6203" y="3453"/>
                  </a:cubicBezTo>
                  <a:cubicBezTo>
                    <a:pt x="6870" y="1453"/>
                    <a:pt x="5751" y="0"/>
                    <a:pt x="3310" y="0"/>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0" name="Google Shape;3040;p33"/>
            <p:cNvSpPr/>
            <p:nvPr/>
          </p:nvSpPr>
          <p:spPr>
            <a:xfrm>
              <a:off x="2690575" y="1852050"/>
              <a:ext cx="141625" cy="110400"/>
            </a:xfrm>
            <a:custGeom>
              <a:avLst/>
              <a:gdLst/>
              <a:ahLst/>
              <a:cxnLst/>
              <a:rect l="l" t="t" r="r" b="b"/>
              <a:pathLst>
                <a:path w="5665" h="4416" extrusionOk="0">
                  <a:moveTo>
                    <a:pt x="787" y="1"/>
                  </a:moveTo>
                  <a:cubicBezTo>
                    <a:pt x="715" y="1"/>
                    <a:pt x="642" y="2"/>
                    <a:pt x="569" y="4"/>
                  </a:cubicBezTo>
                  <a:cubicBezTo>
                    <a:pt x="152" y="28"/>
                    <a:pt x="21" y="278"/>
                    <a:pt x="21" y="647"/>
                  </a:cubicBezTo>
                  <a:lnTo>
                    <a:pt x="21" y="2278"/>
                  </a:lnTo>
                  <a:lnTo>
                    <a:pt x="10" y="2278"/>
                  </a:lnTo>
                  <a:cubicBezTo>
                    <a:pt x="10" y="2826"/>
                    <a:pt x="21" y="3374"/>
                    <a:pt x="10" y="3921"/>
                  </a:cubicBezTo>
                  <a:cubicBezTo>
                    <a:pt x="0" y="4260"/>
                    <a:pt x="111" y="4416"/>
                    <a:pt x="351" y="4416"/>
                  </a:cubicBezTo>
                  <a:cubicBezTo>
                    <a:pt x="424" y="4416"/>
                    <a:pt x="508" y="4401"/>
                    <a:pt x="605" y="4374"/>
                  </a:cubicBezTo>
                  <a:cubicBezTo>
                    <a:pt x="1748" y="4040"/>
                    <a:pt x="2891" y="3719"/>
                    <a:pt x="4034" y="3374"/>
                  </a:cubicBezTo>
                  <a:cubicBezTo>
                    <a:pt x="4617" y="3195"/>
                    <a:pt x="5034" y="2743"/>
                    <a:pt x="5451" y="2314"/>
                  </a:cubicBezTo>
                  <a:cubicBezTo>
                    <a:pt x="5629" y="2124"/>
                    <a:pt x="5665" y="1933"/>
                    <a:pt x="5439" y="1754"/>
                  </a:cubicBezTo>
                  <a:cubicBezTo>
                    <a:pt x="4055" y="691"/>
                    <a:pt x="2550" y="1"/>
                    <a:pt x="787" y="1"/>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1" name="Google Shape;3041;p33"/>
            <p:cNvSpPr/>
            <p:nvPr/>
          </p:nvSpPr>
          <p:spPr>
            <a:xfrm>
              <a:off x="3848675" y="2291100"/>
              <a:ext cx="125125" cy="113250"/>
            </a:xfrm>
            <a:custGeom>
              <a:avLst/>
              <a:gdLst/>
              <a:ahLst/>
              <a:cxnLst/>
              <a:rect l="l" t="t" r="r" b="b"/>
              <a:pathLst>
                <a:path w="5005" h="4530" extrusionOk="0">
                  <a:moveTo>
                    <a:pt x="1977" y="1"/>
                  </a:moveTo>
                  <a:cubicBezTo>
                    <a:pt x="1919" y="1"/>
                    <a:pt x="1857" y="17"/>
                    <a:pt x="1787" y="52"/>
                  </a:cubicBezTo>
                  <a:cubicBezTo>
                    <a:pt x="882" y="516"/>
                    <a:pt x="1" y="2195"/>
                    <a:pt x="144" y="3219"/>
                  </a:cubicBezTo>
                  <a:cubicBezTo>
                    <a:pt x="215" y="3754"/>
                    <a:pt x="525" y="4112"/>
                    <a:pt x="1025" y="4195"/>
                  </a:cubicBezTo>
                  <a:cubicBezTo>
                    <a:pt x="1882" y="4338"/>
                    <a:pt x="2751" y="4409"/>
                    <a:pt x="3680" y="4528"/>
                  </a:cubicBezTo>
                  <a:cubicBezTo>
                    <a:pt x="3710" y="4529"/>
                    <a:pt x="3739" y="4529"/>
                    <a:pt x="3768" y="4529"/>
                  </a:cubicBezTo>
                  <a:cubicBezTo>
                    <a:pt x="4788" y="4529"/>
                    <a:pt x="5005" y="4116"/>
                    <a:pt x="4692" y="3016"/>
                  </a:cubicBezTo>
                  <a:cubicBezTo>
                    <a:pt x="4299" y="1671"/>
                    <a:pt x="3251" y="933"/>
                    <a:pt x="2263" y="123"/>
                  </a:cubicBezTo>
                  <a:cubicBezTo>
                    <a:pt x="2165" y="48"/>
                    <a:pt x="2077" y="1"/>
                    <a:pt x="1977" y="1"/>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2" name="Google Shape;3042;p33"/>
            <p:cNvSpPr/>
            <p:nvPr/>
          </p:nvSpPr>
          <p:spPr>
            <a:xfrm>
              <a:off x="3133125" y="2482775"/>
              <a:ext cx="122650" cy="119400"/>
            </a:xfrm>
            <a:custGeom>
              <a:avLst/>
              <a:gdLst/>
              <a:ahLst/>
              <a:cxnLst/>
              <a:rect l="l" t="t" r="r" b="b"/>
              <a:pathLst>
                <a:path w="4906" h="4776" extrusionOk="0">
                  <a:moveTo>
                    <a:pt x="2798" y="0"/>
                  </a:moveTo>
                  <a:cubicBezTo>
                    <a:pt x="2694" y="0"/>
                    <a:pt x="2594" y="13"/>
                    <a:pt x="2501" y="40"/>
                  </a:cubicBezTo>
                  <a:cubicBezTo>
                    <a:pt x="1512" y="326"/>
                    <a:pt x="762" y="957"/>
                    <a:pt x="203" y="1814"/>
                  </a:cubicBezTo>
                  <a:cubicBezTo>
                    <a:pt x="0" y="2148"/>
                    <a:pt x="0" y="2457"/>
                    <a:pt x="262" y="2767"/>
                  </a:cubicBezTo>
                  <a:cubicBezTo>
                    <a:pt x="762" y="3350"/>
                    <a:pt x="1238" y="3945"/>
                    <a:pt x="1727" y="4541"/>
                  </a:cubicBezTo>
                  <a:cubicBezTo>
                    <a:pt x="1830" y="4674"/>
                    <a:pt x="1943" y="4775"/>
                    <a:pt x="2077" y="4775"/>
                  </a:cubicBezTo>
                  <a:cubicBezTo>
                    <a:pt x="2158" y="4775"/>
                    <a:pt x="2247" y="4738"/>
                    <a:pt x="2346" y="4648"/>
                  </a:cubicBezTo>
                  <a:cubicBezTo>
                    <a:pt x="3120" y="3934"/>
                    <a:pt x="3977" y="3291"/>
                    <a:pt x="4608" y="2421"/>
                  </a:cubicBezTo>
                  <a:cubicBezTo>
                    <a:pt x="4751" y="2219"/>
                    <a:pt x="4906" y="2017"/>
                    <a:pt x="4894" y="1755"/>
                  </a:cubicBezTo>
                  <a:cubicBezTo>
                    <a:pt x="4904" y="954"/>
                    <a:pt x="3700" y="0"/>
                    <a:pt x="2798" y="0"/>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3" name="Google Shape;3043;p33"/>
            <p:cNvSpPr/>
            <p:nvPr/>
          </p:nvSpPr>
          <p:spPr>
            <a:xfrm>
              <a:off x="4102375" y="2075850"/>
              <a:ext cx="111850" cy="104225"/>
            </a:xfrm>
            <a:custGeom>
              <a:avLst/>
              <a:gdLst/>
              <a:ahLst/>
              <a:cxnLst/>
              <a:rect l="l" t="t" r="r" b="b"/>
              <a:pathLst>
                <a:path w="4474" h="4169" extrusionOk="0">
                  <a:moveTo>
                    <a:pt x="847" y="1"/>
                  </a:moveTo>
                  <a:cubicBezTo>
                    <a:pt x="311" y="1"/>
                    <a:pt x="0" y="396"/>
                    <a:pt x="128" y="982"/>
                  </a:cubicBezTo>
                  <a:cubicBezTo>
                    <a:pt x="318" y="1815"/>
                    <a:pt x="747" y="2530"/>
                    <a:pt x="1271" y="3197"/>
                  </a:cubicBezTo>
                  <a:cubicBezTo>
                    <a:pt x="1668" y="3698"/>
                    <a:pt x="2050" y="4169"/>
                    <a:pt x="2620" y="4169"/>
                  </a:cubicBezTo>
                  <a:cubicBezTo>
                    <a:pt x="2767" y="4169"/>
                    <a:pt x="2928" y="4137"/>
                    <a:pt x="3104" y="4066"/>
                  </a:cubicBezTo>
                  <a:cubicBezTo>
                    <a:pt x="3289" y="4066"/>
                    <a:pt x="3456" y="4069"/>
                    <a:pt x="3613" y="4069"/>
                  </a:cubicBezTo>
                  <a:cubicBezTo>
                    <a:pt x="3771" y="4069"/>
                    <a:pt x="3920" y="4066"/>
                    <a:pt x="4069" y="4054"/>
                  </a:cubicBezTo>
                  <a:cubicBezTo>
                    <a:pt x="4378" y="4042"/>
                    <a:pt x="4474" y="3863"/>
                    <a:pt x="4426" y="3554"/>
                  </a:cubicBezTo>
                  <a:cubicBezTo>
                    <a:pt x="4247" y="2196"/>
                    <a:pt x="2378" y="244"/>
                    <a:pt x="1045" y="18"/>
                  </a:cubicBezTo>
                  <a:cubicBezTo>
                    <a:pt x="976" y="6"/>
                    <a:pt x="910" y="1"/>
                    <a:pt x="847" y="1"/>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4" name="Google Shape;3044;p33"/>
            <p:cNvSpPr/>
            <p:nvPr/>
          </p:nvSpPr>
          <p:spPr>
            <a:xfrm>
              <a:off x="3009300" y="1973550"/>
              <a:ext cx="74125" cy="154125"/>
            </a:xfrm>
            <a:custGeom>
              <a:avLst/>
              <a:gdLst/>
              <a:ahLst/>
              <a:cxnLst/>
              <a:rect l="l" t="t" r="r" b="b"/>
              <a:pathLst>
                <a:path w="2965" h="6165" extrusionOk="0">
                  <a:moveTo>
                    <a:pt x="790" y="1"/>
                  </a:moveTo>
                  <a:cubicBezTo>
                    <a:pt x="710" y="1"/>
                    <a:pt x="628" y="9"/>
                    <a:pt x="548" y="26"/>
                  </a:cubicBezTo>
                  <a:cubicBezTo>
                    <a:pt x="107" y="109"/>
                    <a:pt x="0" y="538"/>
                    <a:pt x="36" y="895"/>
                  </a:cubicBezTo>
                  <a:cubicBezTo>
                    <a:pt x="250" y="2705"/>
                    <a:pt x="596" y="4467"/>
                    <a:pt x="1905" y="5860"/>
                  </a:cubicBezTo>
                  <a:cubicBezTo>
                    <a:pt x="2026" y="5991"/>
                    <a:pt x="2138" y="6164"/>
                    <a:pt x="2336" y="6164"/>
                  </a:cubicBezTo>
                  <a:cubicBezTo>
                    <a:pt x="2372" y="6164"/>
                    <a:pt x="2411" y="6158"/>
                    <a:pt x="2453" y="6146"/>
                  </a:cubicBezTo>
                  <a:cubicBezTo>
                    <a:pt x="2751" y="6050"/>
                    <a:pt x="2893" y="5836"/>
                    <a:pt x="2929" y="5538"/>
                  </a:cubicBezTo>
                  <a:cubicBezTo>
                    <a:pt x="2953" y="5348"/>
                    <a:pt x="2953" y="5145"/>
                    <a:pt x="2965" y="4860"/>
                  </a:cubicBezTo>
                  <a:cubicBezTo>
                    <a:pt x="2870" y="3336"/>
                    <a:pt x="2250" y="1895"/>
                    <a:pt x="1572" y="454"/>
                  </a:cubicBezTo>
                  <a:cubicBezTo>
                    <a:pt x="1419" y="140"/>
                    <a:pt x="1114" y="1"/>
                    <a:pt x="790" y="1"/>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5" name="Google Shape;3045;p33"/>
            <p:cNvSpPr/>
            <p:nvPr/>
          </p:nvSpPr>
          <p:spPr>
            <a:xfrm>
              <a:off x="2688425" y="3301825"/>
              <a:ext cx="75025" cy="86300"/>
            </a:xfrm>
            <a:custGeom>
              <a:avLst/>
              <a:gdLst/>
              <a:ahLst/>
              <a:cxnLst/>
              <a:rect l="l" t="t" r="r" b="b"/>
              <a:pathLst>
                <a:path w="3001" h="3452" extrusionOk="0">
                  <a:moveTo>
                    <a:pt x="2313" y="1"/>
                  </a:moveTo>
                  <a:cubicBezTo>
                    <a:pt x="2236" y="1"/>
                    <a:pt x="2157" y="43"/>
                    <a:pt x="2084" y="116"/>
                  </a:cubicBezTo>
                  <a:cubicBezTo>
                    <a:pt x="1477" y="699"/>
                    <a:pt x="858" y="1282"/>
                    <a:pt x="274" y="1878"/>
                  </a:cubicBezTo>
                  <a:cubicBezTo>
                    <a:pt x="0" y="2152"/>
                    <a:pt x="143" y="2449"/>
                    <a:pt x="369" y="2664"/>
                  </a:cubicBezTo>
                  <a:cubicBezTo>
                    <a:pt x="646" y="2940"/>
                    <a:pt x="744" y="3451"/>
                    <a:pt x="1214" y="3451"/>
                  </a:cubicBezTo>
                  <a:cubicBezTo>
                    <a:pt x="1230" y="3451"/>
                    <a:pt x="1246" y="3450"/>
                    <a:pt x="1262" y="3449"/>
                  </a:cubicBezTo>
                  <a:cubicBezTo>
                    <a:pt x="1596" y="3426"/>
                    <a:pt x="2977" y="1556"/>
                    <a:pt x="3001" y="1104"/>
                  </a:cubicBezTo>
                  <a:cubicBezTo>
                    <a:pt x="2989" y="770"/>
                    <a:pt x="2751" y="449"/>
                    <a:pt x="2524" y="128"/>
                  </a:cubicBezTo>
                  <a:cubicBezTo>
                    <a:pt x="2460" y="40"/>
                    <a:pt x="2387" y="1"/>
                    <a:pt x="2313" y="1"/>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6" name="Google Shape;3046;p33"/>
            <p:cNvSpPr/>
            <p:nvPr/>
          </p:nvSpPr>
          <p:spPr>
            <a:xfrm>
              <a:off x="3375700" y="2631175"/>
              <a:ext cx="83075" cy="56350"/>
            </a:xfrm>
            <a:custGeom>
              <a:avLst/>
              <a:gdLst/>
              <a:ahLst/>
              <a:cxnLst/>
              <a:rect l="l" t="t" r="r" b="b"/>
              <a:pathLst>
                <a:path w="3323" h="2254" extrusionOk="0">
                  <a:moveTo>
                    <a:pt x="2333" y="0"/>
                  </a:moveTo>
                  <a:cubicBezTo>
                    <a:pt x="2237" y="0"/>
                    <a:pt x="2132" y="42"/>
                    <a:pt x="2013" y="129"/>
                  </a:cubicBezTo>
                  <a:cubicBezTo>
                    <a:pt x="1465" y="510"/>
                    <a:pt x="918" y="891"/>
                    <a:pt x="370" y="1284"/>
                  </a:cubicBezTo>
                  <a:cubicBezTo>
                    <a:pt x="179" y="1415"/>
                    <a:pt x="1" y="1546"/>
                    <a:pt x="84" y="1819"/>
                  </a:cubicBezTo>
                  <a:cubicBezTo>
                    <a:pt x="167" y="2093"/>
                    <a:pt x="370" y="2212"/>
                    <a:pt x="644" y="2236"/>
                  </a:cubicBezTo>
                  <a:lnTo>
                    <a:pt x="1239" y="2236"/>
                  </a:lnTo>
                  <a:cubicBezTo>
                    <a:pt x="1239" y="2236"/>
                    <a:pt x="1239" y="2248"/>
                    <a:pt x="1239" y="2248"/>
                  </a:cubicBezTo>
                  <a:cubicBezTo>
                    <a:pt x="1366" y="2248"/>
                    <a:pt x="1498" y="2253"/>
                    <a:pt x="1632" y="2253"/>
                  </a:cubicBezTo>
                  <a:cubicBezTo>
                    <a:pt x="1699" y="2253"/>
                    <a:pt x="1767" y="2252"/>
                    <a:pt x="1834" y="2248"/>
                  </a:cubicBezTo>
                  <a:cubicBezTo>
                    <a:pt x="2882" y="2153"/>
                    <a:pt x="3323" y="1177"/>
                    <a:pt x="2739" y="295"/>
                  </a:cubicBezTo>
                  <a:cubicBezTo>
                    <a:pt x="2615" y="105"/>
                    <a:pt x="2486" y="0"/>
                    <a:pt x="2333" y="0"/>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7" name="Google Shape;3047;p33"/>
            <p:cNvSpPr/>
            <p:nvPr/>
          </p:nvSpPr>
          <p:spPr>
            <a:xfrm>
              <a:off x="2937850" y="3156175"/>
              <a:ext cx="61050" cy="59000"/>
            </a:xfrm>
            <a:custGeom>
              <a:avLst/>
              <a:gdLst/>
              <a:ahLst/>
              <a:cxnLst/>
              <a:rect l="l" t="t" r="r" b="b"/>
              <a:pathLst>
                <a:path w="2442" h="2360" extrusionOk="0">
                  <a:moveTo>
                    <a:pt x="1480" y="0"/>
                  </a:moveTo>
                  <a:cubicBezTo>
                    <a:pt x="1011" y="0"/>
                    <a:pt x="24" y="873"/>
                    <a:pt x="13" y="1310"/>
                  </a:cubicBezTo>
                  <a:cubicBezTo>
                    <a:pt x="1" y="1643"/>
                    <a:pt x="810" y="2322"/>
                    <a:pt x="1263" y="2358"/>
                  </a:cubicBezTo>
                  <a:cubicBezTo>
                    <a:pt x="1278" y="2359"/>
                    <a:pt x="1294" y="2359"/>
                    <a:pt x="1310" y="2359"/>
                  </a:cubicBezTo>
                  <a:cubicBezTo>
                    <a:pt x="1841" y="2359"/>
                    <a:pt x="2359" y="1778"/>
                    <a:pt x="2394" y="1108"/>
                  </a:cubicBezTo>
                  <a:cubicBezTo>
                    <a:pt x="2441" y="441"/>
                    <a:pt x="2096" y="24"/>
                    <a:pt x="1489" y="0"/>
                  </a:cubicBezTo>
                  <a:cubicBezTo>
                    <a:pt x="1486" y="0"/>
                    <a:pt x="1483" y="0"/>
                    <a:pt x="1480" y="0"/>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8" name="Google Shape;3048;p33"/>
            <p:cNvSpPr/>
            <p:nvPr/>
          </p:nvSpPr>
          <p:spPr>
            <a:xfrm>
              <a:off x="3580200" y="2640825"/>
              <a:ext cx="67600" cy="47300"/>
            </a:xfrm>
            <a:custGeom>
              <a:avLst/>
              <a:gdLst/>
              <a:ahLst/>
              <a:cxnLst/>
              <a:rect l="l" t="t" r="r" b="b"/>
              <a:pathLst>
                <a:path w="2704" h="1892" extrusionOk="0">
                  <a:moveTo>
                    <a:pt x="1550" y="0"/>
                  </a:moveTo>
                  <a:cubicBezTo>
                    <a:pt x="1321" y="0"/>
                    <a:pt x="1094" y="84"/>
                    <a:pt x="881" y="267"/>
                  </a:cubicBezTo>
                  <a:cubicBezTo>
                    <a:pt x="500" y="600"/>
                    <a:pt x="0" y="945"/>
                    <a:pt x="179" y="1541"/>
                  </a:cubicBezTo>
                  <a:cubicBezTo>
                    <a:pt x="261" y="1827"/>
                    <a:pt x="430" y="1892"/>
                    <a:pt x="622" y="1892"/>
                  </a:cubicBezTo>
                  <a:cubicBezTo>
                    <a:pt x="782" y="1892"/>
                    <a:pt x="957" y="1847"/>
                    <a:pt x="1112" y="1847"/>
                  </a:cubicBezTo>
                  <a:cubicBezTo>
                    <a:pt x="1174" y="1847"/>
                    <a:pt x="1233" y="1854"/>
                    <a:pt x="1286" y="1874"/>
                  </a:cubicBezTo>
                  <a:cubicBezTo>
                    <a:pt x="1620" y="1862"/>
                    <a:pt x="1917" y="1862"/>
                    <a:pt x="2203" y="1826"/>
                  </a:cubicBezTo>
                  <a:cubicBezTo>
                    <a:pt x="2405" y="1814"/>
                    <a:pt x="2644" y="1755"/>
                    <a:pt x="2644" y="1517"/>
                  </a:cubicBezTo>
                  <a:cubicBezTo>
                    <a:pt x="2644" y="1052"/>
                    <a:pt x="2703" y="552"/>
                    <a:pt x="2239" y="243"/>
                  </a:cubicBezTo>
                  <a:cubicBezTo>
                    <a:pt x="2017" y="87"/>
                    <a:pt x="1782" y="0"/>
                    <a:pt x="1550" y="0"/>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9" name="Google Shape;3049;p33"/>
            <p:cNvSpPr/>
            <p:nvPr/>
          </p:nvSpPr>
          <p:spPr>
            <a:xfrm>
              <a:off x="3914475" y="1856125"/>
              <a:ext cx="79775" cy="39500"/>
            </a:xfrm>
            <a:custGeom>
              <a:avLst/>
              <a:gdLst/>
              <a:ahLst/>
              <a:cxnLst/>
              <a:rect l="l" t="t" r="r" b="b"/>
              <a:pathLst>
                <a:path w="3191" h="1580" extrusionOk="0">
                  <a:moveTo>
                    <a:pt x="2864" y="0"/>
                  </a:moveTo>
                  <a:cubicBezTo>
                    <a:pt x="2697" y="0"/>
                    <a:pt x="2488" y="139"/>
                    <a:pt x="2334" y="175"/>
                  </a:cubicBezTo>
                  <a:cubicBezTo>
                    <a:pt x="1810" y="294"/>
                    <a:pt x="1286" y="472"/>
                    <a:pt x="774" y="651"/>
                  </a:cubicBezTo>
                  <a:cubicBezTo>
                    <a:pt x="476" y="746"/>
                    <a:pt x="0" y="758"/>
                    <a:pt x="95" y="1246"/>
                  </a:cubicBezTo>
                  <a:cubicBezTo>
                    <a:pt x="146" y="1528"/>
                    <a:pt x="329" y="1560"/>
                    <a:pt x="547" y="1560"/>
                  </a:cubicBezTo>
                  <a:cubicBezTo>
                    <a:pt x="610" y="1560"/>
                    <a:pt x="675" y="1557"/>
                    <a:pt x="741" y="1557"/>
                  </a:cubicBezTo>
                  <a:cubicBezTo>
                    <a:pt x="824" y="1557"/>
                    <a:pt x="908" y="1561"/>
                    <a:pt x="988" y="1580"/>
                  </a:cubicBezTo>
                  <a:cubicBezTo>
                    <a:pt x="1465" y="1496"/>
                    <a:pt x="2036" y="1413"/>
                    <a:pt x="2584" y="1294"/>
                  </a:cubicBezTo>
                  <a:cubicBezTo>
                    <a:pt x="3120" y="1175"/>
                    <a:pt x="3191" y="675"/>
                    <a:pt x="3120" y="282"/>
                  </a:cubicBezTo>
                  <a:cubicBezTo>
                    <a:pt x="3076" y="67"/>
                    <a:pt x="2980" y="0"/>
                    <a:pt x="2864" y="0"/>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50" name="Google Shape;3050;p33"/>
          <p:cNvGrpSpPr/>
          <p:nvPr/>
        </p:nvGrpSpPr>
        <p:grpSpPr>
          <a:xfrm>
            <a:off x="-76210" y="-76461"/>
            <a:ext cx="1837493" cy="1828822"/>
            <a:chOff x="2679775" y="1845600"/>
            <a:chExt cx="1836575" cy="1824625"/>
          </a:xfrm>
        </p:grpSpPr>
        <p:sp>
          <p:nvSpPr>
            <p:cNvPr id="3051" name="Google Shape;3051;p33"/>
            <p:cNvSpPr/>
            <p:nvPr/>
          </p:nvSpPr>
          <p:spPr>
            <a:xfrm>
              <a:off x="3408150" y="1845600"/>
              <a:ext cx="422400" cy="217725"/>
            </a:xfrm>
            <a:custGeom>
              <a:avLst/>
              <a:gdLst/>
              <a:ahLst/>
              <a:cxnLst/>
              <a:rect l="l" t="t" r="r" b="b"/>
              <a:pathLst>
                <a:path w="16896" h="8709" extrusionOk="0">
                  <a:moveTo>
                    <a:pt x="72" y="0"/>
                  </a:moveTo>
                  <a:cubicBezTo>
                    <a:pt x="1" y="524"/>
                    <a:pt x="1" y="1048"/>
                    <a:pt x="203" y="1536"/>
                  </a:cubicBezTo>
                  <a:cubicBezTo>
                    <a:pt x="1060" y="3644"/>
                    <a:pt x="2251" y="5382"/>
                    <a:pt x="4644" y="6049"/>
                  </a:cubicBezTo>
                  <a:cubicBezTo>
                    <a:pt x="7287" y="6799"/>
                    <a:pt x="9883" y="7727"/>
                    <a:pt x="12502" y="8537"/>
                  </a:cubicBezTo>
                  <a:cubicBezTo>
                    <a:pt x="12863" y="8649"/>
                    <a:pt x="13152" y="8708"/>
                    <a:pt x="13401" y="8708"/>
                  </a:cubicBezTo>
                  <a:cubicBezTo>
                    <a:pt x="13949" y="8708"/>
                    <a:pt x="14305" y="8422"/>
                    <a:pt x="14812" y="7775"/>
                  </a:cubicBezTo>
                  <a:cubicBezTo>
                    <a:pt x="15455" y="6942"/>
                    <a:pt x="15931" y="6025"/>
                    <a:pt x="16241" y="5025"/>
                  </a:cubicBezTo>
                  <a:cubicBezTo>
                    <a:pt x="16896" y="2894"/>
                    <a:pt x="16276" y="1596"/>
                    <a:pt x="14217" y="762"/>
                  </a:cubicBezTo>
                  <a:cubicBezTo>
                    <a:pt x="13538" y="488"/>
                    <a:pt x="12824" y="262"/>
                    <a:pt x="12133" y="0"/>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2" name="Google Shape;3052;p33"/>
            <p:cNvSpPr/>
            <p:nvPr/>
          </p:nvSpPr>
          <p:spPr>
            <a:xfrm>
              <a:off x="4114200" y="1845600"/>
              <a:ext cx="120575" cy="135175"/>
            </a:xfrm>
            <a:custGeom>
              <a:avLst/>
              <a:gdLst/>
              <a:ahLst/>
              <a:cxnLst/>
              <a:rect l="l" t="t" r="r" b="b"/>
              <a:pathLst>
                <a:path w="4823" h="5407" extrusionOk="0">
                  <a:moveTo>
                    <a:pt x="1155" y="0"/>
                  </a:moveTo>
                  <a:cubicBezTo>
                    <a:pt x="893" y="560"/>
                    <a:pt x="631" y="1131"/>
                    <a:pt x="357" y="1679"/>
                  </a:cubicBezTo>
                  <a:cubicBezTo>
                    <a:pt x="0" y="2382"/>
                    <a:pt x="167" y="2929"/>
                    <a:pt x="738" y="3453"/>
                  </a:cubicBezTo>
                  <a:cubicBezTo>
                    <a:pt x="1286" y="3953"/>
                    <a:pt x="1869" y="4429"/>
                    <a:pt x="2239" y="5096"/>
                  </a:cubicBezTo>
                  <a:cubicBezTo>
                    <a:pt x="2359" y="5316"/>
                    <a:pt x="2477" y="5406"/>
                    <a:pt x="2594" y="5406"/>
                  </a:cubicBezTo>
                  <a:cubicBezTo>
                    <a:pt x="2731" y="5406"/>
                    <a:pt x="2866" y="5282"/>
                    <a:pt x="3001" y="5096"/>
                  </a:cubicBezTo>
                  <a:cubicBezTo>
                    <a:pt x="4096" y="3572"/>
                    <a:pt x="4822" y="1929"/>
                    <a:pt x="4727" y="0"/>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3" name="Google Shape;3053;p33"/>
            <p:cNvSpPr/>
            <p:nvPr/>
          </p:nvSpPr>
          <p:spPr>
            <a:xfrm>
              <a:off x="4411850" y="1845600"/>
              <a:ext cx="104500" cy="78975"/>
            </a:xfrm>
            <a:custGeom>
              <a:avLst/>
              <a:gdLst/>
              <a:ahLst/>
              <a:cxnLst/>
              <a:rect l="l" t="t" r="r" b="b"/>
              <a:pathLst>
                <a:path w="4180" h="3159" extrusionOk="0">
                  <a:moveTo>
                    <a:pt x="1155" y="0"/>
                  </a:moveTo>
                  <a:cubicBezTo>
                    <a:pt x="953" y="143"/>
                    <a:pt x="762" y="322"/>
                    <a:pt x="548" y="429"/>
                  </a:cubicBezTo>
                  <a:cubicBezTo>
                    <a:pt x="72" y="691"/>
                    <a:pt x="0" y="1072"/>
                    <a:pt x="108" y="1560"/>
                  </a:cubicBezTo>
                  <a:cubicBezTo>
                    <a:pt x="310" y="2405"/>
                    <a:pt x="965" y="2977"/>
                    <a:pt x="1882" y="3132"/>
                  </a:cubicBezTo>
                  <a:cubicBezTo>
                    <a:pt x="1985" y="3150"/>
                    <a:pt x="2083" y="3158"/>
                    <a:pt x="2177" y="3158"/>
                  </a:cubicBezTo>
                  <a:cubicBezTo>
                    <a:pt x="2887" y="3158"/>
                    <a:pt x="3311" y="2664"/>
                    <a:pt x="3679" y="2096"/>
                  </a:cubicBezTo>
                  <a:cubicBezTo>
                    <a:pt x="4180" y="1334"/>
                    <a:pt x="4132" y="786"/>
                    <a:pt x="3537" y="0"/>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4" name="Google Shape;3054;p33"/>
            <p:cNvSpPr/>
            <p:nvPr/>
          </p:nvSpPr>
          <p:spPr>
            <a:xfrm>
              <a:off x="2679775" y="2040100"/>
              <a:ext cx="242325" cy="278750"/>
            </a:xfrm>
            <a:custGeom>
              <a:avLst/>
              <a:gdLst/>
              <a:ahLst/>
              <a:cxnLst/>
              <a:rect l="l" t="t" r="r" b="b"/>
              <a:pathLst>
                <a:path w="9693" h="11150" extrusionOk="0">
                  <a:moveTo>
                    <a:pt x="3045" y="0"/>
                  </a:moveTo>
                  <a:cubicBezTo>
                    <a:pt x="2769" y="0"/>
                    <a:pt x="2512" y="124"/>
                    <a:pt x="2192" y="317"/>
                  </a:cubicBezTo>
                  <a:cubicBezTo>
                    <a:pt x="763" y="1174"/>
                    <a:pt x="1" y="2269"/>
                    <a:pt x="453" y="3686"/>
                  </a:cubicBezTo>
                  <a:cubicBezTo>
                    <a:pt x="453" y="4567"/>
                    <a:pt x="430" y="5162"/>
                    <a:pt x="453" y="5758"/>
                  </a:cubicBezTo>
                  <a:cubicBezTo>
                    <a:pt x="501" y="7055"/>
                    <a:pt x="1287" y="8139"/>
                    <a:pt x="2466" y="8389"/>
                  </a:cubicBezTo>
                  <a:cubicBezTo>
                    <a:pt x="4132" y="8734"/>
                    <a:pt x="5573" y="9461"/>
                    <a:pt x="6811" y="10639"/>
                  </a:cubicBezTo>
                  <a:cubicBezTo>
                    <a:pt x="7177" y="10986"/>
                    <a:pt x="7574" y="11150"/>
                    <a:pt x="7952" y="11150"/>
                  </a:cubicBezTo>
                  <a:cubicBezTo>
                    <a:pt x="8559" y="11150"/>
                    <a:pt x="9118" y="10728"/>
                    <a:pt x="9419" y="9972"/>
                  </a:cubicBezTo>
                  <a:cubicBezTo>
                    <a:pt x="9693" y="9258"/>
                    <a:pt x="9586" y="8603"/>
                    <a:pt x="9216" y="7972"/>
                  </a:cubicBezTo>
                  <a:cubicBezTo>
                    <a:pt x="8919" y="7460"/>
                    <a:pt x="8776" y="6877"/>
                    <a:pt x="8573" y="6329"/>
                  </a:cubicBezTo>
                  <a:cubicBezTo>
                    <a:pt x="7609" y="3746"/>
                    <a:pt x="6145" y="1555"/>
                    <a:pt x="3656" y="186"/>
                  </a:cubicBezTo>
                  <a:cubicBezTo>
                    <a:pt x="3426" y="56"/>
                    <a:pt x="3231" y="0"/>
                    <a:pt x="3045" y="0"/>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5" name="Google Shape;3055;p33"/>
            <p:cNvSpPr/>
            <p:nvPr/>
          </p:nvSpPr>
          <p:spPr>
            <a:xfrm>
              <a:off x="2697650" y="2637975"/>
              <a:ext cx="200050" cy="258150"/>
            </a:xfrm>
            <a:custGeom>
              <a:avLst/>
              <a:gdLst/>
              <a:ahLst/>
              <a:cxnLst/>
              <a:rect l="l" t="t" r="r" b="b"/>
              <a:pathLst>
                <a:path w="8002" h="10326" extrusionOk="0">
                  <a:moveTo>
                    <a:pt x="4536" y="0"/>
                  </a:moveTo>
                  <a:cubicBezTo>
                    <a:pt x="4188" y="0"/>
                    <a:pt x="3859" y="230"/>
                    <a:pt x="3703" y="666"/>
                  </a:cubicBezTo>
                  <a:cubicBezTo>
                    <a:pt x="3322" y="1774"/>
                    <a:pt x="2560" y="2202"/>
                    <a:pt x="1489" y="2452"/>
                  </a:cubicBezTo>
                  <a:cubicBezTo>
                    <a:pt x="215" y="2750"/>
                    <a:pt x="0" y="3262"/>
                    <a:pt x="298" y="4548"/>
                  </a:cubicBezTo>
                  <a:cubicBezTo>
                    <a:pt x="381" y="4881"/>
                    <a:pt x="441" y="5226"/>
                    <a:pt x="524" y="5560"/>
                  </a:cubicBezTo>
                  <a:cubicBezTo>
                    <a:pt x="858" y="6881"/>
                    <a:pt x="1179" y="8215"/>
                    <a:pt x="1941" y="9370"/>
                  </a:cubicBezTo>
                  <a:cubicBezTo>
                    <a:pt x="2363" y="10009"/>
                    <a:pt x="2780" y="10325"/>
                    <a:pt x="3240" y="10325"/>
                  </a:cubicBezTo>
                  <a:cubicBezTo>
                    <a:pt x="3559" y="10325"/>
                    <a:pt x="3899" y="10173"/>
                    <a:pt x="4275" y="9870"/>
                  </a:cubicBezTo>
                  <a:cubicBezTo>
                    <a:pt x="5537" y="8858"/>
                    <a:pt x="6644" y="7691"/>
                    <a:pt x="7620" y="6405"/>
                  </a:cubicBezTo>
                  <a:cubicBezTo>
                    <a:pt x="7823" y="6119"/>
                    <a:pt x="8001" y="5822"/>
                    <a:pt x="8001" y="5441"/>
                  </a:cubicBezTo>
                  <a:cubicBezTo>
                    <a:pt x="7477" y="3476"/>
                    <a:pt x="6668" y="1667"/>
                    <a:pt x="5156" y="262"/>
                  </a:cubicBezTo>
                  <a:cubicBezTo>
                    <a:pt x="4966" y="86"/>
                    <a:pt x="4748" y="0"/>
                    <a:pt x="4536" y="0"/>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6" name="Google Shape;3056;p33"/>
            <p:cNvSpPr/>
            <p:nvPr/>
          </p:nvSpPr>
          <p:spPr>
            <a:xfrm>
              <a:off x="3265125" y="2135500"/>
              <a:ext cx="261825" cy="156525"/>
            </a:xfrm>
            <a:custGeom>
              <a:avLst/>
              <a:gdLst/>
              <a:ahLst/>
              <a:cxnLst/>
              <a:rect l="l" t="t" r="r" b="b"/>
              <a:pathLst>
                <a:path w="10473" h="6261" extrusionOk="0">
                  <a:moveTo>
                    <a:pt x="3317" y="1"/>
                  </a:moveTo>
                  <a:cubicBezTo>
                    <a:pt x="1343" y="1"/>
                    <a:pt x="1" y="2229"/>
                    <a:pt x="769" y="3882"/>
                  </a:cubicBezTo>
                  <a:cubicBezTo>
                    <a:pt x="1292" y="5025"/>
                    <a:pt x="2257" y="5645"/>
                    <a:pt x="3412" y="5990"/>
                  </a:cubicBezTo>
                  <a:cubicBezTo>
                    <a:pt x="3781" y="6088"/>
                    <a:pt x="4145" y="6260"/>
                    <a:pt x="4526" y="6260"/>
                  </a:cubicBezTo>
                  <a:cubicBezTo>
                    <a:pt x="4698" y="6260"/>
                    <a:pt x="4873" y="6225"/>
                    <a:pt x="5055" y="6133"/>
                  </a:cubicBezTo>
                  <a:cubicBezTo>
                    <a:pt x="6436" y="5454"/>
                    <a:pt x="7817" y="4799"/>
                    <a:pt x="9198" y="4121"/>
                  </a:cubicBezTo>
                  <a:cubicBezTo>
                    <a:pt x="9627" y="3918"/>
                    <a:pt x="9948" y="3573"/>
                    <a:pt x="10222" y="3180"/>
                  </a:cubicBezTo>
                  <a:cubicBezTo>
                    <a:pt x="10460" y="2835"/>
                    <a:pt x="10472" y="2501"/>
                    <a:pt x="10246" y="2144"/>
                  </a:cubicBezTo>
                  <a:cubicBezTo>
                    <a:pt x="9663" y="1275"/>
                    <a:pt x="8998" y="558"/>
                    <a:pt x="7894" y="558"/>
                  </a:cubicBezTo>
                  <a:cubicBezTo>
                    <a:pt x="7804" y="558"/>
                    <a:pt x="7711" y="563"/>
                    <a:pt x="7615" y="572"/>
                  </a:cubicBezTo>
                  <a:cubicBezTo>
                    <a:pt x="7574" y="576"/>
                    <a:pt x="7533" y="577"/>
                    <a:pt x="7493" y="577"/>
                  </a:cubicBezTo>
                  <a:cubicBezTo>
                    <a:pt x="7236" y="577"/>
                    <a:pt x="6980" y="518"/>
                    <a:pt x="6734" y="477"/>
                  </a:cubicBezTo>
                  <a:cubicBezTo>
                    <a:pt x="5531" y="311"/>
                    <a:pt x="4329" y="144"/>
                    <a:pt x="3364" y="1"/>
                  </a:cubicBezTo>
                  <a:cubicBezTo>
                    <a:pt x="3348" y="1"/>
                    <a:pt x="3333" y="1"/>
                    <a:pt x="3317" y="1"/>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7" name="Google Shape;3057;p33"/>
            <p:cNvSpPr/>
            <p:nvPr/>
          </p:nvSpPr>
          <p:spPr>
            <a:xfrm>
              <a:off x="2750625" y="3509575"/>
              <a:ext cx="231000" cy="160650"/>
            </a:xfrm>
            <a:custGeom>
              <a:avLst/>
              <a:gdLst/>
              <a:ahLst/>
              <a:cxnLst/>
              <a:rect l="l" t="t" r="r" b="b"/>
              <a:pathLst>
                <a:path w="9240" h="6426" extrusionOk="0">
                  <a:moveTo>
                    <a:pt x="7360" y="1"/>
                  </a:moveTo>
                  <a:cubicBezTo>
                    <a:pt x="7276" y="1"/>
                    <a:pt x="7188" y="7"/>
                    <a:pt x="7097" y="21"/>
                  </a:cubicBezTo>
                  <a:cubicBezTo>
                    <a:pt x="5918" y="199"/>
                    <a:pt x="4751" y="366"/>
                    <a:pt x="3573" y="557"/>
                  </a:cubicBezTo>
                  <a:cubicBezTo>
                    <a:pt x="3391" y="589"/>
                    <a:pt x="3218" y="633"/>
                    <a:pt x="3057" y="633"/>
                  </a:cubicBezTo>
                  <a:cubicBezTo>
                    <a:pt x="2859" y="633"/>
                    <a:pt x="2677" y="567"/>
                    <a:pt x="2513" y="330"/>
                  </a:cubicBezTo>
                  <a:cubicBezTo>
                    <a:pt x="2452" y="252"/>
                    <a:pt x="2388" y="222"/>
                    <a:pt x="2325" y="222"/>
                  </a:cubicBezTo>
                  <a:cubicBezTo>
                    <a:pt x="2214" y="222"/>
                    <a:pt x="2104" y="315"/>
                    <a:pt x="2013" y="414"/>
                  </a:cubicBezTo>
                  <a:cubicBezTo>
                    <a:pt x="1584" y="854"/>
                    <a:pt x="1120" y="1271"/>
                    <a:pt x="739" y="1759"/>
                  </a:cubicBezTo>
                  <a:cubicBezTo>
                    <a:pt x="1" y="2724"/>
                    <a:pt x="179" y="3652"/>
                    <a:pt x="1203" y="4283"/>
                  </a:cubicBezTo>
                  <a:cubicBezTo>
                    <a:pt x="2418" y="5022"/>
                    <a:pt x="3692" y="5629"/>
                    <a:pt x="5037" y="6081"/>
                  </a:cubicBezTo>
                  <a:cubicBezTo>
                    <a:pt x="5550" y="6249"/>
                    <a:pt x="6071" y="6425"/>
                    <a:pt x="6562" y="6425"/>
                  </a:cubicBezTo>
                  <a:cubicBezTo>
                    <a:pt x="6630" y="6425"/>
                    <a:pt x="6697" y="6422"/>
                    <a:pt x="6763" y="6415"/>
                  </a:cubicBezTo>
                  <a:cubicBezTo>
                    <a:pt x="8371" y="6415"/>
                    <a:pt x="9180" y="5772"/>
                    <a:pt x="9204" y="4355"/>
                  </a:cubicBezTo>
                  <a:cubicBezTo>
                    <a:pt x="9240" y="3117"/>
                    <a:pt x="9049" y="1890"/>
                    <a:pt x="8490" y="747"/>
                  </a:cubicBezTo>
                  <a:cubicBezTo>
                    <a:pt x="8235" y="247"/>
                    <a:pt x="7866" y="1"/>
                    <a:pt x="7360" y="1"/>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8" name="Google Shape;3058;p33"/>
            <p:cNvSpPr/>
            <p:nvPr/>
          </p:nvSpPr>
          <p:spPr>
            <a:xfrm>
              <a:off x="2979225" y="2773975"/>
              <a:ext cx="174750" cy="171650"/>
            </a:xfrm>
            <a:custGeom>
              <a:avLst/>
              <a:gdLst/>
              <a:ahLst/>
              <a:cxnLst/>
              <a:rect l="l" t="t" r="r" b="b"/>
              <a:pathLst>
                <a:path w="6990" h="6866" extrusionOk="0">
                  <a:moveTo>
                    <a:pt x="4246" y="1"/>
                  </a:moveTo>
                  <a:cubicBezTo>
                    <a:pt x="4056" y="1"/>
                    <a:pt x="3855" y="38"/>
                    <a:pt x="3644" y="108"/>
                  </a:cubicBezTo>
                  <a:cubicBezTo>
                    <a:pt x="2632" y="453"/>
                    <a:pt x="1691" y="941"/>
                    <a:pt x="906" y="1691"/>
                  </a:cubicBezTo>
                  <a:cubicBezTo>
                    <a:pt x="132" y="2430"/>
                    <a:pt x="1" y="2989"/>
                    <a:pt x="513" y="3942"/>
                  </a:cubicBezTo>
                  <a:cubicBezTo>
                    <a:pt x="1394" y="5597"/>
                    <a:pt x="2775" y="6561"/>
                    <a:pt x="4644" y="6847"/>
                  </a:cubicBezTo>
                  <a:cubicBezTo>
                    <a:pt x="4731" y="6859"/>
                    <a:pt x="4814" y="6865"/>
                    <a:pt x="4895" y="6865"/>
                  </a:cubicBezTo>
                  <a:cubicBezTo>
                    <a:pt x="5359" y="6865"/>
                    <a:pt x="5731" y="6664"/>
                    <a:pt x="6025" y="6299"/>
                  </a:cubicBezTo>
                  <a:cubicBezTo>
                    <a:pt x="6621" y="5561"/>
                    <a:pt x="6930" y="4716"/>
                    <a:pt x="6990" y="3656"/>
                  </a:cubicBezTo>
                  <a:cubicBezTo>
                    <a:pt x="6835" y="2513"/>
                    <a:pt x="6132" y="1537"/>
                    <a:pt x="5370" y="584"/>
                  </a:cubicBezTo>
                  <a:cubicBezTo>
                    <a:pt x="5042" y="182"/>
                    <a:pt x="4669" y="1"/>
                    <a:pt x="4246" y="1"/>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9" name="Google Shape;3059;p33"/>
            <p:cNvSpPr/>
            <p:nvPr/>
          </p:nvSpPr>
          <p:spPr>
            <a:xfrm>
              <a:off x="3269450" y="2473650"/>
              <a:ext cx="171775" cy="112775"/>
            </a:xfrm>
            <a:custGeom>
              <a:avLst/>
              <a:gdLst/>
              <a:ahLst/>
              <a:cxnLst/>
              <a:rect l="l" t="t" r="r" b="b"/>
              <a:pathLst>
                <a:path w="6871" h="4511" extrusionOk="0">
                  <a:moveTo>
                    <a:pt x="3310" y="0"/>
                  </a:moveTo>
                  <a:cubicBezTo>
                    <a:pt x="2346" y="48"/>
                    <a:pt x="1334" y="524"/>
                    <a:pt x="572" y="1453"/>
                  </a:cubicBezTo>
                  <a:cubicBezTo>
                    <a:pt x="0" y="2144"/>
                    <a:pt x="167" y="2977"/>
                    <a:pt x="941" y="3310"/>
                  </a:cubicBezTo>
                  <a:cubicBezTo>
                    <a:pt x="2096" y="3822"/>
                    <a:pt x="3298" y="4251"/>
                    <a:pt x="4548" y="4477"/>
                  </a:cubicBezTo>
                  <a:cubicBezTo>
                    <a:pt x="4665" y="4499"/>
                    <a:pt x="4778" y="4510"/>
                    <a:pt x="4885" y="4510"/>
                  </a:cubicBezTo>
                  <a:cubicBezTo>
                    <a:pt x="5523" y="4510"/>
                    <a:pt x="5989" y="4126"/>
                    <a:pt x="6203" y="3453"/>
                  </a:cubicBezTo>
                  <a:cubicBezTo>
                    <a:pt x="6870" y="1453"/>
                    <a:pt x="5751" y="0"/>
                    <a:pt x="3310" y="0"/>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0" name="Google Shape;3060;p33"/>
            <p:cNvSpPr/>
            <p:nvPr/>
          </p:nvSpPr>
          <p:spPr>
            <a:xfrm>
              <a:off x="2690575" y="1852050"/>
              <a:ext cx="141625" cy="110400"/>
            </a:xfrm>
            <a:custGeom>
              <a:avLst/>
              <a:gdLst/>
              <a:ahLst/>
              <a:cxnLst/>
              <a:rect l="l" t="t" r="r" b="b"/>
              <a:pathLst>
                <a:path w="5665" h="4416" extrusionOk="0">
                  <a:moveTo>
                    <a:pt x="787" y="1"/>
                  </a:moveTo>
                  <a:cubicBezTo>
                    <a:pt x="715" y="1"/>
                    <a:pt x="642" y="2"/>
                    <a:pt x="569" y="4"/>
                  </a:cubicBezTo>
                  <a:cubicBezTo>
                    <a:pt x="152" y="28"/>
                    <a:pt x="21" y="278"/>
                    <a:pt x="21" y="647"/>
                  </a:cubicBezTo>
                  <a:lnTo>
                    <a:pt x="21" y="2278"/>
                  </a:lnTo>
                  <a:lnTo>
                    <a:pt x="10" y="2278"/>
                  </a:lnTo>
                  <a:cubicBezTo>
                    <a:pt x="10" y="2826"/>
                    <a:pt x="21" y="3374"/>
                    <a:pt x="10" y="3921"/>
                  </a:cubicBezTo>
                  <a:cubicBezTo>
                    <a:pt x="0" y="4260"/>
                    <a:pt x="111" y="4416"/>
                    <a:pt x="351" y="4416"/>
                  </a:cubicBezTo>
                  <a:cubicBezTo>
                    <a:pt x="424" y="4416"/>
                    <a:pt x="508" y="4401"/>
                    <a:pt x="605" y="4374"/>
                  </a:cubicBezTo>
                  <a:cubicBezTo>
                    <a:pt x="1748" y="4040"/>
                    <a:pt x="2891" y="3719"/>
                    <a:pt x="4034" y="3374"/>
                  </a:cubicBezTo>
                  <a:cubicBezTo>
                    <a:pt x="4617" y="3195"/>
                    <a:pt x="5034" y="2743"/>
                    <a:pt x="5451" y="2314"/>
                  </a:cubicBezTo>
                  <a:cubicBezTo>
                    <a:pt x="5629" y="2124"/>
                    <a:pt x="5665" y="1933"/>
                    <a:pt x="5439" y="1754"/>
                  </a:cubicBezTo>
                  <a:cubicBezTo>
                    <a:pt x="4055" y="691"/>
                    <a:pt x="2550" y="1"/>
                    <a:pt x="787" y="1"/>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1" name="Google Shape;3061;p33"/>
            <p:cNvSpPr/>
            <p:nvPr/>
          </p:nvSpPr>
          <p:spPr>
            <a:xfrm>
              <a:off x="3848675" y="2291100"/>
              <a:ext cx="125125" cy="113250"/>
            </a:xfrm>
            <a:custGeom>
              <a:avLst/>
              <a:gdLst/>
              <a:ahLst/>
              <a:cxnLst/>
              <a:rect l="l" t="t" r="r" b="b"/>
              <a:pathLst>
                <a:path w="5005" h="4530" extrusionOk="0">
                  <a:moveTo>
                    <a:pt x="1977" y="1"/>
                  </a:moveTo>
                  <a:cubicBezTo>
                    <a:pt x="1919" y="1"/>
                    <a:pt x="1857" y="17"/>
                    <a:pt x="1787" y="52"/>
                  </a:cubicBezTo>
                  <a:cubicBezTo>
                    <a:pt x="882" y="516"/>
                    <a:pt x="1" y="2195"/>
                    <a:pt x="144" y="3219"/>
                  </a:cubicBezTo>
                  <a:cubicBezTo>
                    <a:pt x="215" y="3754"/>
                    <a:pt x="525" y="4112"/>
                    <a:pt x="1025" y="4195"/>
                  </a:cubicBezTo>
                  <a:cubicBezTo>
                    <a:pt x="1882" y="4338"/>
                    <a:pt x="2751" y="4409"/>
                    <a:pt x="3680" y="4528"/>
                  </a:cubicBezTo>
                  <a:cubicBezTo>
                    <a:pt x="3710" y="4529"/>
                    <a:pt x="3739" y="4529"/>
                    <a:pt x="3768" y="4529"/>
                  </a:cubicBezTo>
                  <a:cubicBezTo>
                    <a:pt x="4788" y="4529"/>
                    <a:pt x="5005" y="4116"/>
                    <a:pt x="4692" y="3016"/>
                  </a:cubicBezTo>
                  <a:cubicBezTo>
                    <a:pt x="4299" y="1671"/>
                    <a:pt x="3251" y="933"/>
                    <a:pt x="2263" y="123"/>
                  </a:cubicBezTo>
                  <a:cubicBezTo>
                    <a:pt x="2165" y="48"/>
                    <a:pt x="2077" y="1"/>
                    <a:pt x="1977" y="1"/>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2" name="Google Shape;3062;p33"/>
            <p:cNvSpPr/>
            <p:nvPr/>
          </p:nvSpPr>
          <p:spPr>
            <a:xfrm>
              <a:off x="3133125" y="2482775"/>
              <a:ext cx="122650" cy="119400"/>
            </a:xfrm>
            <a:custGeom>
              <a:avLst/>
              <a:gdLst/>
              <a:ahLst/>
              <a:cxnLst/>
              <a:rect l="l" t="t" r="r" b="b"/>
              <a:pathLst>
                <a:path w="4906" h="4776" extrusionOk="0">
                  <a:moveTo>
                    <a:pt x="2798" y="0"/>
                  </a:moveTo>
                  <a:cubicBezTo>
                    <a:pt x="2694" y="0"/>
                    <a:pt x="2594" y="13"/>
                    <a:pt x="2501" y="40"/>
                  </a:cubicBezTo>
                  <a:cubicBezTo>
                    <a:pt x="1512" y="326"/>
                    <a:pt x="762" y="957"/>
                    <a:pt x="203" y="1814"/>
                  </a:cubicBezTo>
                  <a:cubicBezTo>
                    <a:pt x="0" y="2148"/>
                    <a:pt x="0" y="2457"/>
                    <a:pt x="262" y="2767"/>
                  </a:cubicBezTo>
                  <a:cubicBezTo>
                    <a:pt x="762" y="3350"/>
                    <a:pt x="1238" y="3945"/>
                    <a:pt x="1727" y="4541"/>
                  </a:cubicBezTo>
                  <a:cubicBezTo>
                    <a:pt x="1830" y="4674"/>
                    <a:pt x="1943" y="4775"/>
                    <a:pt x="2077" y="4775"/>
                  </a:cubicBezTo>
                  <a:cubicBezTo>
                    <a:pt x="2158" y="4775"/>
                    <a:pt x="2247" y="4738"/>
                    <a:pt x="2346" y="4648"/>
                  </a:cubicBezTo>
                  <a:cubicBezTo>
                    <a:pt x="3120" y="3934"/>
                    <a:pt x="3977" y="3291"/>
                    <a:pt x="4608" y="2421"/>
                  </a:cubicBezTo>
                  <a:cubicBezTo>
                    <a:pt x="4751" y="2219"/>
                    <a:pt x="4906" y="2017"/>
                    <a:pt x="4894" y="1755"/>
                  </a:cubicBezTo>
                  <a:cubicBezTo>
                    <a:pt x="4904" y="954"/>
                    <a:pt x="3700" y="0"/>
                    <a:pt x="2798" y="0"/>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3" name="Google Shape;3063;p33"/>
            <p:cNvSpPr/>
            <p:nvPr/>
          </p:nvSpPr>
          <p:spPr>
            <a:xfrm>
              <a:off x="4102375" y="2075850"/>
              <a:ext cx="111850" cy="104225"/>
            </a:xfrm>
            <a:custGeom>
              <a:avLst/>
              <a:gdLst/>
              <a:ahLst/>
              <a:cxnLst/>
              <a:rect l="l" t="t" r="r" b="b"/>
              <a:pathLst>
                <a:path w="4474" h="4169" extrusionOk="0">
                  <a:moveTo>
                    <a:pt x="847" y="1"/>
                  </a:moveTo>
                  <a:cubicBezTo>
                    <a:pt x="311" y="1"/>
                    <a:pt x="0" y="396"/>
                    <a:pt x="128" y="982"/>
                  </a:cubicBezTo>
                  <a:cubicBezTo>
                    <a:pt x="318" y="1815"/>
                    <a:pt x="747" y="2530"/>
                    <a:pt x="1271" y="3197"/>
                  </a:cubicBezTo>
                  <a:cubicBezTo>
                    <a:pt x="1668" y="3698"/>
                    <a:pt x="2050" y="4169"/>
                    <a:pt x="2620" y="4169"/>
                  </a:cubicBezTo>
                  <a:cubicBezTo>
                    <a:pt x="2767" y="4169"/>
                    <a:pt x="2928" y="4137"/>
                    <a:pt x="3104" y="4066"/>
                  </a:cubicBezTo>
                  <a:cubicBezTo>
                    <a:pt x="3289" y="4066"/>
                    <a:pt x="3456" y="4069"/>
                    <a:pt x="3613" y="4069"/>
                  </a:cubicBezTo>
                  <a:cubicBezTo>
                    <a:pt x="3771" y="4069"/>
                    <a:pt x="3920" y="4066"/>
                    <a:pt x="4069" y="4054"/>
                  </a:cubicBezTo>
                  <a:cubicBezTo>
                    <a:pt x="4378" y="4042"/>
                    <a:pt x="4474" y="3863"/>
                    <a:pt x="4426" y="3554"/>
                  </a:cubicBezTo>
                  <a:cubicBezTo>
                    <a:pt x="4247" y="2196"/>
                    <a:pt x="2378" y="244"/>
                    <a:pt x="1045" y="18"/>
                  </a:cubicBezTo>
                  <a:cubicBezTo>
                    <a:pt x="976" y="6"/>
                    <a:pt x="910" y="1"/>
                    <a:pt x="847" y="1"/>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4" name="Google Shape;3064;p33"/>
            <p:cNvSpPr/>
            <p:nvPr/>
          </p:nvSpPr>
          <p:spPr>
            <a:xfrm>
              <a:off x="3009300" y="1973550"/>
              <a:ext cx="74125" cy="154125"/>
            </a:xfrm>
            <a:custGeom>
              <a:avLst/>
              <a:gdLst/>
              <a:ahLst/>
              <a:cxnLst/>
              <a:rect l="l" t="t" r="r" b="b"/>
              <a:pathLst>
                <a:path w="2965" h="6165" extrusionOk="0">
                  <a:moveTo>
                    <a:pt x="790" y="1"/>
                  </a:moveTo>
                  <a:cubicBezTo>
                    <a:pt x="710" y="1"/>
                    <a:pt x="628" y="9"/>
                    <a:pt x="548" y="26"/>
                  </a:cubicBezTo>
                  <a:cubicBezTo>
                    <a:pt x="107" y="109"/>
                    <a:pt x="0" y="538"/>
                    <a:pt x="36" y="895"/>
                  </a:cubicBezTo>
                  <a:cubicBezTo>
                    <a:pt x="250" y="2705"/>
                    <a:pt x="596" y="4467"/>
                    <a:pt x="1905" y="5860"/>
                  </a:cubicBezTo>
                  <a:cubicBezTo>
                    <a:pt x="2026" y="5991"/>
                    <a:pt x="2138" y="6164"/>
                    <a:pt x="2336" y="6164"/>
                  </a:cubicBezTo>
                  <a:cubicBezTo>
                    <a:pt x="2372" y="6164"/>
                    <a:pt x="2411" y="6158"/>
                    <a:pt x="2453" y="6146"/>
                  </a:cubicBezTo>
                  <a:cubicBezTo>
                    <a:pt x="2751" y="6050"/>
                    <a:pt x="2893" y="5836"/>
                    <a:pt x="2929" y="5538"/>
                  </a:cubicBezTo>
                  <a:cubicBezTo>
                    <a:pt x="2953" y="5348"/>
                    <a:pt x="2953" y="5145"/>
                    <a:pt x="2965" y="4860"/>
                  </a:cubicBezTo>
                  <a:cubicBezTo>
                    <a:pt x="2870" y="3336"/>
                    <a:pt x="2250" y="1895"/>
                    <a:pt x="1572" y="454"/>
                  </a:cubicBezTo>
                  <a:cubicBezTo>
                    <a:pt x="1419" y="140"/>
                    <a:pt x="1114" y="1"/>
                    <a:pt x="790" y="1"/>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5" name="Google Shape;3065;p33"/>
            <p:cNvSpPr/>
            <p:nvPr/>
          </p:nvSpPr>
          <p:spPr>
            <a:xfrm>
              <a:off x="2688425" y="3301825"/>
              <a:ext cx="75025" cy="86300"/>
            </a:xfrm>
            <a:custGeom>
              <a:avLst/>
              <a:gdLst/>
              <a:ahLst/>
              <a:cxnLst/>
              <a:rect l="l" t="t" r="r" b="b"/>
              <a:pathLst>
                <a:path w="3001" h="3452" extrusionOk="0">
                  <a:moveTo>
                    <a:pt x="2313" y="1"/>
                  </a:moveTo>
                  <a:cubicBezTo>
                    <a:pt x="2236" y="1"/>
                    <a:pt x="2157" y="43"/>
                    <a:pt x="2084" y="116"/>
                  </a:cubicBezTo>
                  <a:cubicBezTo>
                    <a:pt x="1477" y="699"/>
                    <a:pt x="858" y="1282"/>
                    <a:pt x="274" y="1878"/>
                  </a:cubicBezTo>
                  <a:cubicBezTo>
                    <a:pt x="0" y="2152"/>
                    <a:pt x="143" y="2449"/>
                    <a:pt x="369" y="2664"/>
                  </a:cubicBezTo>
                  <a:cubicBezTo>
                    <a:pt x="646" y="2940"/>
                    <a:pt x="744" y="3451"/>
                    <a:pt x="1214" y="3451"/>
                  </a:cubicBezTo>
                  <a:cubicBezTo>
                    <a:pt x="1230" y="3451"/>
                    <a:pt x="1246" y="3450"/>
                    <a:pt x="1262" y="3449"/>
                  </a:cubicBezTo>
                  <a:cubicBezTo>
                    <a:pt x="1596" y="3426"/>
                    <a:pt x="2977" y="1556"/>
                    <a:pt x="3001" y="1104"/>
                  </a:cubicBezTo>
                  <a:cubicBezTo>
                    <a:pt x="2989" y="770"/>
                    <a:pt x="2751" y="449"/>
                    <a:pt x="2524" y="128"/>
                  </a:cubicBezTo>
                  <a:cubicBezTo>
                    <a:pt x="2460" y="40"/>
                    <a:pt x="2387" y="1"/>
                    <a:pt x="2313" y="1"/>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6" name="Google Shape;3066;p33"/>
            <p:cNvSpPr/>
            <p:nvPr/>
          </p:nvSpPr>
          <p:spPr>
            <a:xfrm>
              <a:off x="3375700" y="2631175"/>
              <a:ext cx="83075" cy="56350"/>
            </a:xfrm>
            <a:custGeom>
              <a:avLst/>
              <a:gdLst/>
              <a:ahLst/>
              <a:cxnLst/>
              <a:rect l="l" t="t" r="r" b="b"/>
              <a:pathLst>
                <a:path w="3323" h="2254" extrusionOk="0">
                  <a:moveTo>
                    <a:pt x="2333" y="0"/>
                  </a:moveTo>
                  <a:cubicBezTo>
                    <a:pt x="2237" y="0"/>
                    <a:pt x="2132" y="42"/>
                    <a:pt x="2013" y="129"/>
                  </a:cubicBezTo>
                  <a:cubicBezTo>
                    <a:pt x="1465" y="510"/>
                    <a:pt x="918" y="891"/>
                    <a:pt x="370" y="1284"/>
                  </a:cubicBezTo>
                  <a:cubicBezTo>
                    <a:pt x="179" y="1415"/>
                    <a:pt x="1" y="1546"/>
                    <a:pt x="84" y="1819"/>
                  </a:cubicBezTo>
                  <a:cubicBezTo>
                    <a:pt x="167" y="2093"/>
                    <a:pt x="370" y="2212"/>
                    <a:pt x="644" y="2236"/>
                  </a:cubicBezTo>
                  <a:lnTo>
                    <a:pt x="1239" y="2236"/>
                  </a:lnTo>
                  <a:cubicBezTo>
                    <a:pt x="1239" y="2236"/>
                    <a:pt x="1239" y="2248"/>
                    <a:pt x="1239" y="2248"/>
                  </a:cubicBezTo>
                  <a:cubicBezTo>
                    <a:pt x="1366" y="2248"/>
                    <a:pt x="1498" y="2253"/>
                    <a:pt x="1632" y="2253"/>
                  </a:cubicBezTo>
                  <a:cubicBezTo>
                    <a:pt x="1699" y="2253"/>
                    <a:pt x="1767" y="2252"/>
                    <a:pt x="1834" y="2248"/>
                  </a:cubicBezTo>
                  <a:cubicBezTo>
                    <a:pt x="2882" y="2153"/>
                    <a:pt x="3323" y="1177"/>
                    <a:pt x="2739" y="295"/>
                  </a:cubicBezTo>
                  <a:cubicBezTo>
                    <a:pt x="2615" y="105"/>
                    <a:pt x="2486" y="0"/>
                    <a:pt x="2333" y="0"/>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7" name="Google Shape;3067;p33"/>
            <p:cNvSpPr/>
            <p:nvPr/>
          </p:nvSpPr>
          <p:spPr>
            <a:xfrm>
              <a:off x="2937850" y="3156175"/>
              <a:ext cx="61050" cy="59000"/>
            </a:xfrm>
            <a:custGeom>
              <a:avLst/>
              <a:gdLst/>
              <a:ahLst/>
              <a:cxnLst/>
              <a:rect l="l" t="t" r="r" b="b"/>
              <a:pathLst>
                <a:path w="2442" h="2360" extrusionOk="0">
                  <a:moveTo>
                    <a:pt x="1480" y="0"/>
                  </a:moveTo>
                  <a:cubicBezTo>
                    <a:pt x="1011" y="0"/>
                    <a:pt x="24" y="873"/>
                    <a:pt x="13" y="1310"/>
                  </a:cubicBezTo>
                  <a:cubicBezTo>
                    <a:pt x="1" y="1643"/>
                    <a:pt x="810" y="2322"/>
                    <a:pt x="1263" y="2358"/>
                  </a:cubicBezTo>
                  <a:cubicBezTo>
                    <a:pt x="1278" y="2359"/>
                    <a:pt x="1294" y="2359"/>
                    <a:pt x="1310" y="2359"/>
                  </a:cubicBezTo>
                  <a:cubicBezTo>
                    <a:pt x="1841" y="2359"/>
                    <a:pt x="2359" y="1778"/>
                    <a:pt x="2394" y="1108"/>
                  </a:cubicBezTo>
                  <a:cubicBezTo>
                    <a:pt x="2441" y="441"/>
                    <a:pt x="2096" y="24"/>
                    <a:pt x="1489" y="0"/>
                  </a:cubicBezTo>
                  <a:cubicBezTo>
                    <a:pt x="1486" y="0"/>
                    <a:pt x="1483" y="0"/>
                    <a:pt x="1480" y="0"/>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8" name="Google Shape;3068;p33"/>
            <p:cNvSpPr/>
            <p:nvPr/>
          </p:nvSpPr>
          <p:spPr>
            <a:xfrm>
              <a:off x="3580200" y="2640825"/>
              <a:ext cx="67600" cy="47300"/>
            </a:xfrm>
            <a:custGeom>
              <a:avLst/>
              <a:gdLst/>
              <a:ahLst/>
              <a:cxnLst/>
              <a:rect l="l" t="t" r="r" b="b"/>
              <a:pathLst>
                <a:path w="2704" h="1892" extrusionOk="0">
                  <a:moveTo>
                    <a:pt x="1550" y="0"/>
                  </a:moveTo>
                  <a:cubicBezTo>
                    <a:pt x="1321" y="0"/>
                    <a:pt x="1094" y="84"/>
                    <a:pt x="881" y="267"/>
                  </a:cubicBezTo>
                  <a:cubicBezTo>
                    <a:pt x="500" y="600"/>
                    <a:pt x="0" y="945"/>
                    <a:pt x="179" y="1541"/>
                  </a:cubicBezTo>
                  <a:cubicBezTo>
                    <a:pt x="261" y="1827"/>
                    <a:pt x="430" y="1892"/>
                    <a:pt x="622" y="1892"/>
                  </a:cubicBezTo>
                  <a:cubicBezTo>
                    <a:pt x="782" y="1892"/>
                    <a:pt x="957" y="1847"/>
                    <a:pt x="1112" y="1847"/>
                  </a:cubicBezTo>
                  <a:cubicBezTo>
                    <a:pt x="1174" y="1847"/>
                    <a:pt x="1233" y="1854"/>
                    <a:pt x="1286" y="1874"/>
                  </a:cubicBezTo>
                  <a:cubicBezTo>
                    <a:pt x="1620" y="1862"/>
                    <a:pt x="1917" y="1862"/>
                    <a:pt x="2203" y="1826"/>
                  </a:cubicBezTo>
                  <a:cubicBezTo>
                    <a:pt x="2405" y="1814"/>
                    <a:pt x="2644" y="1755"/>
                    <a:pt x="2644" y="1517"/>
                  </a:cubicBezTo>
                  <a:cubicBezTo>
                    <a:pt x="2644" y="1052"/>
                    <a:pt x="2703" y="552"/>
                    <a:pt x="2239" y="243"/>
                  </a:cubicBezTo>
                  <a:cubicBezTo>
                    <a:pt x="2017" y="87"/>
                    <a:pt x="1782" y="0"/>
                    <a:pt x="1550" y="0"/>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9" name="Google Shape;3069;p33"/>
            <p:cNvSpPr/>
            <p:nvPr/>
          </p:nvSpPr>
          <p:spPr>
            <a:xfrm>
              <a:off x="3914475" y="1856125"/>
              <a:ext cx="79775" cy="39500"/>
            </a:xfrm>
            <a:custGeom>
              <a:avLst/>
              <a:gdLst/>
              <a:ahLst/>
              <a:cxnLst/>
              <a:rect l="l" t="t" r="r" b="b"/>
              <a:pathLst>
                <a:path w="3191" h="1580" extrusionOk="0">
                  <a:moveTo>
                    <a:pt x="2864" y="0"/>
                  </a:moveTo>
                  <a:cubicBezTo>
                    <a:pt x="2697" y="0"/>
                    <a:pt x="2488" y="139"/>
                    <a:pt x="2334" y="175"/>
                  </a:cubicBezTo>
                  <a:cubicBezTo>
                    <a:pt x="1810" y="294"/>
                    <a:pt x="1286" y="472"/>
                    <a:pt x="774" y="651"/>
                  </a:cubicBezTo>
                  <a:cubicBezTo>
                    <a:pt x="476" y="746"/>
                    <a:pt x="0" y="758"/>
                    <a:pt x="95" y="1246"/>
                  </a:cubicBezTo>
                  <a:cubicBezTo>
                    <a:pt x="146" y="1528"/>
                    <a:pt x="329" y="1560"/>
                    <a:pt x="547" y="1560"/>
                  </a:cubicBezTo>
                  <a:cubicBezTo>
                    <a:pt x="610" y="1560"/>
                    <a:pt x="675" y="1557"/>
                    <a:pt x="741" y="1557"/>
                  </a:cubicBezTo>
                  <a:cubicBezTo>
                    <a:pt x="824" y="1557"/>
                    <a:pt x="908" y="1561"/>
                    <a:pt x="988" y="1580"/>
                  </a:cubicBezTo>
                  <a:cubicBezTo>
                    <a:pt x="1465" y="1496"/>
                    <a:pt x="2036" y="1413"/>
                    <a:pt x="2584" y="1294"/>
                  </a:cubicBezTo>
                  <a:cubicBezTo>
                    <a:pt x="3120" y="1175"/>
                    <a:pt x="3191" y="675"/>
                    <a:pt x="3120" y="282"/>
                  </a:cubicBezTo>
                  <a:cubicBezTo>
                    <a:pt x="3076" y="67"/>
                    <a:pt x="2980" y="0"/>
                    <a:pt x="2864" y="0"/>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70" name="Google Shape;3070;p33"/>
          <p:cNvGrpSpPr/>
          <p:nvPr/>
        </p:nvGrpSpPr>
        <p:grpSpPr>
          <a:xfrm rot="10800000">
            <a:off x="7382753" y="3390891"/>
            <a:ext cx="1837493" cy="1828822"/>
            <a:chOff x="2679775" y="1845600"/>
            <a:chExt cx="1836575" cy="1824625"/>
          </a:xfrm>
        </p:grpSpPr>
        <p:sp>
          <p:nvSpPr>
            <p:cNvPr id="3071" name="Google Shape;3071;p33"/>
            <p:cNvSpPr/>
            <p:nvPr/>
          </p:nvSpPr>
          <p:spPr>
            <a:xfrm>
              <a:off x="3408150" y="1845600"/>
              <a:ext cx="422400" cy="217725"/>
            </a:xfrm>
            <a:custGeom>
              <a:avLst/>
              <a:gdLst/>
              <a:ahLst/>
              <a:cxnLst/>
              <a:rect l="l" t="t" r="r" b="b"/>
              <a:pathLst>
                <a:path w="16896" h="8709" extrusionOk="0">
                  <a:moveTo>
                    <a:pt x="72" y="0"/>
                  </a:moveTo>
                  <a:cubicBezTo>
                    <a:pt x="1" y="524"/>
                    <a:pt x="1" y="1048"/>
                    <a:pt x="203" y="1536"/>
                  </a:cubicBezTo>
                  <a:cubicBezTo>
                    <a:pt x="1060" y="3644"/>
                    <a:pt x="2251" y="5382"/>
                    <a:pt x="4644" y="6049"/>
                  </a:cubicBezTo>
                  <a:cubicBezTo>
                    <a:pt x="7287" y="6799"/>
                    <a:pt x="9883" y="7727"/>
                    <a:pt x="12502" y="8537"/>
                  </a:cubicBezTo>
                  <a:cubicBezTo>
                    <a:pt x="12863" y="8649"/>
                    <a:pt x="13152" y="8708"/>
                    <a:pt x="13401" y="8708"/>
                  </a:cubicBezTo>
                  <a:cubicBezTo>
                    <a:pt x="13949" y="8708"/>
                    <a:pt x="14305" y="8422"/>
                    <a:pt x="14812" y="7775"/>
                  </a:cubicBezTo>
                  <a:cubicBezTo>
                    <a:pt x="15455" y="6942"/>
                    <a:pt x="15931" y="6025"/>
                    <a:pt x="16241" y="5025"/>
                  </a:cubicBezTo>
                  <a:cubicBezTo>
                    <a:pt x="16896" y="2894"/>
                    <a:pt x="16276" y="1596"/>
                    <a:pt x="14217" y="762"/>
                  </a:cubicBezTo>
                  <a:cubicBezTo>
                    <a:pt x="13538" y="488"/>
                    <a:pt x="12824" y="262"/>
                    <a:pt x="12133" y="0"/>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2" name="Google Shape;3072;p33"/>
            <p:cNvSpPr/>
            <p:nvPr/>
          </p:nvSpPr>
          <p:spPr>
            <a:xfrm>
              <a:off x="4114200" y="1845600"/>
              <a:ext cx="120575" cy="135175"/>
            </a:xfrm>
            <a:custGeom>
              <a:avLst/>
              <a:gdLst/>
              <a:ahLst/>
              <a:cxnLst/>
              <a:rect l="l" t="t" r="r" b="b"/>
              <a:pathLst>
                <a:path w="4823" h="5407" extrusionOk="0">
                  <a:moveTo>
                    <a:pt x="1155" y="0"/>
                  </a:moveTo>
                  <a:cubicBezTo>
                    <a:pt x="893" y="560"/>
                    <a:pt x="631" y="1131"/>
                    <a:pt x="357" y="1679"/>
                  </a:cubicBezTo>
                  <a:cubicBezTo>
                    <a:pt x="0" y="2382"/>
                    <a:pt x="167" y="2929"/>
                    <a:pt x="738" y="3453"/>
                  </a:cubicBezTo>
                  <a:cubicBezTo>
                    <a:pt x="1286" y="3953"/>
                    <a:pt x="1869" y="4429"/>
                    <a:pt x="2239" y="5096"/>
                  </a:cubicBezTo>
                  <a:cubicBezTo>
                    <a:pt x="2359" y="5316"/>
                    <a:pt x="2477" y="5406"/>
                    <a:pt x="2594" y="5406"/>
                  </a:cubicBezTo>
                  <a:cubicBezTo>
                    <a:pt x="2731" y="5406"/>
                    <a:pt x="2866" y="5282"/>
                    <a:pt x="3001" y="5096"/>
                  </a:cubicBezTo>
                  <a:cubicBezTo>
                    <a:pt x="4096" y="3572"/>
                    <a:pt x="4822" y="1929"/>
                    <a:pt x="4727" y="0"/>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3" name="Google Shape;3073;p33"/>
            <p:cNvSpPr/>
            <p:nvPr/>
          </p:nvSpPr>
          <p:spPr>
            <a:xfrm>
              <a:off x="4411850" y="1845600"/>
              <a:ext cx="104500" cy="78975"/>
            </a:xfrm>
            <a:custGeom>
              <a:avLst/>
              <a:gdLst/>
              <a:ahLst/>
              <a:cxnLst/>
              <a:rect l="l" t="t" r="r" b="b"/>
              <a:pathLst>
                <a:path w="4180" h="3159" extrusionOk="0">
                  <a:moveTo>
                    <a:pt x="1155" y="0"/>
                  </a:moveTo>
                  <a:cubicBezTo>
                    <a:pt x="953" y="143"/>
                    <a:pt x="762" y="322"/>
                    <a:pt x="548" y="429"/>
                  </a:cubicBezTo>
                  <a:cubicBezTo>
                    <a:pt x="72" y="691"/>
                    <a:pt x="0" y="1072"/>
                    <a:pt x="108" y="1560"/>
                  </a:cubicBezTo>
                  <a:cubicBezTo>
                    <a:pt x="310" y="2405"/>
                    <a:pt x="965" y="2977"/>
                    <a:pt x="1882" y="3132"/>
                  </a:cubicBezTo>
                  <a:cubicBezTo>
                    <a:pt x="1985" y="3150"/>
                    <a:pt x="2083" y="3158"/>
                    <a:pt x="2177" y="3158"/>
                  </a:cubicBezTo>
                  <a:cubicBezTo>
                    <a:pt x="2887" y="3158"/>
                    <a:pt x="3311" y="2664"/>
                    <a:pt x="3679" y="2096"/>
                  </a:cubicBezTo>
                  <a:cubicBezTo>
                    <a:pt x="4180" y="1334"/>
                    <a:pt x="4132" y="786"/>
                    <a:pt x="3537" y="0"/>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4" name="Google Shape;3074;p33"/>
            <p:cNvSpPr/>
            <p:nvPr/>
          </p:nvSpPr>
          <p:spPr>
            <a:xfrm>
              <a:off x="2679775" y="2040100"/>
              <a:ext cx="242325" cy="278750"/>
            </a:xfrm>
            <a:custGeom>
              <a:avLst/>
              <a:gdLst/>
              <a:ahLst/>
              <a:cxnLst/>
              <a:rect l="l" t="t" r="r" b="b"/>
              <a:pathLst>
                <a:path w="9693" h="11150" extrusionOk="0">
                  <a:moveTo>
                    <a:pt x="3045" y="0"/>
                  </a:moveTo>
                  <a:cubicBezTo>
                    <a:pt x="2769" y="0"/>
                    <a:pt x="2512" y="124"/>
                    <a:pt x="2192" y="317"/>
                  </a:cubicBezTo>
                  <a:cubicBezTo>
                    <a:pt x="763" y="1174"/>
                    <a:pt x="1" y="2269"/>
                    <a:pt x="453" y="3686"/>
                  </a:cubicBezTo>
                  <a:cubicBezTo>
                    <a:pt x="453" y="4567"/>
                    <a:pt x="430" y="5162"/>
                    <a:pt x="453" y="5758"/>
                  </a:cubicBezTo>
                  <a:cubicBezTo>
                    <a:pt x="501" y="7055"/>
                    <a:pt x="1287" y="8139"/>
                    <a:pt x="2466" y="8389"/>
                  </a:cubicBezTo>
                  <a:cubicBezTo>
                    <a:pt x="4132" y="8734"/>
                    <a:pt x="5573" y="9461"/>
                    <a:pt x="6811" y="10639"/>
                  </a:cubicBezTo>
                  <a:cubicBezTo>
                    <a:pt x="7177" y="10986"/>
                    <a:pt x="7574" y="11150"/>
                    <a:pt x="7952" y="11150"/>
                  </a:cubicBezTo>
                  <a:cubicBezTo>
                    <a:pt x="8559" y="11150"/>
                    <a:pt x="9118" y="10728"/>
                    <a:pt x="9419" y="9972"/>
                  </a:cubicBezTo>
                  <a:cubicBezTo>
                    <a:pt x="9693" y="9258"/>
                    <a:pt x="9586" y="8603"/>
                    <a:pt x="9216" y="7972"/>
                  </a:cubicBezTo>
                  <a:cubicBezTo>
                    <a:pt x="8919" y="7460"/>
                    <a:pt x="8776" y="6877"/>
                    <a:pt x="8573" y="6329"/>
                  </a:cubicBezTo>
                  <a:cubicBezTo>
                    <a:pt x="7609" y="3746"/>
                    <a:pt x="6145" y="1555"/>
                    <a:pt x="3656" y="186"/>
                  </a:cubicBezTo>
                  <a:cubicBezTo>
                    <a:pt x="3426" y="56"/>
                    <a:pt x="3231" y="0"/>
                    <a:pt x="3045" y="0"/>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5" name="Google Shape;3075;p33"/>
            <p:cNvSpPr/>
            <p:nvPr/>
          </p:nvSpPr>
          <p:spPr>
            <a:xfrm>
              <a:off x="2697650" y="2637975"/>
              <a:ext cx="200050" cy="258150"/>
            </a:xfrm>
            <a:custGeom>
              <a:avLst/>
              <a:gdLst/>
              <a:ahLst/>
              <a:cxnLst/>
              <a:rect l="l" t="t" r="r" b="b"/>
              <a:pathLst>
                <a:path w="8002" h="10326" extrusionOk="0">
                  <a:moveTo>
                    <a:pt x="4536" y="0"/>
                  </a:moveTo>
                  <a:cubicBezTo>
                    <a:pt x="4188" y="0"/>
                    <a:pt x="3859" y="230"/>
                    <a:pt x="3703" y="666"/>
                  </a:cubicBezTo>
                  <a:cubicBezTo>
                    <a:pt x="3322" y="1774"/>
                    <a:pt x="2560" y="2202"/>
                    <a:pt x="1489" y="2452"/>
                  </a:cubicBezTo>
                  <a:cubicBezTo>
                    <a:pt x="215" y="2750"/>
                    <a:pt x="0" y="3262"/>
                    <a:pt x="298" y="4548"/>
                  </a:cubicBezTo>
                  <a:cubicBezTo>
                    <a:pt x="381" y="4881"/>
                    <a:pt x="441" y="5226"/>
                    <a:pt x="524" y="5560"/>
                  </a:cubicBezTo>
                  <a:cubicBezTo>
                    <a:pt x="858" y="6881"/>
                    <a:pt x="1179" y="8215"/>
                    <a:pt x="1941" y="9370"/>
                  </a:cubicBezTo>
                  <a:cubicBezTo>
                    <a:pt x="2363" y="10009"/>
                    <a:pt x="2780" y="10325"/>
                    <a:pt x="3240" y="10325"/>
                  </a:cubicBezTo>
                  <a:cubicBezTo>
                    <a:pt x="3559" y="10325"/>
                    <a:pt x="3899" y="10173"/>
                    <a:pt x="4275" y="9870"/>
                  </a:cubicBezTo>
                  <a:cubicBezTo>
                    <a:pt x="5537" y="8858"/>
                    <a:pt x="6644" y="7691"/>
                    <a:pt x="7620" y="6405"/>
                  </a:cubicBezTo>
                  <a:cubicBezTo>
                    <a:pt x="7823" y="6119"/>
                    <a:pt x="8001" y="5822"/>
                    <a:pt x="8001" y="5441"/>
                  </a:cubicBezTo>
                  <a:cubicBezTo>
                    <a:pt x="7477" y="3476"/>
                    <a:pt x="6668" y="1667"/>
                    <a:pt x="5156" y="262"/>
                  </a:cubicBezTo>
                  <a:cubicBezTo>
                    <a:pt x="4966" y="86"/>
                    <a:pt x="4748" y="0"/>
                    <a:pt x="4536" y="0"/>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6" name="Google Shape;3076;p33"/>
            <p:cNvSpPr/>
            <p:nvPr/>
          </p:nvSpPr>
          <p:spPr>
            <a:xfrm>
              <a:off x="3265125" y="2135500"/>
              <a:ext cx="261825" cy="156525"/>
            </a:xfrm>
            <a:custGeom>
              <a:avLst/>
              <a:gdLst/>
              <a:ahLst/>
              <a:cxnLst/>
              <a:rect l="l" t="t" r="r" b="b"/>
              <a:pathLst>
                <a:path w="10473" h="6261" extrusionOk="0">
                  <a:moveTo>
                    <a:pt x="3317" y="1"/>
                  </a:moveTo>
                  <a:cubicBezTo>
                    <a:pt x="1343" y="1"/>
                    <a:pt x="1" y="2229"/>
                    <a:pt x="769" y="3882"/>
                  </a:cubicBezTo>
                  <a:cubicBezTo>
                    <a:pt x="1292" y="5025"/>
                    <a:pt x="2257" y="5645"/>
                    <a:pt x="3412" y="5990"/>
                  </a:cubicBezTo>
                  <a:cubicBezTo>
                    <a:pt x="3781" y="6088"/>
                    <a:pt x="4145" y="6260"/>
                    <a:pt x="4526" y="6260"/>
                  </a:cubicBezTo>
                  <a:cubicBezTo>
                    <a:pt x="4698" y="6260"/>
                    <a:pt x="4873" y="6225"/>
                    <a:pt x="5055" y="6133"/>
                  </a:cubicBezTo>
                  <a:cubicBezTo>
                    <a:pt x="6436" y="5454"/>
                    <a:pt x="7817" y="4799"/>
                    <a:pt x="9198" y="4121"/>
                  </a:cubicBezTo>
                  <a:cubicBezTo>
                    <a:pt x="9627" y="3918"/>
                    <a:pt x="9948" y="3573"/>
                    <a:pt x="10222" y="3180"/>
                  </a:cubicBezTo>
                  <a:cubicBezTo>
                    <a:pt x="10460" y="2835"/>
                    <a:pt x="10472" y="2501"/>
                    <a:pt x="10246" y="2144"/>
                  </a:cubicBezTo>
                  <a:cubicBezTo>
                    <a:pt x="9663" y="1275"/>
                    <a:pt x="8998" y="558"/>
                    <a:pt x="7894" y="558"/>
                  </a:cubicBezTo>
                  <a:cubicBezTo>
                    <a:pt x="7804" y="558"/>
                    <a:pt x="7711" y="563"/>
                    <a:pt x="7615" y="572"/>
                  </a:cubicBezTo>
                  <a:cubicBezTo>
                    <a:pt x="7574" y="576"/>
                    <a:pt x="7533" y="577"/>
                    <a:pt x="7493" y="577"/>
                  </a:cubicBezTo>
                  <a:cubicBezTo>
                    <a:pt x="7236" y="577"/>
                    <a:pt x="6980" y="518"/>
                    <a:pt x="6734" y="477"/>
                  </a:cubicBezTo>
                  <a:cubicBezTo>
                    <a:pt x="5531" y="311"/>
                    <a:pt x="4329" y="144"/>
                    <a:pt x="3364" y="1"/>
                  </a:cubicBezTo>
                  <a:cubicBezTo>
                    <a:pt x="3348" y="1"/>
                    <a:pt x="3333" y="1"/>
                    <a:pt x="3317" y="1"/>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7" name="Google Shape;3077;p33"/>
            <p:cNvSpPr/>
            <p:nvPr/>
          </p:nvSpPr>
          <p:spPr>
            <a:xfrm>
              <a:off x="2750625" y="3509575"/>
              <a:ext cx="231000" cy="160650"/>
            </a:xfrm>
            <a:custGeom>
              <a:avLst/>
              <a:gdLst/>
              <a:ahLst/>
              <a:cxnLst/>
              <a:rect l="l" t="t" r="r" b="b"/>
              <a:pathLst>
                <a:path w="9240" h="6426" extrusionOk="0">
                  <a:moveTo>
                    <a:pt x="7360" y="1"/>
                  </a:moveTo>
                  <a:cubicBezTo>
                    <a:pt x="7276" y="1"/>
                    <a:pt x="7188" y="7"/>
                    <a:pt x="7097" y="21"/>
                  </a:cubicBezTo>
                  <a:cubicBezTo>
                    <a:pt x="5918" y="199"/>
                    <a:pt x="4751" y="366"/>
                    <a:pt x="3573" y="557"/>
                  </a:cubicBezTo>
                  <a:cubicBezTo>
                    <a:pt x="3391" y="589"/>
                    <a:pt x="3218" y="633"/>
                    <a:pt x="3057" y="633"/>
                  </a:cubicBezTo>
                  <a:cubicBezTo>
                    <a:pt x="2859" y="633"/>
                    <a:pt x="2677" y="567"/>
                    <a:pt x="2513" y="330"/>
                  </a:cubicBezTo>
                  <a:cubicBezTo>
                    <a:pt x="2452" y="252"/>
                    <a:pt x="2388" y="222"/>
                    <a:pt x="2325" y="222"/>
                  </a:cubicBezTo>
                  <a:cubicBezTo>
                    <a:pt x="2214" y="222"/>
                    <a:pt x="2104" y="315"/>
                    <a:pt x="2013" y="414"/>
                  </a:cubicBezTo>
                  <a:cubicBezTo>
                    <a:pt x="1584" y="854"/>
                    <a:pt x="1120" y="1271"/>
                    <a:pt x="739" y="1759"/>
                  </a:cubicBezTo>
                  <a:cubicBezTo>
                    <a:pt x="1" y="2724"/>
                    <a:pt x="179" y="3652"/>
                    <a:pt x="1203" y="4283"/>
                  </a:cubicBezTo>
                  <a:cubicBezTo>
                    <a:pt x="2418" y="5022"/>
                    <a:pt x="3692" y="5629"/>
                    <a:pt x="5037" y="6081"/>
                  </a:cubicBezTo>
                  <a:cubicBezTo>
                    <a:pt x="5550" y="6249"/>
                    <a:pt x="6071" y="6425"/>
                    <a:pt x="6562" y="6425"/>
                  </a:cubicBezTo>
                  <a:cubicBezTo>
                    <a:pt x="6630" y="6425"/>
                    <a:pt x="6697" y="6422"/>
                    <a:pt x="6763" y="6415"/>
                  </a:cubicBezTo>
                  <a:cubicBezTo>
                    <a:pt x="8371" y="6415"/>
                    <a:pt x="9180" y="5772"/>
                    <a:pt x="9204" y="4355"/>
                  </a:cubicBezTo>
                  <a:cubicBezTo>
                    <a:pt x="9240" y="3117"/>
                    <a:pt x="9049" y="1890"/>
                    <a:pt x="8490" y="747"/>
                  </a:cubicBezTo>
                  <a:cubicBezTo>
                    <a:pt x="8235" y="247"/>
                    <a:pt x="7866" y="1"/>
                    <a:pt x="7360" y="1"/>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8" name="Google Shape;3078;p33"/>
            <p:cNvSpPr/>
            <p:nvPr/>
          </p:nvSpPr>
          <p:spPr>
            <a:xfrm>
              <a:off x="2979225" y="2773975"/>
              <a:ext cx="174750" cy="171650"/>
            </a:xfrm>
            <a:custGeom>
              <a:avLst/>
              <a:gdLst/>
              <a:ahLst/>
              <a:cxnLst/>
              <a:rect l="l" t="t" r="r" b="b"/>
              <a:pathLst>
                <a:path w="6990" h="6866" extrusionOk="0">
                  <a:moveTo>
                    <a:pt x="4246" y="1"/>
                  </a:moveTo>
                  <a:cubicBezTo>
                    <a:pt x="4056" y="1"/>
                    <a:pt x="3855" y="38"/>
                    <a:pt x="3644" y="108"/>
                  </a:cubicBezTo>
                  <a:cubicBezTo>
                    <a:pt x="2632" y="453"/>
                    <a:pt x="1691" y="941"/>
                    <a:pt x="906" y="1691"/>
                  </a:cubicBezTo>
                  <a:cubicBezTo>
                    <a:pt x="132" y="2430"/>
                    <a:pt x="1" y="2989"/>
                    <a:pt x="513" y="3942"/>
                  </a:cubicBezTo>
                  <a:cubicBezTo>
                    <a:pt x="1394" y="5597"/>
                    <a:pt x="2775" y="6561"/>
                    <a:pt x="4644" y="6847"/>
                  </a:cubicBezTo>
                  <a:cubicBezTo>
                    <a:pt x="4731" y="6859"/>
                    <a:pt x="4814" y="6865"/>
                    <a:pt x="4895" y="6865"/>
                  </a:cubicBezTo>
                  <a:cubicBezTo>
                    <a:pt x="5359" y="6865"/>
                    <a:pt x="5731" y="6664"/>
                    <a:pt x="6025" y="6299"/>
                  </a:cubicBezTo>
                  <a:cubicBezTo>
                    <a:pt x="6621" y="5561"/>
                    <a:pt x="6930" y="4716"/>
                    <a:pt x="6990" y="3656"/>
                  </a:cubicBezTo>
                  <a:cubicBezTo>
                    <a:pt x="6835" y="2513"/>
                    <a:pt x="6132" y="1537"/>
                    <a:pt x="5370" y="584"/>
                  </a:cubicBezTo>
                  <a:cubicBezTo>
                    <a:pt x="5042" y="182"/>
                    <a:pt x="4669" y="1"/>
                    <a:pt x="4246" y="1"/>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9" name="Google Shape;3079;p33"/>
            <p:cNvSpPr/>
            <p:nvPr/>
          </p:nvSpPr>
          <p:spPr>
            <a:xfrm>
              <a:off x="3269450" y="2473650"/>
              <a:ext cx="171775" cy="112775"/>
            </a:xfrm>
            <a:custGeom>
              <a:avLst/>
              <a:gdLst/>
              <a:ahLst/>
              <a:cxnLst/>
              <a:rect l="l" t="t" r="r" b="b"/>
              <a:pathLst>
                <a:path w="6871" h="4511" extrusionOk="0">
                  <a:moveTo>
                    <a:pt x="3310" y="0"/>
                  </a:moveTo>
                  <a:cubicBezTo>
                    <a:pt x="2346" y="48"/>
                    <a:pt x="1334" y="524"/>
                    <a:pt x="572" y="1453"/>
                  </a:cubicBezTo>
                  <a:cubicBezTo>
                    <a:pt x="0" y="2144"/>
                    <a:pt x="167" y="2977"/>
                    <a:pt x="941" y="3310"/>
                  </a:cubicBezTo>
                  <a:cubicBezTo>
                    <a:pt x="2096" y="3822"/>
                    <a:pt x="3298" y="4251"/>
                    <a:pt x="4548" y="4477"/>
                  </a:cubicBezTo>
                  <a:cubicBezTo>
                    <a:pt x="4665" y="4499"/>
                    <a:pt x="4778" y="4510"/>
                    <a:pt x="4885" y="4510"/>
                  </a:cubicBezTo>
                  <a:cubicBezTo>
                    <a:pt x="5523" y="4510"/>
                    <a:pt x="5989" y="4126"/>
                    <a:pt x="6203" y="3453"/>
                  </a:cubicBezTo>
                  <a:cubicBezTo>
                    <a:pt x="6870" y="1453"/>
                    <a:pt x="5751" y="0"/>
                    <a:pt x="3310" y="0"/>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0" name="Google Shape;3080;p33"/>
            <p:cNvSpPr/>
            <p:nvPr/>
          </p:nvSpPr>
          <p:spPr>
            <a:xfrm>
              <a:off x="2690575" y="1852050"/>
              <a:ext cx="141625" cy="110400"/>
            </a:xfrm>
            <a:custGeom>
              <a:avLst/>
              <a:gdLst/>
              <a:ahLst/>
              <a:cxnLst/>
              <a:rect l="l" t="t" r="r" b="b"/>
              <a:pathLst>
                <a:path w="5665" h="4416" extrusionOk="0">
                  <a:moveTo>
                    <a:pt x="787" y="1"/>
                  </a:moveTo>
                  <a:cubicBezTo>
                    <a:pt x="715" y="1"/>
                    <a:pt x="642" y="2"/>
                    <a:pt x="569" y="4"/>
                  </a:cubicBezTo>
                  <a:cubicBezTo>
                    <a:pt x="152" y="28"/>
                    <a:pt x="21" y="278"/>
                    <a:pt x="21" y="647"/>
                  </a:cubicBezTo>
                  <a:lnTo>
                    <a:pt x="21" y="2278"/>
                  </a:lnTo>
                  <a:lnTo>
                    <a:pt x="10" y="2278"/>
                  </a:lnTo>
                  <a:cubicBezTo>
                    <a:pt x="10" y="2826"/>
                    <a:pt x="21" y="3374"/>
                    <a:pt x="10" y="3921"/>
                  </a:cubicBezTo>
                  <a:cubicBezTo>
                    <a:pt x="0" y="4260"/>
                    <a:pt x="111" y="4416"/>
                    <a:pt x="351" y="4416"/>
                  </a:cubicBezTo>
                  <a:cubicBezTo>
                    <a:pt x="424" y="4416"/>
                    <a:pt x="508" y="4401"/>
                    <a:pt x="605" y="4374"/>
                  </a:cubicBezTo>
                  <a:cubicBezTo>
                    <a:pt x="1748" y="4040"/>
                    <a:pt x="2891" y="3719"/>
                    <a:pt x="4034" y="3374"/>
                  </a:cubicBezTo>
                  <a:cubicBezTo>
                    <a:pt x="4617" y="3195"/>
                    <a:pt x="5034" y="2743"/>
                    <a:pt x="5451" y="2314"/>
                  </a:cubicBezTo>
                  <a:cubicBezTo>
                    <a:pt x="5629" y="2124"/>
                    <a:pt x="5665" y="1933"/>
                    <a:pt x="5439" y="1754"/>
                  </a:cubicBezTo>
                  <a:cubicBezTo>
                    <a:pt x="4055" y="691"/>
                    <a:pt x="2550" y="1"/>
                    <a:pt x="787" y="1"/>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1" name="Google Shape;3081;p33"/>
            <p:cNvSpPr/>
            <p:nvPr/>
          </p:nvSpPr>
          <p:spPr>
            <a:xfrm>
              <a:off x="3848675" y="2291100"/>
              <a:ext cx="125125" cy="113250"/>
            </a:xfrm>
            <a:custGeom>
              <a:avLst/>
              <a:gdLst/>
              <a:ahLst/>
              <a:cxnLst/>
              <a:rect l="l" t="t" r="r" b="b"/>
              <a:pathLst>
                <a:path w="5005" h="4530" extrusionOk="0">
                  <a:moveTo>
                    <a:pt x="1977" y="1"/>
                  </a:moveTo>
                  <a:cubicBezTo>
                    <a:pt x="1919" y="1"/>
                    <a:pt x="1857" y="17"/>
                    <a:pt x="1787" y="52"/>
                  </a:cubicBezTo>
                  <a:cubicBezTo>
                    <a:pt x="882" y="516"/>
                    <a:pt x="1" y="2195"/>
                    <a:pt x="144" y="3219"/>
                  </a:cubicBezTo>
                  <a:cubicBezTo>
                    <a:pt x="215" y="3754"/>
                    <a:pt x="525" y="4112"/>
                    <a:pt x="1025" y="4195"/>
                  </a:cubicBezTo>
                  <a:cubicBezTo>
                    <a:pt x="1882" y="4338"/>
                    <a:pt x="2751" y="4409"/>
                    <a:pt x="3680" y="4528"/>
                  </a:cubicBezTo>
                  <a:cubicBezTo>
                    <a:pt x="3710" y="4529"/>
                    <a:pt x="3739" y="4529"/>
                    <a:pt x="3768" y="4529"/>
                  </a:cubicBezTo>
                  <a:cubicBezTo>
                    <a:pt x="4788" y="4529"/>
                    <a:pt x="5005" y="4116"/>
                    <a:pt x="4692" y="3016"/>
                  </a:cubicBezTo>
                  <a:cubicBezTo>
                    <a:pt x="4299" y="1671"/>
                    <a:pt x="3251" y="933"/>
                    <a:pt x="2263" y="123"/>
                  </a:cubicBezTo>
                  <a:cubicBezTo>
                    <a:pt x="2165" y="48"/>
                    <a:pt x="2077" y="1"/>
                    <a:pt x="1977" y="1"/>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2" name="Google Shape;3082;p33"/>
            <p:cNvSpPr/>
            <p:nvPr/>
          </p:nvSpPr>
          <p:spPr>
            <a:xfrm>
              <a:off x="3133125" y="2482775"/>
              <a:ext cx="122650" cy="119400"/>
            </a:xfrm>
            <a:custGeom>
              <a:avLst/>
              <a:gdLst/>
              <a:ahLst/>
              <a:cxnLst/>
              <a:rect l="l" t="t" r="r" b="b"/>
              <a:pathLst>
                <a:path w="4906" h="4776" extrusionOk="0">
                  <a:moveTo>
                    <a:pt x="2798" y="0"/>
                  </a:moveTo>
                  <a:cubicBezTo>
                    <a:pt x="2694" y="0"/>
                    <a:pt x="2594" y="13"/>
                    <a:pt x="2501" y="40"/>
                  </a:cubicBezTo>
                  <a:cubicBezTo>
                    <a:pt x="1512" y="326"/>
                    <a:pt x="762" y="957"/>
                    <a:pt x="203" y="1814"/>
                  </a:cubicBezTo>
                  <a:cubicBezTo>
                    <a:pt x="0" y="2148"/>
                    <a:pt x="0" y="2457"/>
                    <a:pt x="262" y="2767"/>
                  </a:cubicBezTo>
                  <a:cubicBezTo>
                    <a:pt x="762" y="3350"/>
                    <a:pt x="1238" y="3945"/>
                    <a:pt x="1727" y="4541"/>
                  </a:cubicBezTo>
                  <a:cubicBezTo>
                    <a:pt x="1830" y="4674"/>
                    <a:pt x="1943" y="4775"/>
                    <a:pt x="2077" y="4775"/>
                  </a:cubicBezTo>
                  <a:cubicBezTo>
                    <a:pt x="2158" y="4775"/>
                    <a:pt x="2247" y="4738"/>
                    <a:pt x="2346" y="4648"/>
                  </a:cubicBezTo>
                  <a:cubicBezTo>
                    <a:pt x="3120" y="3934"/>
                    <a:pt x="3977" y="3291"/>
                    <a:pt x="4608" y="2421"/>
                  </a:cubicBezTo>
                  <a:cubicBezTo>
                    <a:pt x="4751" y="2219"/>
                    <a:pt x="4906" y="2017"/>
                    <a:pt x="4894" y="1755"/>
                  </a:cubicBezTo>
                  <a:cubicBezTo>
                    <a:pt x="4904" y="954"/>
                    <a:pt x="3700" y="0"/>
                    <a:pt x="2798" y="0"/>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3" name="Google Shape;3083;p33"/>
            <p:cNvSpPr/>
            <p:nvPr/>
          </p:nvSpPr>
          <p:spPr>
            <a:xfrm>
              <a:off x="4102375" y="2075850"/>
              <a:ext cx="111850" cy="104225"/>
            </a:xfrm>
            <a:custGeom>
              <a:avLst/>
              <a:gdLst/>
              <a:ahLst/>
              <a:cxnLst/>
              <a:rect l="l" t="t" r="r" b="b"/>
              <a:pathLst>
                <a:path w="4474" h="4169" extrusionOk="0">
                  <a:moveTo>
                    <a:pt x="847" y="1"/>
                  </a:moveTo>
                  <a:cubicBezTo>
                    <a:pt x="311" y="1"/>
                    <a:pt x="0" y="396"/>
                    <a:pt x="128" y="982"/>
                  </a:cubicBezTo>
                  <a:cubicBezTo>
                    <a:pt x="318" y="1815"/>
                    <a:pt x="747" y="2530"/>
                    <a:pt x="1271" y="3197"/>
                  </a:cubicBezTo>
                  <a:cubicBezTo>
                    <a:pt x="1668" y="3698"/>
                    <a:pt x="2050" y="4169"/>
                    <a:pt x="2620" y="4169"/>
                  </a:cubicBezTo>
                  <a:cubicBezTo>
                    <a:pt x="2767" y="4169"/>
                    <a:pt x="2928" y="4137"/>
                    <a:pt x="3104" y="4066"/>
                  </a:cubicBezTo>
                  <a:cubicBezTo>
                    <a:pt x="3289" y="4066"/>
                    <a:pt x="3456" y="4069"/>
                    <a:pt x="3613" y="4069"/>
                  </a:cubicBezTo>
                  <a:cubicBezTo>
                    <a:pt x="3771" y="4069"/>
                    <a:pt x="3920" y="4066"/>
                    <a:pt x="4069" y="4054"/>
                  </a:cubicBezTo>
                  <a:cubicBezTo>
                    <a:pt x="4378" y="4042"/>
                    <a:pt x="4474" y="3863"/>
                    <a:pt x="4426" y="3554"/>
                  </a:cubicBezTo>
                  <a:cubicBezTo>
                    <a:pt x="4247" y="2196"/>
                    <a:pt x="2378" y="244"/>
                    <a:pt x="1045" y="18"/>
                  </a:cubicBezTo>
                  <a:cubicBezTo>
                    <a:pt x="976" y="6"/>
                    <a:pt x="910" y="1"/>
                    <a:pt x="847" y="1"/>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4" name="Google Shape;3084;p33"/>
            <p:cNvSpPr/>
            <p:nvPr/>
          </p:nvSpPr>
          <p:spPr>
            <a:xfrm>
              <a:off x="3009300" y="1973550"/>
              <a:ext cx="74125" cy="154125"/>
            </a:xfrm>
            <a:custGeom>
              <a:avLst/>
              <a:gdLst/>
              <a:ahLst/>
              <a:cxnLst/>
              <a:rect l="l" t="t" r="r" b="b"/>
              <a:pathLst>
                <a:path w="2965" h="6165" extrusionOk="0">
                  <a:moveTo>
                    <a:pt x="790" y="1"/>
                  </a:moveTo>
                  <a:cubicBezTo>
                    <a:pt x="710" y="1"/>
                    <a:pt x="628" y="9"/>
                    <a:pt x="548" y="26"/>
                  </a:cubicBezTo>
                  <a:cubicBezTo>
                    <a:pt x="107" y="109"/>
                    <a:pt x="0" y="538"/>
                    <a:pt x="36" y="895"/>
                  </a:cubicBezTo>
                  <a:cubicBezTo>
                    <a:pt x="250" y="2705"/>
                    <a:pt x="596" y="4467"/>
                    <a:pt x="1905" y="5860"/>
                  </a:cubicBezTo>
                  <a:cubicBezTo>
                    <a:pt x="2026" y="5991"/>
                    <a:pt x="2138" y="6164"/>
                    <a:pt x="2336" y="6164"/>
                  </a:cubicBezTo>
                  <a:cubicBezTo>
                    <a:pt x="2372" y="6164"/>
                    <a:pt x="2411" y="6158"/>
                    <a:pt x="2453" y="6146"/>
                  </a:cubicBezTo>
                  <a:cubicBezTo>
                    <a:pt x="2751" y="6050"/>
                    <a:pt x="2893" y="5836"/>
                    <a:pt x="2929" y="5538"/>
                  </a:cubicBezTo>
                  <a:cubicBezTo>
                    <a:pt x="2953" y="5348"/>
                    <a:pt x="2953" y="5145"/>
                    <a:pt x="2965" y="4860"/>
                  </a:cubicBezTo>
                  <a:cubicBezTo>
                    <a:pt x="2870" y="3336"/>
                    <a:pt x="2250" y="1895"/>
                    <a:pt x="1572" y="454"/>
                  </a:cubicBezTo>
                  <a:cubicBezTo>
                    <a:pt x="1419" y="140"/>
                    <a:pt x="1114" y="1"/>
                    <a:pt x="790" y="1"/>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5" name="Google Shape;3085;p33"/>
            <p:cNvSpPr/>
            <p:nvPr/>
          </p:nvSpPr>
          <p:spPr>
            <a:xfrm>
              <a:off x="2688425" y="3301825"/>
              <a:ext cx="75025" cy="86300"/>
            </a:xfrm>
            <a:custGeom>
              <a:avLst/>
              <a:gdLst/>
              <a:ahLst/>
              <a:cxnLst/>
              <a:rect l="l" t="t" r="r" b="b"/>
              <a:pathLst>
                <a:path w="3001" h="3452" extrusionOk="0">
                  <a:moveTo>
                    <a:pt x="2313" y="1"/>
                  </a:moveTo>
                  <a:cubicBezTo>
                    <a:pt x="2236" y="1"/>
                    <a:pt x="2157" y="43"/>
                    <a:pt x="2084" y="116"/>
                  </a:cubicBezTo>
                  <a:cubicBezTo>
                    <a:pt x="1477" y="699"/>
                    <a:pt x="858" y="1282"/>
                    <a:pt x="274" y="1878"/>
                  </a:cubicBezTo>
                  <a:cubicBezTo>
                    <a:pt x="0" y="2152"/>
                    <a:pt x="143" y="2449"/>
                    <a:pt x="369" y="2664"/>
                  </a:cubicBezTo>
                  <a:cubicBezTo>
                    <a:pt x="646" y="2940"/>
                    <a:pt x="744" y="3451"/>
                    <a:pt x="1214" y="3451"/>
                  </a:cubicBezTo>
                  <a:cubicBezTo>
                    <a:pt x="1230" y="3451"/>
                    <a:pt x="1246" y="3450"/>
                    <a:pt x="1262" y="3449"/>
                  </a:cubicBezTo>
                  <a:cubicBezTo>
                    <a:pt x="1596" y="3426"/>
                    <a:pt x="2977" y="1556"/>
                    <a:pt x="3001" y="1104"/>
                  </a:cubicBezTo>
                  <a:cubicBezTo>
                    <a:pt x="2989" y="770"/>
                    <a:pt x="2751" y="449"/>
                    <a:pt x="2524" y="128"/>
                  </a:cubicBezTo>
                  <a:cubicBezTo>
                    <a:pt x="2460" y="40"/>
                    <a:pt x="2387" y="1"/>
                    <a:pt x="2313" y="1"/>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6" name="Google Shape;3086;p33"/>
            <p:cNvSpPr/>
            <p:nvPr/>
          </p:nvSpPr>
          <p:spPr>
            <a:xfrm>
              <a:off x="3375700" y="2631175"/>
              <a:ext cx="83075" cy="56350"/>
            </a:xfrm>
            <a:custGeom>
              <a:avLst/>
              <a:gdLst/>
              <a:ahLst/>
              <a:cxnLst/>
              <a:rect l="l" t="t" r="r" b="b"/>
              <a:pathLst>
                <a:path w="3323" h="2254" extrusionOk="0">
                  <a:moveTo>
                    <a:pt x="2333" y="0"/>
                  </a:moveTo>
                  <a:cubicBezTo>
                    <a:pt x="2237" y="0"/>
                    <a:pt x="2132" y="42"/>
                    <a:pt x="2013" y="129"/>
                  </a:cubicBezTo>
                  <a:cubicBezTo>
                    <a:pt x="1465" y="510"/>
                    <a:pt x="918" y="891"/>
                    <a:pt x="370" y="1284"/>
                  </a:cubicBezTo>
                  <a:cubicBezTo>
                    <a:pt x="179" y="1415"/>
                    <a:pt x="1" y="1546"/>
                    <a:pt x="84" y="1819"/>
                  </a:cubicBezTo>
                  <a:cubicBezTo>
                    <a:pt x="167" y="2093"/>
                    <a:pt x="370" y="2212"/>
                    <a:pt x="644" y="2236"/>
                  </a:cubicBezTo>
                  <a:lnTo>
                    <a:pt x="1239" y="2236"/>
                  </a:lnTo>
                  <a:cubicBezTo>
                    <a:pt x="1239" y="2236"/>
                    <a:pt x="1239" y="2248"/>
                    <a:pt x="1239" y="2248"/>
                  </a:cubicBezTo>
                  <a:cubicBezTo>
                    <a:pt x="1366" y="2248"/>
                    <a:pt x="1498" y="2253"/>
                    <a:pt x="1632" y="2253"/>
                  </a:cubicBezTo>
                  <a:cubicBezTo>
                    <a:pt x="1699" y="2253"/>
                    <a:pt x="1767" y="2252"/>
                    <a:pt x="1834" y="2248"/>
                  </a:cubicBezTo>
                  <a:cubicBezTo>
                    <a:pt x="2882" y="2153"/>
                    <a:pt x="3323" y="1177"/>
                    <a:pt x="2739" y="295"/>
                  </a:cubicBezTo>
                  <a:cubicBezTo>
                    <a:pt x="2615" y="105"/>
                    <a:pt x="2486" y="0"/>
                    <a:pt x="2333" y="0"/>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7" name="Google Shape;3087;p33"/>
            <p:cNvSpPr/>
            <p:nvPr/>
          </p:nvSpPr>
          <p:spPr>
            <a:xfrm>
              <a:off x="2937850" y="3156175"/>
              <a:ext cx="61050" cy="59000"/>
            </a:xfrm>
            <a:custGeom>
              <a:avLst/>
              <a:gdLst/>
              <a:ahLst/>
              <a:cxnLst/>
              <a:rect l="l" t="t" r="r" b="b"/>
              <a:pathLst>
                <a:path w="2442" h="2360" extrusionOk="0">
                  <a:moveTo>
                    <a:pt x="1480" y="0"/>
                  </a:moveTo>
                  <a:cubicBezTo>
                    <a:pt x="1011" y="0"/>
                    <a:pt x="24" y="873"/>
                    <a:pt x="13" y="1310"/>
                  </a:cubicBezTo>
                  <a:cubicBezTo>
                    <a:pt x="1" y="1643"/>
                    <a:pt x="810" y="2322"/>
                    <a:pt x="1263" y="2358"/>
                  </a:cubicBezTo>
                  <a:cubicBezTo>
                    <a:pt x="1278" y="2359"/>
                    <a:pt x="1294" y="2359"/>
                    <a:pt x="1310" y="2359"/>
                  </a:cubicBezTo>
                  <a:cubicBezTo>
                    <a:pt x="1841" y="2359"/>
                    <a:pt x="2359" y="1778"/>
                    <a:pt x="2394" y="1108"/>
                  </a:cubicBezTo>
                  <a:cubicBezTo>
                    <a:pt x="2441" y="441"/>
                    <a:pt x="2096" y="24"/>
                    <a:pt x="1489" y="0"/>
                  </a:cubicBezTo>
                  <a:cubicBezTo>
                    <a:pt x="1486" y="0"/>
                    <a:pt x="1483" y="0"/>
                    <a:pt x="1480" y="0"/>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8" name="Google Shape;3088;p33"/>
            <p:cNvSpPr/>
            <p:nvPr/>
          </p:nvSpPr>
          <p:spPr>
            <a:xfrm>
              <a:off x="3580200" y="2640825"/>
              <a:ext cx="67600" cy="47300"/>
            </a:xfrm>
            <a:custGeom>
              <a:avLst/>
              <a:gdLst/>
              <a:ahLst/>
              <a:cxnLst/>
              <a:rect l="l" t="t" r="r" b="b"/>
              <a:pathLst>
                <a:path w="2704" h="1892" extrusionOk="0">
                  <a:moveTo>
                    <a:pt x="1550" y="0"/>
                  </a:moveTo>
                  <a:cubicBezTo>
                    <a:pt x="1321" y="0"/>
                    <a:pt x="1094" y="84"/>
                    <a:pt x="881" y="267"/>
                  </a:cubicBezTo>
                  <a:cubicBezTo>
                    <a:pt x="500" y="600"/>
                    <a:pt x="0" y="945"/>
                    <a:pt x="179" y="1541"/>
                  </a:cubicBezTo>
                  <a:cubicBezTo>
                    <a:pt x="261" y="1827"/>
                    <a:pt x="430" y="1892"/>
                    <a:pt x="622" y="1892"/>
                  </a:cubicBezTo>
                  <a:cubicBezTo>
                    <a:pt x="782" y="1892"/>
                    <a:pt x="957" y="1847"/>
                    <a:pt x="1112" y="1847"/>
                  </a:cubicBezTo>
                  <a:cubicBezTo>
                    <a:pt x="1174" y="1847"/>
                    <a:pt x="1233" y="1854"/>
                    <a:pt x="1286" y="1874"/>
                  </a:cubicBezTo>
                  <a:cubicBezTo>
                    <a:pt x="1620" y="1862"/>
                    <a:pt x="1917" y="1862"/>
                    <a:pt x="2203" y="1826"/>
                  </a:cubicBezTo>
                  <a:cubicBezTo>
                    <a:pt x="2405" y="1814"/>
                    <a:pt x="2644" y="1755"/>
                    <a:pt x="2644" y="1517"/>
                  </a:cubicBezTo>
                  <a:cubicBezTo>
                    <a:pt x="2644" y="1052"/>
                    <a:pt x="2703" y="552"/>
                    <a:pt x="2239" y="243"/>
                  </a:cubicBezTo>
                  <a:cubicBezTo>
                    <a:pt x="2017" y="87"/>
                    <a:pt x="1782" y="0"/>
                    <a:pt x="1550" y="0"/>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9" name="Google Shape;3089;p33"/>
            <p:cNvSpPr/>
            <p:nvPr/>
          </p:nvSpPr>
          <p:spPr>
            <a:xfrm>
              <a:off x="3914475" y="1856125"/>
              <a:ext cx="79775" cy="39500"/>
            </a:xfrm>
            <a:custGeom>
              <a:avLst/>
              <a:gdLst/>
              <a:ahLst/>
              <a:cxnLst/>
              <a:rect l="l" t="t" r="r" b="b"/>
              <a:pathLst>
                <a:path w="3191" h="1580" extrusionOk="0">
                  <a:moveTo>
                    <a:pt x="2864" y="0"/>
                  </a:moveTo>
                  <a:cubicBezTo>
                    <a:pt x="2697" y="0"/>
                    <a:pt x="2488" y="139"/>
                    <a:pt x="2334" y="175"/>
                  </a:cubicBezTo>
                  <a:cubicBezTo>
                    <a:pt x="1810" y="294"/>
                    <a:pt x="1286" y="472"/>
                    <a:pt x="774" y="651"/>
                  </a:cubicBezTo>
                  <a:cubicBezTo>
                    <a:pt x="476" y="746"/>
                    <a:pt x="0" y="758"/>
                    <a:pt x="95" y="1246"/>
                  </a:cubicBezTo>
                  <a:cubicBezTo>
                    <a:pt x="146" y="1528"/>
                    <a:pt x="329" y="1560"/>
                    <a:pt x="547" y="1560"/>
                  </a:cubicBezTo>
                  <a:cubicBezTo>
                    <a:pt x="610" y="1560"/>
                    <a:pt x="675" y="1557"/>
                    <a:pt x="741" y="1557"/>
                  </a:cubicBezTo>
                  <a:cubicBezTo>
                    <a:pt x="824" y="1557"/>
                    <a:pt x="908" y="1561"/>
                    <a:pt x="988" y="1580"/>
                  </a:cubicBezTo>
                  <a:cubicBezTo>
                    <a:pt x="1465" y="1496"/>
                    <a:pt x="2036" y="1413"/>
                    <a:pt x="2584" y="1294"/>
                  </a:cubicBezTo>
                  <a:cubicBezTo>
                    <a:pt x="3120" y="1175"/>
                    <a:pt x="3191" y="675"/>
                    <a:pt x="3120" y="282"/>
                  </a:cubicBezTo>
                  <a:cubicBezTo>
                    <a:pt x="3076" y="67"/>
                    <a:pt x="2980" y="0"/>
                    <a:pt x="2864" y="0"/>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90" name="Google Shape;3090;p33"/>
          <p:cNvGrpSpPr/>
          <p:nvPr/>
        </p:nvGrpSpPr>
        <p:grpSpPr>
          <a:xfrm rot="10800000" flipH="1">
            <a:off x="-76210" y="3390891"/>
            <a:ext cx="1837493" cy="1828822"/>
            <a:chOff x="2679775" y="1845600"/>
            <a:chExt cx="1836575" cy="1824625"/>
          </a:xfrm>
        </p:grpSpPr>
        <p:sp>
          <p:nvSpPr>
            <p:cNvPr id="3091" name="Google Shape;3091;p33"/>
            <p:cNvSpPr/>
            <p:nvPr/>
          </p:nvSpPr>
          <p:spPr>
            <a:xfrm>
              <a:off x="3408150" y="1845600"/>
              <a:ext cx="422400" cy="217725"/>
            </a:xfrm>
            <a:custGeom>
              <a:avLst/>
              <a:gdLst/>
              <a:ahLst/>
              <a:cxnLst/>
              <a:rect l="l" t="t" r="r" b="b"/>
              <a:pathLst>
                <a:path w="16896" h="8709" extrusionOk="0">
                  <a:moveTo>
                    <a:pt x="72" y="0"/>
                  </a:moveTo>
                  <a:cubicBezTo>
                    <a:pt x="1" y="524"/>
                    <a:pt x="1" y="1048"/>
                    <a:pt x="203" y="1536"/>
                  </a:cubicBezTo>
                  <a:cubicBezTo>
                    <a:pt x="1060" y="3644"/>
                    <a:pt x="2251" y="5382"/>
                    <a:pt x="4644" y="6049"/>
                  </a:cubicBezTo>
                  <a:cubicBezTo>
                    <a:pt x="7287" y="6799"/>
                    <a:pt x="9883" y="7727"/>
                    <a:pt x="12502" y="8537"/>
                  </a:cubicBezTo>
                  <a:cubicBezTo>
                    <a:pt x="12863" y="8649"/>
                    <a:pt x="13152" y="8708"/>
                    <a:pt x="13401" y="8708"/>
                  </a:cubicBezTo>
                  <a:cubicBezTo>
                    <a:pt x="13949" y="8708"/>
                    <a:pt x="14305" y="8422"/>
                    <a:pt x="14812" y="7775"/>
                  </a:cubicBezTo>
                  <a:cubicBezTo>
                    <a:pt x="15455" y="6942"/>
                    <a:pt x="15931" y="6025"/>
                    <a:pt x="16241" y="5025"/>
                  </a:cubicBezTo>
                  <a:cubicBezTo>
                    <a:pt x="16896" y="2894"/>
                    <a:pt x="16276" y="1596"/>
                    <a:pt x="14217" y="762"/>
                  </a:cubicBezTo>
                  <a:cubicBezTo>
                    <a:pt x="13538" y="488"/>
                    <a:pt x="12824" y="262"/>
                    <a:pt x="12133" y="0"/>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2" name="Google Shape;3092;p33"/>
            <p:cNvSpPr/>
            <p:nvPr/>
          </p:nvSpPr>
          <p:spPr>
            <a:xfrm>
              <a:off x="4114200" y="1845600"/>
              <a:ext cx="120575" cy="135175"/>
            </a:xfrm>
            <a:custGeom>
              <a:avLst/>
              <a:gdLst/>
              <a:ahLst/>
              <a:cxnLst/>
              <a:rect l="l" t="t" r="r" b="b"/>
              <a:pathLst>
                <a:path w="4823" h="5407" extrusionOk="0">
                  <a:moveTo>
                    <a:pt x="1155" y="0"/>
                  </a:moveTo>
                  <a:cubicBezTo>
                    <a:pt x="893" y="560"/>
                    <a:pt x="631" y="1131"/>
                    <a:pt x="357" y="1679"/>
                  </a:cubicBezTo>
                  <a:cubicBezTo>
                    <a:pt x="0" y="2382"/>
                    <a:pt x="167" y="2929"/>
                    <a:pt x="738" y="3453"/>
                  </a:cubicBezTo>
                  <a:cubicBezTo>
                    <a:pt x="1286" y="3953"/>
                    <a:pt x="1869" y="4429"/>
                    <a:pt x="2239" y="5096"/>
                  </a:cubicBezTo>
                  <a:cubicBezTo>
                    <a:pt x="2359" y="5316"/>
                    <a:pt x="2477" y="5406"/>
                    <a:pt x="2594" y="5406"/>
                  </a:cubicBezTo>
                  <a:cubicBezTo>
                    <a:pt x="2731" y="5406"/>
                    <a:pt x="2866" y="5282"/>
                    <a:pt x="3001" y="5096"/>
                  </a:cubicBezTo>
                  <a:cubicBezTo>
                    <a:pt x="4096" y="3572"/>
                    <a:pt x="4822" y="1929"/>
                    <a:pt x="4727" y="0"/>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3" name="Google Shape;3093;p33"/>
            <p:cNvSpPr/>
            <p:nvPr/>
          </p:nvSpPr>
          <p:spPr>
            <a:xfrm>
              <a:off x="4411850" y="1845600"/>
              <a:ext cx="104500" cy="78975"/>
            </a:xfrm>
            <a:custGeom>
              <a:avLst/>
              <a:gdLst/>
              <a:ahLst/>
              <a:cxnLst/>
              <a:rect l="l" t="t" r="r" b="b"/>
              <a:pathLst>
                <a:path w="4180" h="3159" extrusionOk="0">
                  <a:moveTo>
                    <a:pt x="1155" y="0"/>
                  </a:moveTo>
                  <a:cubicBezTo>
                    <a:pt x="953" y="143"/>
                    <a:pt x="762" y="322"/>
                    <a:pt x="548" y="429"/>
                  </a:cubicBezTo>
                  <a:cubicBezTo>
                    <a:pt x="72" y="691"/>
                    <a:pt x="0" y="1072"/>
                    <a:pt x="108" y="1560"/>
                  </a:cubicBezTo>
                  <a:cubicBezTo>
                    <a:pt x="310" y="2405"/>
                    <a:pt x="965" y="2977"/>
                    <a:pt x="1882" y="3132"/>
                  </a:cubicBezTo>
                  <a:cubicBezTo>
                    <a:pt x="1985" y="3150"/>
                    <a:pt x="2083" y="3158"/>
                    <a:pt x="2177" y="3158"/>
                  </a:cubicBezTo>
                  <a:cubicBezTo>
                    <a:pt x="2887" y="3158"/>
                    <a:pt x="3311" y="2664"/>
                    <a:pt x="3679" y="2096"/>
                  </a:cubicBezTo>
                  <a:cubicBezTo>
                    <a:pt x="4180" y="1334"/>
                    <a:pt x="4132" y="786"/>
                    <a:pt x="3537" y="0"/>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4" name="Google Shape;3094;p33"/>
            <p:cNvSpPr/>
            <p:nvPr/>
          </p:nvSpPr>
          <p:spPr>
            <a:xfrm>
              <a:off x="2679775" y="2040100"/>
              <a:ext cx="242325" cy="278750"/>
            </a:xfrm>
            <a:custGeom>
              <a:avLst/>
              <a:gdLst/>
              <a:ahLst/>
              <a:cxnLst/>
              <a:rect l="l" t="t" r="r" b="b"/>
              <a:pathLst>
                <a:path w="9693" h="11150" extrusionOk="0">
                  <a:moveTo>
                    <a:pt x="3045" y="0"/>
                  </a:moveTo>
                  <a:cubicBezTo>
                    <a:pt x="2769" y="0"/>
                    <a:pt x="2512" y="124"/>
                    <a:pt x="2192" y="317"/>
                  </a:cubicBezTo>
                  <a:cubicBezTo>
                    <a:pt x="763" y="1174"/>
                    <a:pt x="1" y="2269"/>
                    <a:pt x="453" y="3686"/>
                  </a:cubicBezTo>
                  <a:cubicBezTo>
                    <a:pt x="453" y="4567"/>
                    <a:pt x="430" y="5162"/>
                    <a:pt x="453" y="5758"/>
                  </a:cubicBezTo>
                  <a:cubicBezTo>
                    <a:pt x="501" y="7055"/>
                    <a:pt x="1287" y="8139"/>
                    <a:pt x="2466" y="8389"/>
                  </a:cubicBezTo>
                  <a:cubicBezTo>
                    <a:pt x="4132" y="8734"/>
                    <a:pt x="5573" y="9461"/>
                    <a:pt x="6811" y="10639"/>
                  </a:cubicBezTo>
                  <a:cubicBezTo>
                    <a:pt x="7177" y="10986"/>
                    <a:pt x="7574" y="11150"/>
                    <a:pt x="7952" y="11150"/>
                  </a:cubicBezTo>
                  <a:cubicBezTo>
                    <a:pt x="8559" y="11150"/>
                    <a:pt x="9118" y="10728"/>
                    <a:pt x="9419" y="9972"/>
                  </a:cubicBezTo>
                  <a:cubicBezTo>
                    <a:pt x="9693" y="9258"/>
                    <a:pt x="9586" y="8603"/>
                    <a:pt x="9216" y="7972"/>
                  </a:cubicBezTo>
                  <a:cubicBezTo>
                    <a:pt x="8919" y="7460"/>
                    <a:pt x="8776" y="6877"/>
                    <a:pt x="8573" y="6329"/>
                  </a:cubicBezTo>
                  <a:cubicBezTo>
                    <a:pt x="7609" y="3746"/>
                    <a:pt x="6145" y="1555"/>
                    <a:pt x="3656" y="186"/>
                  </a:cubicBezTo>
                  <a:cubicBezTo>
                    <a:pt x="3426" y="56"/>
                    <a:pt x="3231" y="0"/>
                    <a:pt x="3045" y="0"/>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5" name="Google Shape;3095;p33"/>
            <p:cNvSpPr/>
            <p:nvPr/>
          </p:nvSpPr>
          <p:spPr>
            <a:xfrm>
              <a:off x="2697650" y="2637975"/>
              <a:ext cx="200050" cy="258150"/>
            </a:xfrm>
            <a:custGeom>
              <a:avLst/>
              <a:gdLst/>
              <a:ahLst/>
              <a:cxnLst/>
              <a:rect l="l" t="t" r="r" b="b"/>
              <a:pathLst>
                <a:path w="8002" h="10326" extrusionOk="0">
                  <a:moveTo>
                    <a:pt x="4536" y="0"/>
                  </a:moveTo>
                  <a:cubicBezTo>
                    <a:pt x="4188" y="0"/>
                    <a:pt x="3859" y="230"/>
                    <a:pt x="3703" y="666"/>
                  </a:cubicBezTo>
                  <a:cubicBezTo>
                    <a:pt x="3322" y="1774"/>
                    <a:pt x="2560" y="2202"/>
                    <a:pt x="1489" y="2452"/>
                  </a:cubicBezTo>
                  <a:cubicBezTo>
                    <a:pt x="215" y="2750"/>
                    <a:pt x="0" y="3262"/>
                    <a:pt x="298" y="4548"/>
                  </a:cubicBezTo>
                  <a:cubicBezTo>
                    <a:pt x="381" y="4881"/>
                    <a:pt x="441" y="5226"/>
                    <a:pt x="524" y="5560"/>
                  </a:cubicBezTo>
                  <a:cubicBezTo>
                    <a:pt x="858" y="6881"/>
                    <a:pt x="1179" y="8215"/>
                    <a:pt x="1941" y="9370"/>
                  </a:cubicBezTo>
                  <a:cubicBezTo>
                    <a:pt x="2363" y="10009"/>
                    <a:pt x="2780" y="10325"/>
                    <a:pt x="3240" y="10325"/>
                  </a:cubicBezTo>
                  <a:cubicBezTo>
                    <a:pt x="3559" y="10325"/>
                    <a:pt x="3899" y="10173"/>
                    <a:pt x="4275" y="9870"/>
                  </a:cubicBezTo>
                  <a:cubicBezTo>
                    <a:pt x="5537" y="8858"/>
                    <a:pt x="6644" y="7691"/>
                    <a:pt x="7620" y="6405"/>
                  </a:cubicBezTo>
                  <a:cubicBezTo>
                    <a:pt x="7823" y="6119"/>
                    <a:pt x="8001" y="5822"/>
                    <a:pt x="8001" y="5441"/>
                  </a:cubicBezTo>
                  <a:cubicBezTo>
                    <a:pt x="7477" y="3476"/>
                    <a:pt x="6668" y="1667"/>
                    <a:pt x="5156" y="262"/>
                  </a:cubicBezTo>
                  <a:cubicBezTo>
                    <a:pt x="4966" y="86"/>
                    <a:pt x="4748" y="0"/>
                    <a:pt x="4536" y="0"/>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6" name="Google Shape;3096;p33"/>
            <p:cNvSpPr/>
            <p:nvPr/>
          </p:nvSpPr>
          <p:spPr>
            <a:xfrm>
              <a:off x="3265125" y="2135500"/>
              <a:ext cx="261825" cy="156525"/>
            </a:xfrm>
            <a:custGeom>
              <a:avLst/>
              <a:gdLst/>
              <a:ahLst/>
              <a:cxnLst/>
              <a:rect l="l" t="t" r="r" b="b"/>
              <a:pathLst>
                <a:path w="10473" h="6261" extrusionOk="0">
                  <a:moveTo>
                    <a:pt x="3317" y="1"/>
                  </a:moveTo>
                  <a:cubicBezTo>
                    <a:pt x="1343" y="1"/>
                    <a:pt x="1" y="2229"/>
                    <a:pt x="769" y="3882"/>
                  </a:cubicBezTo>
                  <a:cubicBezTo>
                    <a:pt x="1292" y="5025"/>
                    <a:pt x="2257" y="5645"/>
                    <a:pt x="3412" y="5990"/>
                  </a:cubicBezTo>
                  <a:cubicBezTo>
                    <a:pt x="3781" y="6088"/>
                    <a:pt x="4145" y="6260"/>
                    <a:pt x="4526" y="6260"/>
                  </a:cubicBezTo>
                  <a:cubicBezTo>
                    <a:pt x="4698" y="6260"/>
                    <a:pt x="4873" y="6225"/>
                    <a:pt x="5055" y="6133"/>
                  </a:cubicBezTo>
                  <a:cubicBezTo>
                    <a:pt x="6436" y="5454"/>
                    <a:pt x="7817" y="4799"/>
                    <a:pt x="9198" y="4121"/>
                  </a:cubicBezTo>
                  <a:cubicBezTo>
                    <a:pt x="9627" y="3918"/>
                    <a:pt x="9948" y="3573"/>
                    <a:pt x="10222" y="3180"/>
                  </a:cubicBezTo>
                  <a:cubicBezTo>
                    <a:pt x="10460" y="2835"/>
                    <a:pt x="10472" y="2501"/>
                    <a:pt x="10246" y="2144"/>
                  </a:cubicBezTo>
                  <a:cubicBezTo>
                    <a:pt x="9663" y="1275"/>
                    <a:pt x="8998" y="558"/>
                    <a:pt x="7894" y="558"/>
                  </a:cubicBezTo>
                  <a:cubicBezTo>
                    <a:pt x="7804" y="558"/>
                    <a:pt x="7711" y="563"/>
                    <a:pt x="7615" y="572"/>
                  </a:cubicBezTo>
                  <a:cubicBezTo>
                    <a:pt x="7574" y="576"/>
                    <a:pt x="7533" y="577"/>
                    <a:pt x="7493" y="577"/>
                  </a:cubicBezTo>
                  <a:cubicBezTo>
                    <a:pt x="7236" y="577"/>
                    <a:pt x="6980" y="518"/>
                    <a:pt x="6734" y="477"/>
                  </a:cubicBezTo>
                  <a:cubicBezTo>
                    <a:pt x="5531" y="311"/>
                    <a:pt x="4329" y="144"/>
                    <a:pt x="3364" y="1"/>
                  </a:cubicBezTo>
                  <a:cubicBezTo>
                    <a:pt x="3348" y="1"/>
                    <a:pt x="3333" y="1"/>
                    <a:pt x="3317" y="1"/>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7" name="Google Shape;3097;p33"/>
            <p:cNvSpPr/>
            <p:nvPr/>
          </p:nvSpPr>
          <p:spPr>
            <a:xfrm>
              <a:off x="2750625" y="3509575"/>
              <a:ext cx="231000" cy="160650"/>
            </a:xfrm>
            <a:custGeom>
              <a:avLst/>
              <a:gdLst/>
              <a:ahLst/>
              <a:cxnLst/>
              <a:rect l="l" t="t" r="r" b="b"/>
              <a:pathLst>
                <a:path w="9240" h="6426" extrusionOk="0">
                  <a:moveTo>
                    <a:pt x="7360" y="1"/>
                  </a:moveTo>
                  <a:cubicBezTo>
                    <a:pt x="7276" y="1"/>
                    <a:pt x="7188" y="7"/>
                    <a:pt x="7097" y="21"/>
                  </a:cubicBezTo>
                  <a:cubicBezTo>
                    <a:pt x="5918" y="199"/>
                    <a:pt x="4751" y="366"/>
                    <a:pt x="3573" y="557"/>
                  </a:cubicBezTo>
                  <a:cubicBezTo>
                    <a:pt x="3391" y="589"/>
                    <a:pt x="3218" y="633"/>
                    <a:pt x="3057" y="633"/>
                  </a:cubicBezTo>
                  <a:cubicBezTo>
                    <a:pt x="2859" y="633"/>
                    <a:pt x="2677" y="567"/>
                    <a:pt x="2513" y="330"/>
                  </a:cubicBezTo>
                  <a:cubicBezTo>
                    <a:pt x="2452" y="252"/>
                    <a:pt x="2388" y="222"/>
                    <a:pt x="2325" y="222"/>
                  </a:cubicBezTo>
                  <a:cubicBezTo>
                    <a:pt x="2214" y="222"/>
                    <a:pt x="2104" y="315"/>
                    <a:pt x="2013" y="414"/>
                  </a:cubicBezTo>
                  <a:cubicBezTo>
                    <a:pt x="1584" y="854"/>
                    <a:pt x="1120" y="1271"/>
                    <a:pt x="739" y="1759"/>
                  </a:cubicBezTo>
                  <a:cubicBezTo>
                    <a:pt x="1" y="2724"/>
                    <a:pt x="179" y="3652"/>
                    <a:pt x="1203" y="4283"/>
                  </a:cubicBezTo>
                  <a:cubicBezTo>
                    <a:pt x="2418" y="5022"/>
                    <a:pt x="3692" y="5629"/>
                    <a:pt x="5037" y="6081"/>
                  </a:cubicBezTo>
                  <a:cubicBezTo>
                    <a:pt x="5550" y="6249"/>
                    <a:pt x="6071" y="6425"/>
                    <a:pt x="6562" y="6425"/>
                  </a:cubicBezTo>
                  <a:cubicBezTo>
                    <a:pt x="6630" y="6425"/>
                    <a:pt x="6697" y="6422"/>
                    <a:pt x="6763" y="6415"/>
                  </a:cubicBezTo>
                  <a:cubicBezTo>
                    <a:pt x="8371" y="6415"/>
                    <a:pt x="9180" y="5772"/>
                    <a:pt x="9204" y="4355"/>
                  </a:cubicBezTo>
                  <a:cubicBezTo>
                    <a:pt x="9240" y="3117"/>
                    <a:pt x="9049" y="1890"/>
                    <a:pt x="8490" y="747"/>
                  </a:cubicBezTo>
                  <a:cubicBezTo>
                    <a:pt x="8235" y="247"/>
                    <a:pt x="7866" y="1"/>
                    <a:pt x="7360" y="1"/>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8" name="Google Shape;3098;p33"/>
            <p:cNvSpPr/>
            <p:nvPr/>
          </p:nvSpPr>
          <p:spPr>
            <a:xfrm>
              <a:off x="2979225" y="2773975"/>
              <a:ext cx="174750" cy="171650"/>
            </a:xfrm>
            <a:custGeom>
              <a:avLst/>
              <a:gdLst/>
              <a:ahLst/>
              <a:cxnLst/>
              <a:rect l="l" t="t" r="r" b="b"/>
              <a:pathLst>
                <a:path w="6990" h="6866" extrusionOk="0">
                  <a:moveTo>
                    <a:pt x="4246" y="1"/>
                  </a:moveTo>
                  <a:cubicBezTo>
                    <a:pt x="4056" y="1"/>
                    <a:pt x="3855" y="38"/>
                    <a:pt x="3644" y="108"/>
                  </a:cubicBezTo>
                  <a:cubicBezTo>
                    <a:pt x="2632" y="453"/>
                    <a:pt x="1691" y="941"/>
                    <a:pt x="906" y="1691"/>
                  </a:cubicBezTo>
                  <a:cubicBezTo>
                    <a:pt x="132" y="2430"/>
                    <a:pt x="1" y="2989"/>
                    <a:pt x="513" y="3942"/>
                  </a:cubicBezTo>
                  <a:cubicBezTo>
                    <a:pt x="1394" y="5597"/>
                    <a:pt x="2775" y="6561"/>
                    <a:pt x="4644" y="6847"/>
                  </a:cubicBezTo>
                  <a:cubicBezTo>
                    <a:pt x="4731" y="6859"/>
                    <a:pt x="4814" y="6865"/>
                    <a:pt x="4895" y="6865"/>
                  </a:cubicBezTo>
                  <a:cubicBezTo>
                    <a:pt x="5359" y="6865"/>
                    <a:pt x="5731" y="6664"/>
                    <a:pt x="6025" y="6299"/>
                  </a:cubicBezTo>
                  <a:cubicBezTo>
                    <a:pt x="6621" y="5561"/>
                    <a:pt x="6930" y="4716"/>
                    <a:pt x="6990" y="3656"/>
                  </a:cubicBezTo>
                  <a:cubicBezTo>
                    <a:pt x="6835" y="2513"/>
                    <a:pt x="6132" y="1537"/>
                    <a:pt x="5370" y="584"/>
                  </a:cubicBezTo>
                  <a:cubicBezTo>
                    <a:pt x="5042" y="182"/>
                    <a:pt x="4669" y="1"/>
                    <a:pt x="4246" y="1"/>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9" name="Google Shape;3099;p33"/>
            <p:cNvSpPr/>
            <p:nvPr/>
          </p:nvSpPr>
          <p:spPr>
            <a:xfrm>
              <a:off x="3269450" y="2473650"/>
              <a:ext cx="171775" cy="112775"/>
            </a:xfrm>
            <a:custGeom>
              <a:avLst/>
              <a:gdLst/>
              <a:ahLst/>
              <a:cxnLst/>
              <a:rect l="l" t="t" r="r" b="b"/>
              <a:pathLst>
                <a:path w="6871" h="4511" extrusionOk="0">
                  <a:moveTo>
                    <a:pt x="3310" y="0"/>
                  </a:moveTo>
                  <a:cubicBezTo>
                    <a:pt x="2346" y="48"/>
                    <a:pt x="1334" y="524"/>
                    <a:pt x="572" y="1453"/>
                  </a:cubicBezTo>
                  <a:cubicBezTo>
                    <a:pt x="0" y="2144"/>
                    <a:pt x="167" y="2977"/>
                    <a:pt x="941" y="3310"/>
                  </a:cubicBezTo>
                  <a:cubicBezTo>
                    <a:pt x="2096" y="3822"/>
                    <a:pt x="3298" y="4251"/>
                    <a:pt x="4548" y="4477"/>
                  </a:cubicBezTo>
                  <a:cubicBezTo>
                    <a:pt x="4665" y="4499"/>
                    <a:pt x="4778" y="4510"/>
                    <a:pt x="4885" y="4510"/>
                  </a:cubicBezTo>
                  <a:cubicBezTo>
                    <a:pt x="5523" y="4510"/>
                    <a:pt x="5989" y="4126"/>
                    <a:pt x="6203" y="3453"/>
                  </a:cubicBezTo>
                  <a:cubicBezTo>
                    <a:pt x="6870" y="1453"/>
                    <a:pt x="5751" y="0"/>
                    <a:pt x="3310" y="0"/>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0" name="Google Shape;3100;p33"/>
            <p:cNvSpPr/>
            <p:nvPr/>
          </p:nvSpPr>
          <p:spPr>
            <a:xfrm>
              <a:off x="2690575" y="1852050"/>
              <a:ext cx="141625" cy="110400"/>
            </a:xfrm>
            <a:custGeom>
              <a:avLst/>
              <a:gdLst/>
              <a:ahLst/>
              <a:cxnLst/>
              <a:rect l="l" t="t" r="r" b="b"/>
              <a:pathLst>
                <a:path w="5665" h="4416" extrusionOk="0">
                  <a:moveTo>
                    <a:pt x="787" y="1"/>
                  </a:moveTo>
                  <a:cubicBezTo>
                    <a:pt x="715" y="1"/>
                    <a:pt x="642" y="2"/>
                    <a:pt x="569" y="4"/>
                  </a:cubicBezTo>
                  <a:cubicBezTo>
                    <a:pt x="152" y="28"/>
                    <a:pt x="21" y="278"/>
                    <a:pt x="21" y="647"/>
                  </a:cubicBezTo>
                  <a:lnTo>
                    <a:pt x="21" y="2278"/>
                  </a:lnTo>
                  <a:lnTo>
                    <a:pt x="10" y="2278"/>
                  </a:lnTo>
                  <a:cubicBezTo>
                    <a:pt x="10" y="2826"/>
                    <a:pt x="21" y="3374"/>
                    <a:pt x="10" y="3921"/>
                  </a:cubicBezTo>
                  <a:cubicBezTo>
                    <a:pt x="0" y="4260"/>
                    <a:pt x="111" y="4416"/>
                    <a:pt x="351" y="4416"/>
                  </a:cubicBezTo>
                  <a:cubicBezTo>
                    <a:pt x="424" y="4416"/>
                    <a:pt x="508" y="4401"/>
                    <a:pt x="605" y="4374"/>
                  </a:cubicBezTo>
                  <a:cubicBezTo>
                    <a:pt x="1748" y="4040"/>
                    <a:pt x="2891" y="3719"/>
                    <a:pt x="4034" y="3374"/>
                  </a:cubicBezTo>
                  <a:cubicBezTo>
                    <a:pt x="4617" y="3195"/>
                    <a:pt x="5034" y="2743"/>
                    <a:pt x="5451" y="2314"/>
                  </a:cubicBezTo>
                  <a:cubicBezTo>
                    <a:pt x="5629" y="2124"/>
                    <a:pt x="5665" y="1933"/>
                    <a:pt x="5439" y="1754"/>
                  </a:cubicBezTo>
                  <a:cubicBezTo>
                    <a:pt x="4055" y="691"/>
                    <a:pt x="2550" y="1"/>
                    <a:pt x="787" y="1"/>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1" name="Google Shape;3101;p33"/>
            <p:cNvSpPr/>
            <p:nvPr/>
          </p:nvSpPr>
          <p:spPr>
            <a:xfrm>
              <a:off x="3848675" y="2291100"/>
              <a:ext cx="125125" cy="113250"/>
            </a:xfrm>
            <a:custGeom>
              <a:avLst/>
              <a:gdLst/>
              <a:ahLst/>
              <a:cxnLst/>
              <a:rect l="l" t="t" r="r" b="b"/>
              <a:pathLst>
                <a:path w="5005" h="4530" extrusionOk="0">
                  <a:moveTo>
                    <a:pt x="1977" y="1"/>
                  </a:moveTo>
                  <a:cubicBezTo>
                    <a:pt x="1919" y="1"/>
                    <a:pt x="1857" y="17"/>
                    <a:pt x="1787" y="52"/>
                  </a:cubicBezTo>
                  <a:cubicBezTo>
                    <a:pt x="882" y="516"/>
                    <a:pt x="1" y="2195"/>
                    <a:pt x="144" y="3219"/>
                  </a:cubicBezTo>
                  <a:cubicBezTo>
                    <a:pt x="215" y="3754"/>
                    <a:pt x="525" y="4112"/>
                    <a:pt x="1025" y="4195"/>
                  </a:cubicBezTo>
                  <a:cubicBezTo>
                    <a:pt x="1882" y="4338"/>
                    <a:pt x="2751" y="4409"/>
                    <a:pt x="3680" y="4528"/>
                  </a:cubicBezTo>
                  <a:cubicBezTo>
                    <a:pt x="3710" y="4529"/>
                    <a:pt x="3739" y="4529"/>
                    <a:pt x="3768" y="4529"/>
                  </a:cubicBezTo>
                  <a:cubicBezTo>
                    <a:pt x="4788" y="4529"/>
                    <a:pt x="5005" y="4116"/>
                    <a:pt x="4692" y="3016"/>
                  </a:cubicBezTo>
                  <a:cubicBezTo>
                    <a:pt x="4299" y="1671"/>
                    <a:pt x="3251" y="933"/>
                    <a:pt x="2263" y="123"/>
                  </a:cubicBezTo>
                  <a:cubicBezTo>
                    <a:pt x="2165" y="48"/>
                    <a:pt x="2077" y="1"/>
                    <a:pt x="1977" y="1"/>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2" name="Google Shape;3102;p33"/>
            <p:cNvSpPr/>
            <p:nvPr/>
          </p:nvSpPr>
          <p:spPr>
            <a:xfrm>
              <a:off x="3133125" y="2482775"/>
              <a:ext cx="122650" cy="119400"/>
            </a:xfrm>
            <a:custGeom>
              <a:avLst/>
              <a:gdLst/>
              <a:ahLst/>
              <a:cxnLst/>
              <a:rect l="l" t="t" r="r" b="b"/>
              <a:pathLst>
                <a:path w="4906" h="4776" extrusionOk="0">
                  <a:moveTo>
                    <a:pt x="2798" y="0"/>
                  </a:moveTo>
                  <a:cubicBezTo>
                    <a:pt x="2694" y="0"/>
                    <a:pt x="2594" y="13"/>
                    <a:pt x="2501" y="40"/>
                  </a:cubicBezTo>
                  <a:cubicBezTo>
                    <a:pt x="1512" y="326"/>
                    <a:pt x="762" y="957"/>
                    <a:pt x="203" y="1814"/>
                  </a:cubicBezTo>
                  <a:cubicBezTo>
                    <a:pt x="0" y="2148"/>
                    <a:pt x="0" y="2457"/>
                    <a:pt x="262" y="2767"/>
                  </a:cubicBezTo>
                  <a:cubicBezTo>
                    <a:pt x="762" y="3350"/>
                    <a:pt x="1238" y="3945"/>
                    <a:pt x="1727" y="4541"/>
                  </a:cubicBezTo>
                  <a:cubicBezTo>
                    <a:pt x="1830" y="4674"/>
                    <a:pt x="1943" y="4775"/>
                    <a:pt x="2077" y="4775"/>
                  </a:cubicBezTo>
                  <a:cubicBezTo>
                    <a:pt x="2158" y="4775"/>
                    <a:pt x="2247" y="4738"/>
                    <a:pt x="2346" y="4648"/>
                  </a:cubicBezTo>
                  <a:cubicBezTo>
                    <a:pt x="3120" y="3934"/>
                    <a:pt x="3977" y="3291"/>
                    <a:pt x="4608" y="2421"/>
                  </a:cubicBezTo>
                  <a:cubicBezTo>
                    <a:pt x="4751" y="2219"/>
                    <a:pt x="4906" y="2017"/>
                    <a:pt x="4894" y="1755"/>
                  </a:cubicBezTo>
                  <a:cubicBezTo>
                    <a:pt x="4904" y="954"/>
                    <a:pt x="3700" y="0"/>
                    <a:pt x="2798" y="0"/>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3" name="Google Shape;3103;p33"/>
            <p:cNvSpPr/>
            <p:nvPr/>
          </p:nvSpPr>
          <p:spPr>
            <a:xfrm>
              <a:off x="4102375" y="2075850"/>
              <a:ext cx="111850" cy="104225"/>
            </a:xfrm>
            <a:custGeom>
              <a:avLst/>
              <a:gdLst/>
              <a:ahLst/>
              <a:cxnLst/>
              <a:rect l="l" t="t" r="r" b="b"/>
              <a:pathLst>
                <a:path w="4474" h="4169" extrusionOk="0">
                  <a:moveTo>
                    <a:pt x="847" y="1"/>
                  </a:moveTo>
                  <a:cubicBezTo>
                    <a:pt x="311" y="1"/>
                    <a:pt x="0" y="396"/>
                    <a:pt x="128" y="982"/>
                  </a:cubicBezTo>
                  <a:cubicBezTo>
                    <a:pt x="318" y="1815"/>
                    <a:pt x="747" y="2530"/>
                    <a:pt x="1271" y="3197"/>
                  </a:cubicBezTo>
                  <a:cubicBezTo>
                    <a:pt x="1668" y="3698"/>
                    <a:pt x="2050" y="4169"/>
                    <a:pt x="2620" y="4169"/>
                  </a:cubicBezTo>
                  <a:cubicBezTo>
                    <a:pt x="2767" y="4169"/>
                    <a:pt x="2928" y="4137"/>
                    <a:pt x="3104" y="4066"/>
                  </a:cubicBezTo>
                  <a:cubicBezTo>
                    <a:pt x="3289" y="4066"/>
                    <a:pt x="3456" y="4069"/>
                    <a:pt x="3613" y="4069"/>
                  </a:cubicBezTo>
                  <a:cubicBezTo>
                    <a:pt x="3771" y="4069"/>
                    <a:pt x="3920" y="4066"/>
                    <a:pt x="4069" y="4054"/>
                  </a:cubicBezTo>
                  <a:cubicBezTo>
                    <a:pt x="4378" y="4042"/>
                    <a:pt x="4474" y="3863"/>
                    <a:pt x="4426" y="3554"/>
                  </a:cubicBezTo>
                  <a:cubicBezTo>
                    <a:pt x="4247" y="2196"/>
                    <a:pt x="2378" y="244"/>
                    <a:pt x="1045" y="18"/>
                  </a:cubicBezTo>
                  <a:cubicBezTo>
                    <a:pt x="976" y="6"/>
                    <a:pt x="910" y="1"/>
                    <a:pt x="847" y="1"/>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4" name="Google Shape;3104;p33"/>
            <p:cNvSpPr/>
            <p:nvPr/>
          </p:nvSpPr>
          <p:spPr>
            <a:xfrm>
              <a:off x="3009300" y="1973550"/>
              <a:ext cx="74125" cy="154125"/>
            </a:xfrm>
            <a:custGeom>
              <a:avLst/>
              <a:gdLst/>
              <a:ahLst/>
              <a:cxnLst/>
              <a:rect l="l" t="t" r="r" b="b"/>
              <a:pathLst>
                <a:path w="2965" h="6165" extrusionOk="0">
                  <a:moveTo>
                    <a:pt x="790" y="1"/>
                  </a:moveTo>
                  <a:cubicBezTo>
                    <a:pt x="710" y="1"/>
                    <a:pt x="628" y="9"/>
                    <a:pt x="548" y="26"/>
                  </a:cubicBezTo>
                  <a:cubicBezTo>
                    <a:pt x="107" y="109"/>
                    <a:pt x="0" y="538"/>
                    <a:pt x="36" y="895"/>
                  </a:cubicBezTo>
                  <a:cubicBezTo>
                    <a:pt x="250" y="2705"/>
                    <a:pt x="596" y="4467"/>
                    <a:pt x="1905" y="5860"/>
                  </a:cubicBezTo>
                  <a:cubicBezTo>
                    <a:pt x="2026" y="5991"/>
                    <a:pt x="2138" y="6164"/>
                    <a:pt x="2336" y="6164"/>
                  </a:cubicBezTo>
                  <a:cubicBezTo>
                    <a:pt x="2372" y="6164"/>
                    <a:pt x="2411" y="6158"/>
                    <a:pt x="2453" y="6146"/>
                  </a:cubicBezTo>
                  <a:cubicBezTo>
                    <a:pt x="2751" y="6050"/>
                    <a:pt x="2893" y="5836"/>
                    <a:pt x="2929" y="5538"/>
                  </a:cubicBezTo>
                  <a:cubicBezTo>
                    <a:pt x="2953" y="5348"/>
                    <a:pt x="2953" y="5145"/>
                    <a:pt x="2965" y="4860"/>
                  </a:cubicBezTo>
                  <a:cubicBezTo>
                    <a:pt x="2870" y="3336"/>
                    <a:pt x="2250" y="1895"/>
                    <a:pt x="1572" y="454"/>
                  </a:cubicBezTo>
                  <a:cubicBezTo>
                    <a:pt x="1419" y="140"/>
                    <a:pt x="1114" y="1"/>
                    <a:pt x="790" y="1"/>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5" name="Google Shape;3105;p33"/>
            <p:cNvSpPr/>
            <p:nvPr/>
          </p:nvSpPr>
          <p:spPr>
            <a:xfrm>
              <a:off x="2688425" y="3301825"/>
              <a:ext cx="75025" cy="86300"/>
            </a:xfrm>
            <a:custGeom>
              <a:avLst/>
              <a:gdLst/>
              <a:ahLst/>
              <a:cxnLst/>
              <a:rect l="l" t="t" r="r" b="b"/>
              <a:pathLst>
                <a:path w="3001" h="3452" extrusionOk="0">
                  <a:moveTo>
                    <a:pt x="2313" y="1"/>
                  </a:moveTo>
                  <a:cubicBezTo>
                    <a:pt x="2236" y="1"/>
                    <a:pt x="2157" y="43"/>
                    <a:pt x="2084" y="116"/>
                  </a:cubicBezTo>
                  <a:cubicBezTo>
                    <a:pt x="1477" y="699"/>
                    <a:pt x="858" y="1282"/>
                    <a:pt x="274" y="1878"/>
                  </a:cubicBezTo>
                  <a:cubicBezTo>
                    <a:pt x="0" y="2152"/>
                    <a:pt x="143" y="2449"/>
                    <a:pt x="369" y="2664"/>
                  </a:cubicBezTo>
                  <a:cubicBezTo>
                    <a:pt x="646" y="2940"/>
                    <a:pt x="744" y="3451"/>
                    <a:pt x="1214" y="3451"/>
                  </a:cubicBezTo>
                  <a:cubicBezTo>
                    <a:pt x="1230" y="3451"/>
                    <a:pt x="1246" y="3450"/>
                    <a:pt x="1262" y="3449"/>
                  </a:cubicBezTo>
                  <a:cubicBezTo>
                    <a:pt x="1596" y="3426"/>
                    <a:pt x="2977" y="1556"/>
                    <a:pt x="3001" y="1104"/>
                  </a:cubicBezTo>
                  <a:cubicBezTo>
                    <a:pt x="2989" y="770"/>
                    <a:pt x="2751" y="449"/>
                    <a:pt x="2524" y="128"/>
                  </a:cubicBezTo>
                  <a:cubicBezTo>
                    <a:pt x="2460" y="40"/>
                    <a:pt x="2387" y="1"/>
                    <a:pt x="2313" y="1"/>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6" name="Google Shape;3106;p33"/>
            <p:cNvSpPr/>
            <p:nvPr/>
          </p:nvSpPr>
          <p:spPr>
            <a:xfrm>
              <a:off x="3375700" y="2631175"/>
              <a:ext cx="83075" cy="56350"/>
            </a:xfrm>
            <a:custGeom>
              <a:avLst/>
              <a:gdLst/>
              <a:ahLst/>
              <a:cxnLst/>
              <a:rect l="l" t="t" r="r" b="b"/>
              <a:pathLst>
                <a:path w="3323" h="2254" extrusionOk="0">
                  <a:moveTo>
                    <a:pt x="2333" y="0"/>
                  </a:moveTo>
                  <a:cubicBezTo>
                    <a:pt x="2237" y="0"/>
                    <a:pt x="2132" y="42"/>
                    <a:pt x="2013" y="129"/>
                  </a:cubicBezTo>
                  <a:cubicBezTo>
                    <a:pt x="1465" y="510"/>
                    <a:pt x="918" y="891"/>
                    <a:pt x="370" y="1284"/>
                  </a:cubicBezTo>
                  <a:cubicBezTo>
                    <a:pt x="179" y="1415"/>
                    <a:pt x="1" y="1546"/>
                    <a:pt x="84" y="1819"/>
                  </a:cubicBezTo>
                  <a:cubicBezTo>
                    <a:pt x="167" y="2093"/>
                    <a:pt x="370" y="2212"/>
                    <a:pt x="644" y="2236"/>
                  </a:cubicBezTo>
                  <a:lnTo>
                    <a:pt x="1239" y="2236"/>
                  </a:lnTo>
                  <a:cubicBezTo>
                    <a:pt x="1239" y="2236"/>
                    <a:pt x="1239" y="2248"/>
                    <a:pt x="1239" y="2248"/>
                  </a:cubicBezTo>
                  <a:cubicBezTo>
                    <a:pt x="1366" y="2248"/>
                    <a:pt x="1498" y="2253"/>
                    <a:pt x="1632" y="2253"/>
                  </a:cubicBezTo>
                  <a:cubicBezTo>
                    <a:pt x="1699" y="2253"/>
                    <a:pt x="1767" y="2252"/>
                    <a:pt x="1834" y="2248"/>
                  </a:cubicBezTo>
                  <a:cubicBezTo>
                    <a:pt x="2882" y="2153"/>
                    <a:pt x="3323" y="1177"/>
                    <a:pt x="2739" y="295"/>
                  </a:cubicBezTo>
                  <a:cubicBezTo>
                    <a:pt x="2615" y="105"/>
                    <a:pt x="2486" y="0"/>
                    <a:pt x="2333" y="0"/>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7" name="Google Shape;3107;p33"/>
            <p:cNvSpPr/>
            <p:nvPr/>
          </p:nvSpPr>
          <p:spPr>
            <a:xfrm>
              <a:off x="2937850" y="3156175"/>
              <a:ext cx="61050" cy="59000"/>
            </a:xfrm>
            <a:custGeom>
              <a:avLst/>
              <a:gdLst/>
              <a:ahLst/>
              <a:cxnLst/>
              <a:rect l="l" t="t" r="r" b="b"/>
              <a:pathLst>
                <a:path w="2442" h="2360" extrusionOk="0">
                  <a:moveTo>
                    <a:pt x="1480" y="0"/>
                  </a:moveTo>
                  <a:cubicBezTo>
                    <a:pt x="1011" y="0"/>
                    <a:pt x="24" y="873"/>
                    <a:pt x="13" y="1310"/>
                  </a:cubicBezTo>
                  <a:cubicBezTo>
                    <a:pt x="1" y="1643"/>
                    <a:pt x="810" y="2322"/>
                    <a:pt x="1263" y="2358"/>
                  </a:cubicBezTo>
                  <a:cubicBezTo>
                    <a:pt x="1278" y="2359"/>
                    <a:pt x="1294" y="2359"/>
                    <a:pt x="1310" y="2359"/>
                  </a:cubicBezTo>
                  <a:cubicBezTo>
                    <a:pt x="1841" y="2359"/>
                    <a:pt x="2359" y="1778"/>
                    <a:pt x="2394" y="1108"/>
                  </a:cubicBezTo>
                  <a:cubicBezTo>
                    <a:pt x="2441" y="441"/>
                    <a:pt x="2096" y="24"/>
                    <a:pt x="1489" y="0"/>
                  </a:cubicBezTo>
                  <a:cubicBezTo>
                    <a:pt x="1486" y="0"/>
                    <a:pt x="1483" y="0"/>
                    <a:pt x="1480" y="0"/>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8" name="Google Shape;3108;p33"/>
            <p:cNvSpPr/>
            <p:nvPr/>
          </p:nvSpPr>
          <p:spPr>
            <a:xfrm>
              <a:off x="3580200" y="2640825"/>
              <a:ext cx="67600" cy="47300"/>
            </a:xfrm>
            <a:custGeom>
              <a:avLst/>
              <a:gdLst/>
              <a:ahLst/>
              <a:cxnLst/>
              <a:rect l="l" t="t" r="r" b="b"/>
              <a:pathLst>
                <a:path w="2704" h="1892" extrusionOk="0">
                  <a:moveTo>
                    <a:pt x="1550" y="0"/>
                  </a:moveTo>
                  <a:cubicBezTo>
                    <a:pt x="1321" y="0"/>
                    <a:pt x="1094" y="84"/>
                    <a:pt x="881" y="267"/>
                  </a:cubicBezTo>
                  <a:cubicBezTo>
                    <a:pt x="500" y="600"/>
                    <a:pt x="0" y="945"/>
                    <a:pt x="179" y="1541"/>
                  </a:cubicBezTo>
                  <a:cubicBezTo>
                    <a:pt x="261" y="1827"/>
                    <a:pt x="430" y="1892"/>
                    <a:pt x="622" y="1892"/>
                  </a:cubicBezTo>
                  <a:cubicBezTo>
                    <a:pt x="782" y="1892"/>
                    <a:pt x="957" y="1847"/>
                    <a:pt x="1112" y="1847"/>
                  </a:cubicBezTo>
                  <a:cubicBezTo>
                    <a:pt x="1174" y="1847"/>
                    <a:pt x="1233" y="1854"/>
                    <a:pt x="1286" y="1874"/>
                  </a:cubicBezTo>
                  <a:cubicBezTo>
                    <a:pt x="1620" y="1862"/>
                    <a:pt x="1917" y="1862"/>
                    <a:pt x="2203" y="1826"/>
                  </a:cubicBezTo>
                  <a:cubicBezTo>
                    <a:pt x="2405" y="1814"/>
                    <a:pt x="2644" y="1755"/>
                    <a:pt x="2644" y="1517"/>
                  </a:cubicBezTo>
                  <a:cubicBezTo>
                    <a:pt x="2644" y="1052"/>
                    <a:pt x="2703" y="552"/>
                    <a:pt x="2239" y="243"/>
                  </a:cubicBezTo>
                  <a:cubicBezTo>
                    <a:pt x="2017" y="87"/>
                    <a:pt x="1782" y="0"/>
                    <a:pt x="1550" y="0"/>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9" name="Google Shape;3109;p33"/>
            <p:cNvSpPr/>
            <p:nvPr/>
          </p:nvSpPr>
          <p:spPr>
            <a:xfrm>
              <a:off x="3914475" y="1856125"/>
              <a:ext cx="79775" cy="39500"/>
            </a:xfrm>
            <a:custGeom>
              <a:avLst/>
              <a:gdLst/>
              <a:ahLst/>
              <a:cxnLst/>
              <a:rect l="l" t="t" r="r" b="b"/>
              <a:pathLst>
                <a:path w="3191" h="1580" extrusionOk="0">
                  <a:moveTo>
                    <a:pt x="2864" y="0"/>
                  </a:moveTo>
                  <a:cubicBezTo>
                    <a:pt x="2697" y="0"/>
                    <a:pt x="2488" y="139"/>
                    <a:pt x="2334" y="175"/>
                  </a:cubicBezTo>
                  <a:cubicBezTo>
                    <a:pt x="1810" y="294"/>
                    <a:pt x="1286" y="472"/>
                    <a:pt x="774" y="651"/>
                  </a:cubicBezTo>
                  <a:cubicBezTo>
                    <a:pt x="476" y="746"/>
                    <a:pt x="0" y="758"/>
                    <a:pt x="95" y="1246"/>
                  </a:cubicBezTo>
                  <a:cubicBezTo>
                    <a:pt x="146" y="1528"/>
                    <a:pt x="329" y="1560"/>
                    <a:pt x="547" y="1560"/>
                  </a:cubicBezTo>
                  <a:cubicBezTo>
                    <a:pt x="610" y="1560"/>
                    <a:pt x="675" y="1557"/>
                    <a:pt x="741" y="1557"/>
                  </a:cubicBezTo>
                  <a:cubicBezTo>
                    <a:pt x="824" y="1557"/>
                    <a:pt x="908" y="1561"/>
                    <a:pt x="988" y="1580"/>
                  </a:cubicBezTo>
                  <a:cubicBezTo>
                    <a:pt x="1465" y="1496"/>
                    <a:pt x="2036" y="1413"/>
                    <a:pt x="2584" y="1294"/>
                  </a:cubicBezTo>
                  <a:cubicBezTo>
                    <a:pt x="3120" y="1175"/>
                    <a:pt x="3191" y="675"/>
                    <a:pt x="3120" y="282"/>
                  </a:cubicBezTo>
                  <a:cubicBezTo>
                    <a:pt x="3076" y="67"/>
                    <a:pt x="2980" y="0"/>
                    <a:pt x="2864" y="0"/>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ackground 1">
  <p:cSld name="BLANK_1_1_1_1_1_1_1_1">
    <p:spTree>
      <p:nvGrpSpPr>
        <p:cNvPr id="1" name="Shape 3110"/>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noProof="1"/>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1"/>
              <a:t>Click to edit Master subtitle style</a:t>
            </a:r>
          </a:p>
        </p:txBody>
      </p:sp>
      <p:sp>
        <p:nvSpPr>
          <p:cNvPr id="4" name="Date Placeholder 3"/>
          <p:cNvSpPr>
            <a:spLocks noGrp="1"/>
          </p:cNvSpPr>
          <p:nvPr>
            <p:ph type="dt" sz="half" idx="10"/>
          </p:nvPr>
        </p:nvSpPr>
        <p:spPr/>
        <p:txBody>
          <a:bodyPr/>
          <a:lstStyle>
            <a:lvl1pPr>
              <a:defRPr/>
            </a:lvl1pPr>
          </a:lstStyle>
          <a:p>
            <a:pPr>
              <a:defRPr/>
            </a:pPr>
            <a:fld id="{BACEDA34-F42B-44FA-B655-BE7C23C0D2D8}" type="datetimeFigureOut">
              <a:rPr lang="en-US">
                <a:solidFill>
                  <a:prstClr val="black">
                    <a:tint val="75000"/>
                  </a:prstClr>
                </a:solidFill>
              </a:rPr>
              <a:t>9/12/2022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42ADECFF-7AB6-4F07-8C0A-E1541745A538}" type="slidenum">
              <a:rPr lang="en-US" altLang="zh-CN"/>
              <a:t>‹#›</a:t>
            </a:fld>
            <a:endParaRPr lang="en-US" altLang="zh-CN">
              <a:latin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Content Placeholder 2"/>
          <p:cNvSpPr>
            <a:spLocks noGrp="1"/>
          </p:cNvSpPr>
          <p:nvPr>
            <p:ph idx="1"/>
          </p:nvPr>
        </p:nvSpPr>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Date Placeholder 3"/>
          <p:cNvSpPr>
            <a:spLocks noGrp="1"/>
          </p:cNvSpPr>
          <p:nvPr>
            <p:ph type="dt" sz="half" idx="10"/>
          </p:nvPr>
        </p:nvSpPr>
        <p:spPr/>
        <p:txBody>
          <a:bodyPr/>
          <a:lstStyle>
            <a:lvl1pPr>
              <a:defRPr/>
            </a:lvl1pPr>
          </a:lstStyle>
          <a:p>
            <a:pPr>
              <a:defRPr/>
            </a:pPr>
            <a:fld id="{57CFF6FF-78A1-40FD-A3D5-44F5B8E4A7C3}" type="datetimeFigureOut">
              <a:rPr lang="en-US">
                <a:solidFill>
                  <a:prstClr val="black">
                    <a:tint val="75000"/>
                  </a:prstClr>
                </a:solidFill>
              </a:rPr>
              <a:t>9/12/2022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43C80582-9E98-440A-A21A-B454CAF412D3}" type="slidenum">
              <a:rPr lang="en-US" altLang="zh-CN"/>
              <a:t>‹#›</a:t>
            </a:fld>
            <a:endParaRPr lang="en-US" altLang="zh-CN">
              <a:latin typeface="Arial" panose="020B0604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noProof="1"/>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noProof="1"/>
              <a:t>Click to edit Master text styles</a:t>
            </a:r>
          </a:p>
        </p:txBody>
      </p:sp>
      <p:sp>
        <p:nvSpPr>
          <p:cNvPr id="4" name="Date Placeholder 3"/>
          <p:cNvSpPr>
            <a:spLocks noGrp="1"/>
          </p:cNvSpPr>
          <p:nvPr>
            <p:ph type="dt" sz="half" idx="10"/>
          </p:nvPr>
        </p:nvSpPr>
        <p:spPr/>
        <p:txBody>
          <a:bodyPr/>
          <a:lstStyle>
            <a:lvl1pPr>
              <a:defRPr/>
            </a:lvl1pPr>
          </a:lstStyle>
          <a:p>
            <a:pPr>
              <a:defRPr/>
            </a:pPr>
            <a:fld id="{03531375-4EC2-45DF-9980-CC6C81C3B1CC}" type="datetimeFigureOut">
              <a:rPr lang="en-US">
                <a:solidFill>
                  <a:prstClr val="black">
                    <a:tint val="75000"/>
                  </a:prstClr>
                </a:solidFill>
              </a:rPr>
              <a:t>9/12/2022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A1F90BE4-C065-43F0-A7C4-323C10BDEAE4}" type="slidenum">
              <a:rPr lang="en-US" altLang="zh-CN"/>
              <a:t>‹#›</a:t>
            </a:fld>
            <a:endParaRPr lang="en-US" altLang="zh-CN">
              <a:latin typeface="Arial" panose="020B060402020202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5" name="Date Placeholder 3"/>
          <p:cNvSpPr>
            <a:spLocks noGrp="1"/>
          </p:cNvSpPr>
          <p:nvPr>
            <p:ph type="dt" sz="half" idx="10"/>
          </p:nvPr>
        </p:nvSpPr>
        <p:spPr/>
        <p:txBody>
          <a:bodyPr/>
          <a:lstStyle>
            <a:lvl1pPr>
              <a:defRPr/>
            </a:lvl1pPr>
          </a:lstStyle>
          <a:p>
            <a:pPr>
              <a:defRPr/>
            </a:pPr>
            <a:fld id="{22713AC3-035F-47B4-9704-7F7A648CCF9B}" type="datetimeFigureOut">
              <a:rPr lang="en-US">
                <a:solidFill>
                  <a:prstClr val="black">
                    <a:tint val="75000"/>
                  </a:prstClr>
                </a:solidFill>
              </a:rPr>
              <a:t>9/12/2022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838B6581-69F6-4980-BA60-39A2D2847A08}" type="slidenum">
              <a:rPr lang="en-US" altLang="zh-CN"/>
              <a:t>‹#›</a:t>
            </a:fld>
            <a:endParaRPr lang="en-US" altLang="zh-CN">
              <a:latin typeface="Arial" panose="020B0604020202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7"/>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450605"/>
            <a:ext cx="7704000" cy="572700"/>
          </a:xfrm>
          <a:prstGeom prst="rect">
            <a:avLst/>
          </a:prstGeom>
          <a:noFill/>
          <a:ln>
            <a:noFill/>
          </a:ln>
        </p:spPr>
        <p:txBody>
          <a:bodyPr spcFirstLastPara="1" wrap="square" lIns="0" tIns="0" rIns="0" bIns="0" anchor="t" anchorCtr="0">
            <a:noAutofit/>
          </a:bodyPr>
          <a:lstStyle>
            <a:lvl1pPr lvl="0" rtl="0">
              <a:lnSpc>
                <a:spcPct val="100000"/>
              </a:lnSpc>
              <a:spcBef>
                <a:spcPts val="0"/>
              </a:spcBef>
              <a:spcAft>
                <a:spcPts val="0"/>
              </a:spcAft>
              <a:buClr>
                <a:schemeClr val="dk1"/>
              </a:buClr>
              <a:buSzPts val="3500"/>
              <a:buFont typeface="Exo Thin"/>
              <a:buNone/>
              <a:defRPr sz="3500">
                <a:solidFill>
                  <a:schemeClr val="dk1"/>
                </a:solidFill>
                <a:latin typeface="Exo Thin"/>
                <a:ea typeface="Exo Thin"/>
                <a:cs typeface="Exo Thin"/>
                <a:sym typeface="Exo Thin"/>
              </a:defRPr>
            </a:lvl1pPr>
            <a:lvl2pPr lvl="1" rtl="0">
              <a:lnSpc>
                <a:spcPct val="100000"/>
              </a:lnSpc>
              <a:spcBef>
                <a:spcPts val="0"/>
              </a:spcBef>
              <a:spcAft>
                <a:spcPts val="0"/>
              </a:spcAft>
              <a:buClr>
                <a:schemeClr val="dk1"/>
              </a:buClr>
              <a:buSzPts val="3500"/>
              <a:buFont typeface="Exo Thin"/>
              <a:buNone/>
              <a:defRPr sz="3500">
                <a:solidFill>
                  <a:schemeClr val="dk1"/>
                </a:solidFill>
                <a:latin typeface="Exo Thin"/>
                <a:ea typeface="Exo Thin"/>
                <a:cs typeface="Exo Thin"/>
                <a:sym typeface="Exo Thin"/>
              </a:defRPr>
            </a:lvl2pPr>
            <a:lvl3pPr lvl="2" rtl="0">
              <a:lnSpc>
                <a:spcPct val="100000"/>
              </a:lnSpc>
              <a:spcBef>
                <a:spcPts val="0"/>
              </a:spcBef>
              <a:spcAft>
                <a:spcPts val="0"/>
              </a:spcAft>
              <a:buClr>
                <a:schemeClr val="dk1"/>
              </a:buClr>
              <a:buSzPts val="3500"/>
              <a:buFont typeface="Exo Thin"/>
              <a:buNone/>
              <a:defRPr sz="3500">
                <a:solidFill>
                  <a:schemeClr val="dk1"/>
                </a:solidFill>
                <a:latin typeface="Exo Thin"/>
                <a:ea typeface="Exo Thin"/>
                <a:cs typeface="Exo Thin"/>
                <a:sym typeface="Exo Thin"/>
              </a:defRPr>
            </a:lvl3pPr>
            <a:lvl4pPr lvl="3" rtl="0">
              <a:lnSpc>
                <a:spcPct val="100000"/>
              </a:lnSpc>
              <a:spcBef>
                <a:spcPts val="0"/>
              </a:spcBef>
              <a:spcAft>
                <a:spcPts val="0"/>
              </a:spcAft>
              <a:buClr>
                <a:schemeClr val="dk1"/>
              </a:buClr>
              <a:buSzPts val="3500"/>
              <a:buFont typeface="Exo Thin"/>
              <a:buNone/>
              <a:defRPr sz="3500">
                <a:solidFill>
                  <a:schemeClr val="dk1"/>
                </a:solidFill>
                <a:latin typeface="Exo Thin"/>
                <a:ea typeface="Exo Thin"/>
                <a:cs typeface="Exo Thin"/>
                <a:sym typeface="Exo Thin"/>
              </a:defRPr>
            </a:lvl4pPr>
            <a:lvl5pPr lvl="4" rtl="0">
              <a:lnSpc>
                <a:spcPct val="100000"/>
              </a:lnSpc>
              <a:spcBef>
                <a:spcPts val="0"/>
              </a:spcBef>
              <a:spcAft>
                <a:spcPts val="0"/>
              </a:spcAft>
              <a:buClr>
                <a:schemeClr val="dk1"/>
              </a:buClr>
              <a:buSzPts val="3500"/>
              <a:buFont typeface="Exo Thin"/>
              <a:buNone/>
              <a:defRPr sz="3500">
                <a:solidFill>
                  <a:schemeClr val="dk1"/>
                </a:solidFill>
                <a:latin typeface="Exo Thin"/>
                <a:ea typeface="Exo Thin"/>
                <a:cs typeface="Exo Thin"/>
                <a:sym typeface="Exo Thin"/>
              </a:defRPr>
            </a:lvl5pPr>
            <a:lvl6pPr lvl="5" rtl="0">
              <a:lnSpc>
                <a:spcPct val="100000"/>
              </a:lnSpc>
              <a:spcBef>
                <a:spcPts val="0"/>
              </a:spcBef>
              <a:spcAft>
                <a:spcPts val="0"/>
              </a:spcAft>
              <a:buClr>
                <a:schemeClr val="dk1"/>
              </a:buClr>
              <a:buSzPts val="3500"/>
              <a:buFont typeface="Exo Thin"/>
              <a:buNone/>
              <a:defRPr sz="3500">
                <a:solidFill>
                  <a:schemeClr val="dk1"/>
                </a:solidFill>
                <a:latin typeface="Exo Thin"/>
                <a:ea typeface="Exo Thin"/>
                <a:cs typeface="Exo Thin"/>
                <a:sym typeface="Exo Thin"/>
              </a:defRPr>
            </a:lvl6pPr>
            <a:lvl7pPr lvl="6" rtl="0">
              <a:lnSpc>
                <a:spcPct val="100000"/>
              </a:lnSpc>
              <a:spcBef>
                <a:spcPts val="0"/>
              </a:spcBef>
              <a:spcAft>
                <a:spcPts val="0"/>
              </a:spcAft>
              <a:buClr>
                <a:schemeClr val="dk1"/>
              </a:buClr>
              <a:buSzPts val="3500"/>
              <a:buFont typeface="Exo Thin"/>
              <a:buNone/>
              <a:defRPr sz="3500">
                <a:solidFill>
                  <a:schemeClr val="dk1"/>
                </a:solidFill>
                <a:latin typeface="Exo Thin"/>
                <a:ea typeface="Exo Thin"/>
                <a:cs typeface="Exo Thin"/>
                <a:sym typeface="Exo Thin"/>
              </a:defRPr>
            </a:lvl7pPr>
            <a:lvl8pPr lvl="7" rtl="0">
              <a:lnSpc>
                <a:spcPct val="100000"/>
              </a:lnSpc>
              <a:spcBef>
                <a:spcPts val="0"/>
              </a:spcBef>
              <a:spcAft>
                <a:spcPts val="0"/>
              </a:spcAft>
              <a:buClr>
                <a:schemeClr val="dk1"/>
              </a:buClr>
              <a:buSzPts val="3500"/>
              <a:buFont typeface="Exo Thin"/>
              <a:buNone/>
              <a:defRPr sz="3500">
                <a:solidFill>
                  <a:schemeClr val="dk1"/>
                </a:solidFill>
                <a:latin typeface="Exo Thin"/>
                <a:ea typeface="Exo Thin"/>
                <a:cs typeface="Exo Thin"/>
                <a:sym typeface="Exo Thin"/>
              </a:defRPr>
            </a:lvl8pPr>
            <a:lvl9pPr lvl="8" rtl="0">
              <a:lnSpc>
                <a:spcPct val="100000"/>
              </a:lnSpc>
              <a:spcBef>
                <a:spcPts val="0"/>
              </a:spcBef>
              <a:spcAft>
                <a:spcPts val="0"/>
              </a:spcAft>
              <a:buClr>
                <a:schemeClr val="dk1"/>
              </a:buClr>
              <a:buSzPts val="3500"/>
              <a:buFont typeface="Exo Thin"/>
              <a:buNone/>
              <a:defRPr sz="3500">
                <a:solidFill>
                  <a:schemeClr val="dk1"/>
                </a:solidFill>
                <a:latin typeface="Exo Thin"/>
                <a:ea typeface="Exo Thin"/>
                <a:cs typeface="Exo Thin"/>
                <a:sym typeface="Exo Thin"/>
              </a:defRPr>
            </a:lvl9pPr>
          </a:lstStyle>
          <a:p>
            <a:endParaRPr/>
          </a:p>
        </p:txBody>
      </p:sp>
      <p:sp>
        <p:nvSpPr>
          <p:cNvPr id="7" name="Google Shape;7;p1"/>
          <p:cNvSpPr txBox="1">
            <a:spLocks noGrp="1"/>
          </p:cNvSpPr>
          <p:nvPr>
            <p:ph type="body" idx="1"/>
          </p:nvPr>
        </p:nvSpPr>
        <p:spPr>
          <a:xfrm>
            <a:off x="720000" y="1152475"/>
            <a:ext cx="77040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Open Sans" panose="020B0606030504020204"/>
              <a:buChar char="●"/>
              <a:defRPr>
                <a:solidFill>
                  <a:schemeClr val="dk1"/>
                </a:solidFill>
                <a:latin typeface="Open Sans" panose="020B0606030504020204"/>
                <a:ea typeface="Open Sans" panose="020B0606030504020204"/>
                <a:cs typeface="Open Sans" panose="020B0606030504020204"/>
                <a:sym typeface="Open Sans" panose="020B0606030504020204"/>
              </a:defRPr>
            </a:lvl1pPr>
            <a:lvl2pPr marL="914400" lvl="1" indent="-317500">
              <a:lnSpc>
                <a:spcPct val="100000"/>
              </a:lnSpc>
              <a:spcBef>
                <a:spcPts val="1600"/>
              </a:spcBef>
              <a:spcAft>
                <a:spcPts val="0"/>
              </a:spcAft>
              <a:buClr>
                <a:schemeClr val="dk1"/>
              </a:buClr>
              <a:buSzPts val="1400"/>
              <a:buFont typeface="Open Sans" panose="020B0606030504020204"/>
              <a:buChar char="○"/>
              <a:defRPr>
                <a:solidFill>
                  <a:schemeClr val="dk1"/>
                </a:solidFill>
                <a:latin typeface="Open Sans" panose="020B0606030504020204"/>
                <a:ea typeface="Open Sans" panose="020B0606030504020204"/>
                <a:cs typeface="Open Sans" panose="020B0606030504020204"/>
                <a:sym typeface="Open Sans" panose="020B0606030504020204"/>
              </a:defRPr>
            </a:lvl2pPr>
            <a:lvl3pPr marL="1371600" lvl="2" indent="-317500">
              <a:lnSpc>
                <a:spcPct val="100000"/>
              </a:lnSpc>
              <a:spcBef>
                <a:spcPts val="1600"/>
              </a:spcBef>
              <a:spcAft>
                <a:spcPts val="0"/>
              </a:spcAft>
              <a:buClr>
                <a:schemeClr val="dk1"/>
              </a:buClr>
              <a:buSzPts val="1400"/>
              <a:buFont typeface="Open Sans" panose="020B0606030504020204"/>
              <a:buChar char="■"/>
              <a:defRPr>
                <a:solidFill>
                  <a:schemeClr val="dk1"/>
                </a:solidFill>
                <a:latin typeface="Open Sans" panose="020B0606030504020204"/>
                <a:ea typeface="Open Sans" panose="020B0606030504020204"/>
                <a:cs typeface="Open Sans" panose="020B0606030504020204"/>
                <a:sym typeface="Open Sans" panose="020B0606030504020204"/>
              </a:defRPr>
            </a:lvl3pPr>
            <a:lvl4pPr marL="1828800" lvl="3" indent="-317500">
              <a:lnSpc>
                <a:spcPct val="100000"/>
              </a:lnSpc>
              <a:spcBef>
                <a:spcPts val="1600"/>
              </a:spcBef>
              <a:spcAft>
                <a:spcPts val="0"/>
              </a:spcAft>
              <a:buClr>
                <a:schemeClr val="dk1"/>
              </a:buClr>
              <a:buSzPts val="1400"/>
              <a:buFont typeface="Open Sans" panose="020B0606030504020204"/>
              <a:buChar char="●"/>
              <a:defRPr>
                <a:solidFill>
                  <a:schemeClr val="dk1"/>
                </a:solidFill>
                <a:latin typeface="Open Sans" panose="020B0606030504020204"/>
                <a:ea typeface="Open Sans" panose="020B0606030504020204"/>
                <a:cs typeface="Open Sans" panose="020B0606030504020204"/>
                <a:sym typeface="Open Sans" panose="020B0606030504020204"/>
              </a:defRPr>
            </a:lvl4pPr>
            <a:lvl5pPr marL="2286000" lvl="4" indent="-317500">
              <a:lnSpc>
                <a:spcPct val="100000"/>
              </a:lnSpc>
              <a:spcBef>
                <a:spcPts val="1600"/>
              </a:spcBef>
              <a:spcAft>
                <a:spcPts val="0"/>
              </a:spcAft>
              <a:buClr>
                <a:schemeClr val="dk1"/>
              </a:buClr>
              <a:buSzPts val="1400"/>
              <a:buFont typeface="Open Sans" panose="020B0606030504020204"/>
              <a:buChar char="○"/>
              <a:defRPr>
                <a:solidFill>
                  <a:schemeClr val="dk1"/>
                </a:solidFill>
                <a:latin typeface="Open Sans" panose="020B0606030504020204"/>
                <a:ea typeface="Open Sans" panose="020B0606030504020204"/>
                <a:cs typeface="Open Sans" panose="020B0606030504020204"/>
                <a:sym typeface="Open Sans" panose="020B0606030504020204"/>
              </a:defRPr>
            </a:lvl5pPr>
            <a:lvl6pPr marL="2743200" lvl="5" indent="-317500">
              <a:lnSpc>
                <a:spcPct val="100000"/>
              </a:lnSpc>
              <a:spcBef>
                <a:spcPts val="1600"/>
              </a:spcBef>
              <a:spcAft>
                <a:spcPts val="0"/>
              </a:spcAft>
              <a:buClr>
                <a:schemeClr val="dk1"/>
              </a:buClr>
              <a:buSzPts val="1400"/>
              <a:buFont typeface="Open Sans" panose="020B0606030504020204"/>
              <a:buChar char="■"/>
              <a:defRPr>
                <a:solidFill>
                  <a:schemeClr val="dk1"/>
                </a:solidFill>
                <a:latin typeface="Open Sans" panose="020B0606030504020204"/>
                <a:ea typeface="Open Sans" panose="020B0606030504020204"/>
                <a:cs typeface="Open Sans" panose="020B0606030504020204"/>
                <a:sym typeface="Open Sans" panose="020B0606030504020204"/>
              </a:defRPr>
            </a:lvl6pPr>
            <a:lvl7pPr marL="3200400" lvl="6" indent="-317500">
              <a:lnSpc>
                <a:spcPct val="100000"/>
              </a:lnSpc>
              <a:spcBef>
                <a:spcPts val="1600"/>
              </a:spcBef>
              <a:spcAft>
                <a:spcPts val="0"/>
              </a:spcAft>
              <a:buClr>
                <a:schemeClr val="dk1"/>
              </a:buClr>
              <a:buSzPts val="1400"/>
              <a:buFont typeface="Open Sans" panose="020B0606030504020204"/>
              <a:buChar char="●"/>
              <a:defRPr>
                <a:solidFill>
                  <a:schemeClr val="dk1"/>
                </a:solidFill>
                <a:latin typeface="Open Sans" panose="020B0606030504020204"/>
                <a:ea typeface="Open Sans" panose="020B0606030504020204"/>
                <a:cs typeface="Open Sans" panose="020B0606030504020204"/>
                <a:sym typeface="Open Sans" panose="020B0606030504020204"/>
              </a:defRPr>
            </a:lvl7pPr>
            <a:lvl8pPr marL="3657600" lvl="7" indent="-317500">
              <a:lnSpc>
                <a:spcPct val="100000"/>
              </a:lnSpc>
              <a:spcBef>
                <a:spcPts val="1600"/>
              </a:spcBef>
              <a:spcAft>
                <a:spcPts val="0"/>
              </a:spcAft>
              <a:buClr>
                <a:schemeClr val="dk1"/>
              </a:buClr>
              <a:buSzPts val="1400"/>
              <a:buFont typeface="Open Sans" panose="020B0606030504020204"/>
              <a:buChar char="○"/>
              <a:defRPr>
                <a:solidFill>
                  <a:schemeClr val="dk1"/>
                </a:solidFill>
                <a:latin typeface="Open Sans" panose="020B0606030504020204"/>
                <a:ea typeface="Open Sans" panose="020B0606030504020204"/>
                <a:cs typeface="Open Sans" panose="020B0606030504020204"/>
                <a:sym typeface="Open Sans" panose="020B0606030504020204"/>
              </a:defRPr>
            </a:lvl8pPr>
            <a:lvl9pPr marL="4114800" lvl="8" indent="-317500">
              <a:lnSpc>
                <a:spcPct val="100000"/>
              </a:lnSpc>
              <a:spcBef>
                <a:spcPts val="1600"/>
              </a:spcBef>
              <a:spcAft>
                <a:spcPts val="1600"/>
              </a:spcAft>
              <a:buClr>
                <a:schemeClr val="dk1"/>
              </a:buClr>
              <a:buSzPts val="1400"/>
              <a:buFont typeface="Open Sans" panose="020B0606030504020204"/>
              <a:buChar char="■"/>
              <a:defRPr>
                <a:solidFill>
                  <a:schemeClr val="dk1"/>
                </a:solidFill>
                <a:latin typeface="Open Sans" panose="020B0606030504020204"/>
                <a:ea typeface="Open Sans" panose="020B0606030504020204"/>
                <a:cs typeface="Open Sans" panose="020B0606030504020204"/>
                <a:sym typeface="Open Sans" panose="020B0606030504020204"/>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3" r:id="rId2"/>
    <p:sldLayoutId id="2147483654" r:id="rId3"/>
    <p:sldLayoutId id="2147483656" r:id="rId4"/>
    <p:sldLayoutId id="2147483657" r:id="rId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noChangeArrowheads="1"/>
          </p:cNvSpPr>
          <p:nvPr>
            <p:ph type="title" idx="4294967295"/>
          </p:nvPr>
        </p:nvSpPr>
        <p:spPr bwMode="auto">
          <a:xfrm>
            <a:off x="457200" y="205979"/>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en-US" altLang="zh-CN"/>
              <a:t>Click to edit Master title style</a:t>
            </a:r>
          </a:p>
        </p:txBody>
      </p:sp>
      <p:sp>
        <p:nvSpPr>
          <p:cNvPr id="1027" name="Text Placeholder 2"/>
          <p:cNvSpPr>
            <a:spLocks noGrp="1" noChangeArrowheads="1"/>
          </p:cNvSpPr>
          <p:nvPr>
            <p:ph type="body" idx="9"/>
          </p:nvPr>
        </p:nvSpPr>
        <p:spPr bwMode="auto">
          <a:xfrm>
            <a:off x="457200" y="120015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buClrTx/>
              <a:buFontTx/>
              <a:buNone/>
              <a:defRPr/>
            </a:pPr>
            <a:fld id="{9B874EF7-2251-4D7F-BE41-49362500C195}" type="datetimeFigureOut">
              <a:rPr lang="en-US" kern="1200">
                <a:solidFill>
                  <a:prstClr val="black">
                    <a:tint val="75000"/>
                  </a:prstClr>
                </a:solidFill>
                <a:ea typeface="+mn-ea"/>
              </a:rPr>
              <a:t>9/12/2022</a:t>
            </a:fld>
            <a:endParaRPr lang="en-US" kern="1200">
              <a:solidFill>
                <a:prstClr val="black">
                  <a:tint val="75000"/>
                </a:prstClr>
              </a:solidFill>
              <a:ea typeface="+mn-ea"/>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buClrTx/>
              <a:buFontTx/>
              <a:buNone/>
              <a:defRPr/>
            </a:pPr>
            <a:endParaRPr lang="en-US" kern="1200">
              <a:solidFill>
                <a:prstClr val="black">
                  <a:tint val="75000"/>
                </a:prstClr>
              </a:solidFill>
              <a:ea typeface="+mn-ea"/>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wrap="square" lIns="91440" tIns="45720" rIns="91440" bIns="45720" numCol="1" anchor="ctr" anchorCtr="0" compatLnSpc="1"/>
          <a:lstStyle>
            <a:lvl1pPr algn="r" eaLnBrk="1" hangingPunct="1">
              <a:defRPr sz="1200">
                <a:solidFill>
                  <a:srgbClr val="898989"/>
                </a:solidFill>
                <a:latin typeface="Calibri" panose="020F0502020204030204" pitchFamily="34" charset="0"/>
              </a:defRPr>
            </a:lvl1pPr>
          </a:lstStyle>
          <a:p>
            <a:pPr fontAlgn="base">
              <a:spcBef>
                <a:spcPct val="0"/>
              </a:spcBef>
              <a:spcAft>
                <a:spcPct val="0"/>
              </a:spcAft>
              <a:buClrTx/>
              <a:buFontTx/>
              <a:buNone/>
            </a:pPr>
            <a:fld id="{169B4297-9BE5-4C98-A49B-12DE5F36CD21}" type="slidenum">
              <a:rPr lang="en-US" altLang="zh-CN" kern="1200" smtClean="0">
                <a:ea typeface="SimSun" panose="02010600030101010101" pitchFamily="2" charset="-122"/>
                <a:cs typeface="+mn-cs"/>
              </a:rPr>
              <a:t>‹#›</a:t>
            </a:fld>
            <a:endParaRPr lang="en-US" altLang="zh-CN" kern="1200">
              <a:latin typeface="Arial" panose="020B0604020202020204" pitchFamily="34" charset="0"/>
              <a:ea typeface="SimSun" panose="02010600030101010101" pitchFamily="2" charset="-122"/>
              <a:cs typeface="+mn-cs"/>
            </a:endParaRPr>
          </a:p>
        </p:txBody>
      </p:sp>
    </p:spTree>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Shape 3118"/>
        <p:cNvGrpSpPr/>
        <p:nvPr/>
      </p:nvGrpSpPr>
      <p:grpSpPr>
        <a:xfrm>
          <a:off x="0" y="0"/>
          <a:ext cx="0" cy="0"/>
          <a:chOff x="0" y="0"/>
          <a:chExt cx="0" cy="0"/>
        </a:xfrm>
      </p:grpSpPr>
      <p:sp>
        <p:nvSpPr>
          <p:cNvPr id="3" name="Google Shape;3119;p37"/>
          <p:cNvSpPr txBox="1">
            <a:spLocks noGrp="1"/>
          </p:cNvSpPr>
          <p:nvPr/>
        </p:nvSpPr>
        <p:spPr>
          <a:xfrm>
            <a:off x="27940" y="2092849"/>
            <a:ext cx="9144000" cy="1651200"/>
          </a:xfrm>
          <a:prstGeom prst="rect">
            <a:avLst/>
          </a:prstGeom>
          <a:noFill/>
          <a:ln>
            <a:noFill/>
          </a:ln>
        </p:spPr>
        <p:txBody>
          <a:bodyPr wrap="square" lIns="0" tIns="0" rIns="0" bIns="0" anchor="ctr"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dk1"/>
              </a:buClr>
              <a:buSzPts val="5200"/>
              <a:buFont typeface="Exo Thin"/>
              <a:buNone/>
              <a:defRPr sz="6000" b="0" i="0" u="none" strike="noStrike" cap="none">
                <a:solidFill>
                  <a:schemeClr val="dk1"/>
                </a:solidFill>
                <a:latin typeface="Exo Thin"/>
                <a:ea typeface="Exo Thin"/>
                <a:cs typeface="Exo Thin"/>
                <a:sym typeface="Exo Thin"/>
              </a:defRPr>
            </a:lvl1pPr>
            <a:lvl2pPr marR="0" lvl="1" algn="ctr" rtl="0">
              <a:lnSpc>
                <a:spcPct val="100000"/>
              </a:lnSpc>
              <a:spcBef>
                <a:spcPts val="0"/>
              </a:spcBef>
              <a:spcAft>
                <a:spcPts val="0"/>
              </a:spcAft>
              <a:buClr>
                <a:schemeClr val="dk1"/>
              </a:buClr>
              <a:buSzPts val="5200"/>
              <a:buFont typeface="Exo Thin"/>
              <a:buNone/>
              <a:defRPr sz="5200" b="0" i="0" u="none" strike="noStrike" cap="none">
                <a:solidFill>
                  <a:schemeClr val="dk1"/>
                </a:solidFill>
                <a:latin typeface="Exo Thin"/>
                <a:ea typeface="Exo Thin"/>
                <a:cs typeface="Exo Thin"/>
                <a:sym typeface="Exo Thin"/>
              </a:defRPr>
            </a:lvl2pPr>
            <a:lvl3pPr marR="0" lvl="2" algn="ctr" rtl="0">
              <a:lnSpc>
                <a:spcPct val="100000"/>
              </a:lnSpc>
              <a:spcBef>
                <a:spcPts val="0"/>
              </a:spcBef>
              <a:spcAft>
                <a:spcPts val="0"/>
              </a:spcAft>
              <a:buClr>
                <a:schemeClr val="dk1"/>
              </a:buClr>
              <a:buSzPts val="5200"/>
              <a:buFont typeface="Exo Thin"/>
              <a:buNone/>
              <a:defRPr sz="5200" b="0" i="0" u="none" strike="noStrike" cap="none">
                <a:solidFill>
                  <a:schemeClr val="dk1"/>
                </a:solidFill>
                <a:latin typeface="Exo Thin"/>
                <a:ea typeface="Exo Thin"/>
                <a:cs typeface="Exo Thin"/>
                <a:sym typeface="Exo Thin"/>
              </a:defRPr>
            </a:lvl3pPr>
            <a:lvl4pPr marR="0" lvl="3" algn="ctr" rtl="0">
              <a:lnSpc>
                <a:spcPct val="100000"/>
              </a:lnSpc>
              <a:spcBef>
                <a:spcPts val="0"/>
              </a:spcBef>
              <a:spcAft>
                <a:spcPts val="0"/>
              </a:spcAft>
              <a:buClr>
                <a:schemeClr val="dk1"/>
              </a:buClr>
              <a:buSzPts val="5200"/>
              <a:buFont typeface="Exo Thin"/>
              <a:buNone/>
              <a:defRPr sz="5200" b="0" i="0" u="none" strike="noStrike" cap="none">
                <a:solidFill>
                  <a:schemeClr val="dk1"/>
                </a:solidFill>
                <a:latin typeface="Exo Thin"/>
                <a:ea typeface="Exo Thin"/>
                <a:cs typeface="Exo Thin"/>
                <a:sym typeface="Exo Thin"/>
              </a:defRPr>
            </a:lvl4pPr>
            <a:lvl5pPr marR="0" lvl="4" algn="ctr" rtl="0">
              <a:lnSpc>
                <a:spcPct val="100000"/>
              </a:lnSpc>
              <a:spcBef>
                <a:spcPts val="0"/>
              </a:spcBef>
              <a:spcAft>
                <a:spcPts val="0"/>
              </a:spcAft>
              <a:buClr>
                <a:schemeClr val="dk1"/>
              </a:buClr>
              <a:buSzPts val="5200"/>
              <a:buFont typeface="Exo Thin"/>
              <a:buNone/>
              <a:defRPr sz="5200" b="0" i="0" u="none" strike="noStrike" cap="none">
                <a:solidFill>
                  <a:schemeClr val="dk1"/>
                </a:solidFill>
                <a:latin typeface="Exo Thin"/>
                <a:ea typeface="Exo Thin"/>
                <a:cs typeface="Exo Thin"/>
                <a:sym typeface="Exo Thin"/>
              </a:defRPr>
            </a:lvl5pPr>
            <a:lvl6pPr marR="0" lvl="5" algn="ctr" rtl="0">
              <a:lnSpc>
                <a:spcPct val="100000"/>
              </a:lnSpc>
              <a:spcBef>
                <a:spcPts val="0"/>
              </a:spcBef>
              <a:spcAft>
                <a:spcPts val="0"/>
              </a:spcAft>
              <a:buClr>
                <a:schemeClr val="dk1"/>
              </a:buClr>
              <a:buSzPts val="5200"/>
              <a:buFont typeface="Exo Thin"/>
              <a:buNone/>
              <a:defRPr sz="5200" b="0" i="0" u="none" strike="noStrike" cap="none">
                <a:solidFill>
                  <a:schemeClr val="dk1"/>
                </a:solidFill>
                <a:latin typeface="Exo Thin"/>
                <a:ea typeface="Exo Thin"/>
                <a:cs typeface="Exo Thin"/>
                <a:sym typeface="Exo Thin"/>
              </a:defRPr>
            </a:lvl6pPr>
            <a:lvl7pPr marR="0" lvl="6" algn="ctr" rtl="0">
              <a:lnSpc>
                <a:spcPct val="100000"/>
              </a:lnSpc>
              <a:spcBef>
                <a:spcPts val="0"/>
              </a:spcBef>
              <a:spcAft>
                <a:spcPts val="0"/>
              </a:spcAft>
              <a:buClr>
                <a:schemeClr val="dk1"/>
              </a:buClr>
              <a:buSzPts val="5200"/>
              <a:buFont typeface="Exo Thin"/>
              <a:buNone/>
              <a:defRPr sz="5200" b="0" i="0" u="none" strike="noStrike" cap="none">
                <a:solidFill>
                  <a:schemeClr val="dk1"/>
                </a:solidFill>
                <a:latin typeface="Exo Thin"/>
                <a:ea typeface="Exo Thin"/>
                <a:cs typeface="Exo Thin"/>
                <a:sym typeface="Exo Thin"/>
              </a:defRPr>
            </a:lvl7pPr>
            <a:lvl8pPr marR="0" lvl="7" algn="ctr" rtl="0">
              <a:lnSpc>
                <a:spcPct val="100000"/>
              </a:lnSpc>
              <a:spcBef>
                <a:spcPts val="0"/>
              </a:spcBef>
              <a:spcAft>
                <a:spcPts val="0"/>
              </a:spcAft>
              <a:buClr>
                <a:schemeClr val="dk1"/>
              </a:buClr>
              <a:buSzPts val="5200"/>
              <a:buFont typeface="Exo Thin"/>
              <a:buNone/>
              <a:defRPr sz="5200" b="0" i="0" u="none" strike="noStrike" cap="none">
                <a:solidFill>
                  <a:schemeClr val="dk1"/>
                </a:solidFill>
                <a:latin typeface="Exo Thin"/>
                <a:ea typeface="Exo Thin"/>
                <a:cs typeface="Exo Thin"/>
                <a:sym typeface="Exo Thin"/>
              </a:defRPr>
            </a:lvl8pPr>
            <a:lvl9pPr marR="0" lvl="8" algn="ctr" rtl="0">
              <a:lnSpc>
                <a:spcPct val="100000"/>
              </a:lnSpc>
              <a:spcBef>
                <a:spcPts val="0"/>
              </a:spcBef>
              <a:spcAft>
                <a:spcPts val="0"/>
              </a:spcAft>
              <a:buClr>
                <a:schemeClr val="dk1"/>
              </a:buClr>
              <a:buSzPts val="5200"/>
              <a:buFont typeface="Exo Thin"/>
              <a:buNone/>
              <a:defRPr sz="5200" b="0" i="0" u="none" strike="noStrike" cap="none">
                <a:solidFill>
                  <a:schemeClr val="dk1"/>
                </a:solidFill>
                <a:latin typeface="Exo Thin"/>
                <a:ea typeface="Exo Thin"/>
                <a:cs typeface="Exo Thin"/>
                <a:sym typeface="Exo Thin"/>
              </a:defRPr>
            </a:lvl9pPr>
          </a:lstStyle>
          <a:p>
            <a:pPr marL="0" lvl="0" indent="0" algn="ctr" rtl="0">
              <a:spcBef>
                <a:spcPts val="0"/>
              </a:spcBef>
              <a:spcAft>
                <a:spcPts val="0"/>
              </a:spcAft>
              <a:buNone/>
            </a:pPr>
            <a:r>
              <a:rPr lang="en-US" altLang="en-GB" sz="4400" dirty="0" err="1"/>
              <a:t>Thứ</a:t>
            </a:r>
            <a:r>
              <a:rPr lang="en-US" altLang="en-GB" sz="4400" dirty="0"/>
              <a:t> </a:t>
            </a:r>
            <a:r>
              <a:rPr lang="en-US" altLang="en-GB" sz="4400" dirty="0" err="1"/>
              <a:t>ba</a:t>
            </a:r>
            <a:r>
              <a:rPr lang="en-US" altLang="en-GB" sz="4400" dirty="0"/>
              <a:t> </a:t>
            </a:r>
            <a:r>
              <a:rPr lang="en-US" altLang="en-GB" sz="4400" dirty="0" err="1"/>
              <a:t>ngày</a:t>
            </a:r>
            <a:r>
              <a:rPr lang="en-US" altLang="en-GB" sz="4400" dirty="0"/>
              <a:t> 13 tháng 9 </a:t>
            </a:r>
            <a:r>
              <a:rPr lang="en-US" altLang="en-GB" sz="4400" dirty="0" err="1"/>
              <a:t>năm</a:t>
            </a:r>
            <a:r>
              <a:rPr lang="en-US" altLang="en-GB" sz="4400" dirty="0"/>
              <a:t> 2022</a:t>
            </a:r>
          </a:p>
          <a:p>
            <a:pPr marL="0" lvl="0" indent="0" algn="ctr" rtl="0">
              <a:spcBef>
                <a:spcPts val="0"/>
              </a:spcBef>
              <a:spcAft>
                <a:spcPts val="0"/>
              </a:spcAft>
              <a:buNone/>
            </a:pPr>
            <a:r>
              <a:rPr lang="en-GB" sz="4800" dirty="0"/>
              <a:t>Khoa học</a:t>
            </a:r>
          </a:p>
          <a:p>
            <a:pPr marL="0" lvl="0" indent="0" algn="ctr" rtl="0">
              <a:spcBef>
                <a:spcPts val="0"/>
              </a:spcBef>
              <a:spcAft>
                <a:spcPts val="0"/>
              </a:spcAft>
              <a:buNone/>
            </a:pPr>
            <a:r>
              <a:rPr lang="en-GB" sz="4800" dirty="0" err="1"/>
              <a:t>Trao</a:t>
            </a:r>
            <a:r>
              <a:rPr lang="en-GB" sz="4800" dirty="0"/>
              <a:t> </a:t>
            </a:r>
            <a:r>
              <a:rPr lang="en-GB" sz="4800" dirty="0" err="1"/>
              <a:t>đổi</a:t>
            </a:r>
            <a:r>
              <a:rPr lang="en-GB" sz="4800" dirty="0"/>
              <a:t> </a:t>
            </a:r>
            <a:r>
              <a:rPr lang="en-GB" sz="4800" dirty="0" err="1"/>
              <a:t>chất</a:t>
            </a:r>
            <a:r>
              <a:rPr lang="en-GB" sz="4800" dirty="0"/>
              <a:t> ở </a:t>
            </a:r>
            <a:r>
              <a:rPr lang="en-GB" sz="4800" dirty="0" err="1"/>
              <a:t>người</a:t>
            </a:r>
            <a:endParaRPr lang="en-GB" sz="4800" dirty="0"/>
          </a:p>
          <a:p>
            <a:pPr marL="0" lvl="0" indent="0" algn="ctr" rtl="0">
              <a:spcBef>
                <a:spcPts val="0"/>
              </a:spcBef>
              <a:spcAft>
                <a:spcPts val="0"/>
              </a:spcAft>
              <a:buNone/>
            </a:pPr>
            <a:r>
              <a:rPr lang="en-US" altLang="en-GB" sz="4800" dirty="0"/>
              <a:t>(</a:t>
            </a:r>
            <a:r>
              <a:rPr lang="en-US" altLang="en-GB" sz="4800" dirty="0" err="1"/>
              <a:t>tiếp</a:t>
            </a:r>
            <a:r>
              <a:rPr lang="en-US" altLang="en-GB" sz="4800" dirty="0"/>
              <a:t> </a:t>
            </a:r>
            <a:r>
              <a:rPr lang="en-US" altLang="en-GB" sz="4800" dirty="0" err="1"/>
              <a:t>theo</a:t>
            </a:r>
            <a:r>
              <a:rPr lang="en-US" altLang="en-GB" sz="4800" dirty="0"/>
              <a:t>)</a:t>
            </a:r>
            <a:br>
              <a:rPr lang="en-GB" sz="4800" dirty="0"/>
            </a:br>
            <a:endParaRPr lang="en-GB" sz="4800" dirty="0">
              <a:solidFill>
                <a:schemeClr val="dk1"/>
              </a:solidFill>
            </a:endParaRPr>
          </a:p>
        </p:txBody>
      </p:sp>
      <p:grpSp>
        <p:nvGrpSpPr>
          <p:cNvPr id="4" name="Google Shape;3152;p37"/>
          <p:cNvGrpSpPr/>
          <p:nvPr/>
        </p:nvGrpSpPr>
        <p:grpSpPr>
          <a:xfrm>
            <a:off x="4034134" y="217692"/>
            <a:ext cx="915547" cy="822965"/>
            <a:chOff x="4733828" y="764373"/>
            <a:chExt cx="409787" cy="362476"/>
          </a:xfrm>
        </p:grpSpPr>
        <p:grpSp>
          <p:nvGrpSpPr>
            <p:cNvPr id="5" name="Google Shape;3153;p37"/>
            <p:cNvGrpSpPr/>
            <p:nvPr/>
          </p:nvGrpSpPr>
          <p:grpSpPr>
            <a:xfrm>
              <a:off x="4761906" y="764373"/>
              <a:ext cx="381709" cy="291095"/>
              <a:chOff x="4161700" y="1578750"/>
              <a:chExt cx="807850" cy="608350"/>
            </a:xfrm>
          </p:grpSpPr>
          <p:sp>
            <p:nvSpPr>
              <p:cNvPr id="6" name="Google Shape;3154;p37"/>
              <p:cNvSpPr/>
              <p:nvPr/>
            </p:nvSpPr>
            <p:spPr>
              <a:xfrm>
                <a:off x="4161700" y="1578750"/>
                <a:ext cx="807850" cy="608350"/>
              </a:xfrm>
              <a:custGeom>
                <a:avLst/>
                <a:gdLst/>
                <a:ahLst/>
                <a:cxnLst/>
                <a:rect l="l" t="t" r="r" b="b"/>
                <a:pathLst>
                  <a:path w="32314" h="24334" extrusionOk="0">
                    <a:moveTo>
                      <a:pt x="17052" y="1"/>
                    </a:moveTo>
                    <a:cubicBezTo>
                      <a:pt x="17012" y="1"/>
                      <a:pt x="16973" y="5"/>
                      <a:pt x="16937" y="13"/>
                    </a:cubicBezTo>
                    <a:cubicBezTo>
                      <a:pt x="13245" y="911"/>
                      <a:pt x="0" y="24298"/>
                      <a:pt x="322" y="24298"/>
                    </a:cubicBezTo>
                    <a:cubicBezTo>
                      <a:pt x="323" y="24298"/>
                      <a:pt x="324" y="24298"/>
                      <a:pt x="325" y="24297"/>
                    </a:cubicBezTo>
                    <a:cubicBezTo>
                      <a:pt x="562" y="24322"/>
                      <a:pt x="955" y="24333"/>
                      <a:pt x="1482" y="24333"/>
                    </a:cubicBezTo>
                    <a:cubicBezTo>
                      <a:pt x="5973" y="24333"/>
                      <a:pt x="20121" y="23533"/>
                      <a:pt x="28680" y="23533"/>
                    </a:cubicBezTo>
                    <a:cubicBezTo>
                      <a:pt x="30013" y="23533"/>
                      <a:pt x="31210" y="23552"/>
                      <a:pt x="32215" y="23597"/>
                    </a:cubicBezTo>
                    <a:cubicBezTo>
                      <a:pt x="32313" y="18503"/>
                      <a:pt x="19782" y="1"/>
                      <a:pt x="17052" y="1"/>
                    </a:cubicBezTo>
                    <a:close/>
                  </a:path>
                </a:pathLst>
              </a:cu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 name="Google Shape;3155;p37"/>
              <p:cNvGrpSpPr/>
              <p:nvPr/>
            </p:nvGrpSpPr>
            <p:grpSpPr>
              <a:xfrm>
                <a:off x="4371625" y="1701875"/>
                <a:ext cx="401975" cy="409400"/>
                <a:chOff x="4371625" y="1701875"/>
                <a:chExt cx="401975" cy="409400"/>
              </a:xfrm>
            </p:grpSpPr>
            <p:sp>
              <p:nvSpPr>
                <p:cNvPr id="8" name="Google Shape;3156;p37"/>
                <p:cNvSpPr/>
                <p:nvPr/>
              </p:nvSpPr>
              <p:spPr>
                <a:xfrm>
                  <a:off x="4509225" y="1779225"/>
                  <a:ext cx="30875" cy="31700"/>
                </a:xfrm>
                <a:custGeom>
                  <a:avLst/>
                  <a:gdLst/>
                  <a:ahLst/>
                  <a:cxnLst/>
                  <a:rect l="l" t="t" r="r" b="b"/>
                  <a:pathLst>
                    <a:path w="1235" h="1268" extrusionOk="0">
                      <a:moveTo>
                        <a:pt x="501" y="0"/>
                      </a:moveTo>
                      <a:cubicBezTo>
                        <a:pt x="367" y="0"/>
                        <a:pt x="234" y="67"/>
                        <a:pt x="134" y="167"/>
                      </a:cubicBezTo>
                      <a:cubicBezTo>
                        <a:pt x="67" y="234"/>
                        <a:pt x="0" y="367"/>
                        <a:pt x="0" y="500"/>
                      </a:cubicBezTo>
                      <a:cubicBezTo>
                        <a:pt x="0" y="534"/>
                        <a:pt x="0" y="601"/>
                        <a:pt x="0" y="634"/>
                      </a:cubicBezTo>
                      <a:cubicBezTo>
                        <a:pt x="34" y="701"/>
                        <a:pt x="67" y="767"/>
                        <a:pt x="134" y="834"/>
                      </a:cubicBezTo>
                      <a:cubicBezTo>
                        <a:pt x="201" y="934"/>
                        <a:pt x="267" y="1001"/>
                        <a:pt x="334" y="1101"/>
                      </a:cubicBezTo>
                      <a:cubicBezTo>
                        <a:pt x="434" y="1201"/>
                        <a:pt x="601" y="1268"/>
                        <a:pt x="701" y="1268"/>
                      </a:cubicBezTo>
                      <a:cubicBezTo>
                        <a:pt x="834" y="1268"/>
                        <a:pt x="1001" y="1201"/>
                        <a:pt x="1068" y="1101"/>
                      </a:cubicBezTo>
                      <a:cubicBezTo>
                        <a:pt x="1168" y="1001"/>
                        <a:pt x="1235" y="867"/>
                        <a:pt x="1235" y="734"/>
                      </a:cubicBezTo>
                      <a:cubicBezTo>
                        <a:pt x="1235" y="601"/>
                        <a:pt x="1201" y="434"/>
                        <a:pt x="1101" y="367"/>
                      </a:cubicBezTo>
                      <a:cubicBezTo>
                        <a:pt x="1001" y="300"/>
                        <a:pt x="901" y="234"/>
                        <a:pt x="834" y="167"/>
                      </a:cubicBezTo>
                      <a:cubicBezTo>
                        <a:pt x="768" y="100"/>
                        <a:pt x="734" y="67"/>
                        <a:pt x="668" y="67"/>
                      </a:cubicBezTo>
                      <a:cubicBezTo>
                        <a:pt x="601" y="33"/>
                        <a:pt x="534" y="0"/>
                        <a:pt x="5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3157;p37"/>
                <p:cNvSpPr/>
                <p:nvPr/>
              </p:nvSpPr>
              <p:spPr>
                <a:xfrm>
                  <a:off x="4581775" y="1701875"/>
                  <a:ext cx="24200" cy="22325"/>
                </a:xfrm>
                <a:custGeom>
                  <a:avLst/>
                  <a:gdLst/>
                  <a:ahLst/>
                  <a:cxnLst/>
                  <a:rect l="l" t="t" r="r" b="b"/>
                  <a:pathLst>
                    <a:path w="968" h="893" extrusionOk="0">
                      <a:moveTo>
                        <a:pt x="484" y="0"/>
                      </a:moveTo>
                      <a:cubicBezTo>
                        <a:pt x="434" y="0"/>
                        <a:pt x="384" y="9"/>
                        <a:pt x="334" y="25"/>
                      </a:cubicBezTo>
                      <a:cubicBezTo>
                        <a:pt x="167" y="59"/>
                        <a:pt x="1" y="259"/>
                        <a:pt x="1" y="459"/>
                      </a:cubicBezTo>
                      <a:cubicBezTo>
                        <a:pt x="1" y="626"/>
                        <a:pt x="134" y="792"/>
                        <a:pt x="301" y="859"/>
                      </a:cubicBezTo>
                      <a:cubicBezTo>
                        <a:pt x="367" y="893"/>
                        <a:pt x="468" y="893"/>
                        <a:pt x="568" y="893"/>
                      </a:cubicBezTo>
                      <a:cubicBezTo>
                        <a:pt x="601" y="859"/>
                        <a:pt x="634" y="859"/>
                        <a:pt x="701" y="826"/>
                      </a:cubicBezTo>
                      <a:cubicBezTo>
                        <a:pt x="768" y="792"/>
                        <a:pt x="801" y="726"/>
                        <a:pt x="834" y="692"/>
                      </a:cubicBezTo>
                      <a:cubicBezTo>
                        <a:pt x="868" y="626"/>
                        <a:pt x="901" y="626"/>
                        <a:pt x="935" y="559"/>
                      </a:cubicBezTo>
                      <a:cubicBezTo>
                        <a:pt x="968" y="492"/>
                        <a:pt x="968" y="392"/>
                        <a:pt x="935" y="325"/>
                      </a:cubicBezTo>
                      <a:cubicBezTo>
                        <a:pt x="901" y="292"/>
                        <a:pt x="868" y="259"/>
                        <a:pt x="834" y="225"/>
                      </a:cubicBezTo>
                      <a:cubicBezTo>
                        <a:pt x="801" y="125"/>
                        <a:pt x="734" y="59"/>
                        <a:pt x="634" y="25"/>
                      </a:cubicBezTo>
                      <a:cubicBezTo>
                        <a:pt x="584" y="9"/>
                        <a:pt x="534" y="0"/>
                        <a:pt x="4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3158;p37"/>
                <p:cNvSpPr/>
                <p:nvPr/>
              </p:nvSpPr>
              <p:spPr>
                <a:xfrm>
                  <a:off x="4667675" y="1829250"/>
                  <a:ext cx="20025" cy="24550"/>
                </a:xfrm>
                <a:custGeom>
                  <a:avLst/>
                  <a:gdLst/>
                  <a:ahLst/>
                  <a:cxnLst/>
                  <a:rect l="l" t="t" r="r" b="b"/>
                  <a:pathLst>
                    <a:path w="801" h="982" extrusionOk="0">
                      <a:moveTo>
                        <a:pt x="401" y="1"/>
                      </a:moveTo>
                      <a:cubicBezTo>
                        <a:pt x="301" y="1"/>
                        <a:pt x="200" y="67"/>
                        <a:pt x="134" y="134"/>
                      </a:cubicBezTo>
                      <a:cubicBezTo>
                        <a:pt x="0" y="234"/>
                        <a:pt x="0" y="367"/>
                        <a:pt x="0" y="501"/>
                      </a:cubicBezTo>
                      <a:lnTo>
                        <a:pt x="67" y="734"/>
                      </a:lnTo>
                      <a:cubicBezTo>
                        <a:pt x="67" y="768"/>
                        <a:pt x="67" y="768"/>
                        <a:pt x="100" y="801"/>
                      </a:cubicBezTo>
                      <a:cubicBezTo>
                        <a:pt x="100" y="834"/>
                        <a:pt x="134" y="868"/>
                        <a:pt x="167" y="901"/>
                      </a:cubicBezTo>
                      <a:cubicBezTo>
                        <a:pt x="216" y="950"/>
                        <a:pt x="265" y="981"/>
                        <a:pt x="327" y="981"/>
                      </a:cubicBezTo>
                      <a:cubicBezTo>
                        <a:pt x="349" y="981"/>
                        <a:pt x="374" y="977"/>
                        <a:pt x="401" y="968"/>
                      </a:cubicBezTo>
                      <a:cubicBezTo>
                        <a:pt x="467" y="968"/>
                        <a:pt x="501" y="968"/>
                        <a:pt x="567" y="935"/>
                      </a:cubicBezTo>
                      <a:cubicBezTo>
                        <a:pt x="634" y="901"/>
                        <a:pt x="734" y="801"/>
                        <a:pt x="734" y="734"/>
                      </a:cubicBezTo>
                      <a:lnTo>
                        <a:pt x="768" y="501"/>
                      </a:lnTo>
                      <a:cubicBezTo>
                        <a:pt x="801" y="434"/>
                        <a:pt x="801" y="367"/>
                        <a:pt x="768" y="301"/>
                      </a:cubicBezTo>
                      <a:cubicBezTo>
                        <a:pt x="768" y="234"/>
                        <a:pt x="734" y="167"/>
                        <a:pt x="667" y="134"/>
                      </a:cubicBezTo>
                      <a:cubicBezTo>
                        <a:pt x="601" y="67"/>
                        <a:pt x="501" y="1"/>
                        <a:pt x="4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159;p37"/>
                <p:cNvSpPr/>
                <p:nvPr/>
              </p:nvSpPr>
              <p:spPr>
                <a:xfrm>
                  <a:off x="4473700" y="1928275"/>
                  <a:ext cx="21475" cy="15475"/>
                </a:xfrm>
                <a:custGeom>
                  <a:avLst/>
                  <a:gdLst/>
                  <a:ahLst/>
                  <a:cxnLst/>
                  <a:rect l="l" t="t" r="r" b="b"/>
                  <a:pathLst>
                    <a:path w="859" h="619" extrusionOk="0">
                      <a:moveTo>
                        <a:pt x="443" y="0"/>
                      </a:moveTo>
                      <a:cubicBezTo>
                        <a:pt x="420" y="0"/>
                        <a:pt x="396" y="2"/>
                        <a:pt x="370" y="6"/>
                      </a:cubicBezTo>
                      <a:lnTo>
                        <a:pt x="370" y="6"/>
                      </a:lnTo>
                      <a:cubicBezTo>
                        <a:pt x="356" y="5"/>
                        <a:pt x="342" y="4"/>
                        <a:pt x="328" y="4"/>
                      </a:cubicBezTo>
                      <a:cubicBezTo>
                        <a:pt x="309" y="4"/>
                        <a:pt x="290" y="6"/>
                        <a:pt x="271" y="9"/>
                      </a:cubicBezTo>
                      <a:lnTo>
                        <a:pt x="221" y="9"/>
                      </a:lnTo>
                      <a:cubicBezTo>
                        <a:pt x="59" y="39"/>
                        <a:pt x="1" y="166"/>
                        <a:pt x="18" y="293"/>
                      </a:cubicBezTo>
                      <a:lnTo>
                        <a:pt x="18" y="293"/>
                      </a:lnTo>
                      <a:cubicBezTo>
                        <a:pt x="1" y="420"/>
                        <a:pt x="59" y="547"/>
                        <a:pt x="221" y="576"/>
                      </a:cubicBezTo>
                      <a:cubicBezTo>
                        <a:pt x="243" y="576"/>
                        <a:pt x="262" y="576"/>
                        <a:pt x="279" y="577"/>
                      </a:cubicBezTo>
                      <a:lnTo>
                        <a:pt x="279" y="577"/>
                      </a:lnTo>
                      <a:cubicBezTo>
                        <a:pt x="285" y="579"/>
                        <a:pt x="292" y="580"/>
                        <a:pt x="299" y="580"/>
                      </a:cubicBezTo>
                      <a:lnTo>
                        <a:pt x="299" y="580"/>
                      </a:lnTo>
                      <a:cubicBezTo>
                        <a:pt x="320" y="584"/>
                        <a:pt x="337" y="593"/>
                        <a:pt x="354" y="610"/>
                      </a:cubicBezTo>
                      <a:cubicBezTo>
                        <a:pt x="386" y="615"/>
                        <a:pt x="415" y="618"/>
                        <a:pt x="443" y="618"/>
                      </a:cubicBezTo>
                      <a:cubicBezTo>
                        <a:pt x="858" y="618"/>
                        <a:pt x="858" y="0"/>
                        <a:pt x="4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3160;p37"/>
                <p:cNvSpPr/>
                <p:nvPr/>
              </p:nvSpPr>
              <p:spPr>
                <a:xfrm>
                  <a:off x="4737725" y="1981850"/>
                  <a:ext cx="35875" cy="27550"/>
                </a:xfrm>
                <a:custGeom>
                  <a:avLst/>
                  <a:gdLst/>
                  <a:ahLst/>
                  <a:cxnLst/>
                  <a:rect l="l" t="t" r="r" b="b"/>
                  <a:pathLst>
                    <a:path w="1435" h="1102" extrusionOk="0">
                      <a:moveTo>
                        <a:pt x="734" y="1"/>
                      </a:moveTo>
                      <a:cubicBezTo>
                        <a:pt x="0" y="1"/>
                        <a:pt x="0" y="1102"/>
                        <a:pt x="734" y="1102"/>
                      </a:cubicBezTo>
                      <a:cubicBezTo>
                        <a:pt x="1435" y="1102"/>
                        <a:pt x="1435" y="1"/>
                        <a:pt x="7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3161;p37"/>
                <p:cNvSpPr/>
                <p:nvPr/>
              </p:nvSpPr>
              <p:spPr>
                <a:xfrm>
                  <a:off x="4595950" y="1917650"/>
                  <a:ext cx="30875" cy="24200"/>
                </a:xfrm>
                <a:custGeom>
                  <a:avLst/>
                  <a:gdLst/>
                  <a:ahLst/>
                  <a:cxnLst/>
                  <a:rect l="l" t="t" r="r" b="b"/>
                  <a:pathLst>
                    <a:path w="1235" h="968" extrusionOk="0">
                      <a:moveTo>
                        <a:pt x="601" y="0"/>
                      </a:moveTo>
                      <a:cubicBezTo>
                        <a:pt x="1" y="0"/>
                        <a:pt x="1" y="968"/>
                        <a:pt x="601" y="968"/>
                      </a:cubicBezTo>
                      <a:cubicBezTo>
                        <a:pt x="1235" y="968"/>
                        <a:pt x="1235" y="0"/>
                        <a:pt x="6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3162;p37"/>
                <p:cNvSpPr/>
                <p:nvPr/>
              </p:nvSpPr>
              <p:spPr>
                <a:xfrm>
                  <a:off x="4625150" y="2033150"/>
                  <a:ext cx="20875" cy="25450"/>
                </a:xfrm>
                <a:custGeom>
                  <a:avLst/>
                  <a:gdLst/>
                  <a:ahLst/>
                  <a:cxnLst/>
                  <a:rect l="l" t="t" r="r" b="b"/>
                  <a:pathLst>
                    <a:path w="835" h="1018" extrusionOk="0">
                      <a:moveTo>
                        <a:pt x="417" y="0"/>
                      </a:moveTo>
                      <a:cubicBezTo>
                        <a:pt x="342" y="0"/>
                        <a:pt x="267" y="50"/>
                        <a:pt x="234" y="151"/>
                      </a:cubicBezTo>
                      <a:lnTo>
                        <a:pt x="67" y="584"/>
                      </a:lnTo>
                      <a:cubicBezTo>
                        <a:pt x="0" y="818"/>
                        <a:pt x="200" y="1018"/>
                        <a:pt x="400" y="1018"/>
                      </a:cubicBezTo>
                      <a:cubicBezTo>
                        <a:pt x="634" y="1018"/>
                        <a:pt x="834" y="784"/>
                        <a:pt x="734" y="584"/>
                      </a:cubicBezTo>
                      <a:lnTo>
                        <a:pt x="601" y="151"/>
                      </a:lnTo>
                      <a:cubicBezTo>
                        <a:pt x="567" y="50"/>
                        <a:pt x="492" y="0"/>
                        <a:pt x="4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3163;p37"/>
                <p:cNvSpPr/>
                <p:nvPr/>
              </p:nvSpPr>
              <p:spPr>
                <a:xfrm>
                  <a:off x="4392475" y="1885950"/>
                  <a:ext cx="22550" cy="20875"/>
                </a:xfrm>
                <a:custGeom>
                  <a:avLst/>
                  <a:gdLst/>
                  <a:ahLst/>
                  <a:cxnLst/>
                  <a:rect l="l" t="t" r="r" b="b"/>
                  <a:pathLst>
                    <a:path w="902" h="835" extrusionOk="0">
                      <a:moveTo>
                        <a:pt x="568" y="1"/>
                      </a:moveTo>
                      <a:cubicBezTo>
                        <a:pt x="484" y="1"/>
                        <a:pt x="401" y="34"/>
                        <a:pt x="334" y="101"/>
                      </a:cubicBezTo>
                      <a:cubicBezTo>
                        <a:pt x="267" y="168"/>
                        <a:pt x="201" y="234"/>
                        <a:pt x="134" y="334"/>
                      </a:cubicBezTo>
                      <a:cubicBezTo>
                        <a:pt x="34" y="434"/>
                        <a:pt x="0" y="635"/>
                        <a:pt x="134" y="735"/>
                      </a:cubicBezTo>
                      <a:cubicBezTo>
                        <a:pt x="201" y="801"/>
                        <a:pt x="276" y="835"/>
                        <a:pt x="351" y="835"/>
                      </a:cubicBezTo>
                      <a:cubicBezTo>
                        <a:pt x="426" y="835"/>
                        <a:pt x="501" y="801"/>
                        <a:pt x="568" y="735"/>
                      </a:cubicBezTo>
                      <a:cubicBezTo>
                        <a:pt x="634" y="668"/>
                        <a:pt x="701" y="601"/>
                        <a:pt x="801" y="535"/>
                      </a:cubicBezTo>
                      <a:cubicBezTo>
                        <a:pt x="901" y="434"/>
                        <a:pt x="901" y="201"/>
                        <a:pt x="801" y="101"/>
                      </a:cubicBezTo>
                      <a:cubicBezTo>
                        <a:pt x="734" y="34"/>
                        <a:pt x="651" y="1"/>
                        <a:pt x="5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3164;p37"/>
                <p:cNvSpPr/>
                <p:nvPr/>
              </p:nvSpPr>
              <p:spPr>
                <a:xfrm>
                  <a:off x="4549900" y="2004475"/>
                  <a:ext cx="21475" cy="15475"/>
                </a:xfrm>
                <a:custGeom>
                  <a:avLst/>
                  <a:gdLst/>
                  <a:ahLst/>
                  <a:cxnLst/>
                  <a:rect l="l" t="t" r="r" b="b"/>
                  <a:pathLst>
                    <a:path w="859" h="619" extrusionOk="0">
                      <a:moveTo>
                        <a:pt x="443" y="0"/>
                      </a:moveTo>
                      <a:cubicBezTo>
                        <a:pt x="420" y="0"/>
                        <a:pt x="396" y="2"/>
                        <a:pt x="370" y="6"/>
                      </a:cubicBezTo>
                      <a:lnTo>
                        <a:pt x="370" y="6"/>
                      </a:lnTo>
                      <a:cubicBezTo>
                        <a:pt x="356" y="5"/>
                        <a:pt x="342" y="4"/>
                        <a:pt x="328" y="4"/>
                      </a:cubicBezTo>
                      <a:cubicBezTo>
                        <a:pt x="309" y="4"/>
                        <a:pt x="290" y="6"/>
                        <a:pt x="271" y="9"/>
                      </a:cubicBezTo>
                      <a:lnTo>
                        <a:pt x="221" y="9"/>
                      </a:lnTo>
                      <a:cubicBezTo>
                        <a:pt x="59" y="39"/>
                        <a:pt x="1" y="166"/>
                        <a:pt x="18" y="293"/>
                      </a:cubicBezTo>
                      <a:lnTo>
                        <a:pt x="18" y="293"/>
                      </a:lnTo>
                      <a:cubicBezTo>
                        <a:pt x="1" y="420"/>
                        <a:pt x="59" y="547"/>
                        <a:pt x="221" y="576"/>
                      </a:cubicBezTo>
                      <a:cubicBezTo>
                        <a:pt x="243" y="576"/>
                        <a:pt x="262" y="576"/>
                        <a:pt x="279" y="577"/>
                      </a:cubicBezTo>
                      <a:lnTo>
                        <a:pt x="279" y="577"/>
                      </a:lnTo>
                      <a:cubicBezTo>
                        <a:pt x="285" y="579"/>
                        <a:pt x="292" y="580"/>
                        <a:pt x="299" y="580"/>
                      </a:cubicBezTo>
                      <a:lnTo>
                        <a:pt x="299" y="580"/>
                      </a:lnTo>
                      <a:cubicBezTo>
                        <a:pt x="320" y="584"/>
                        <a:pt x="337" y="593"/>
                        <a:pt x="354" y="610"/>
                      </a:cubicBezTo>
                      <a:cubicBezTo>
                        <a:pt x="386" y="615"/>
                        <a:pt x="415" y="618"/>
                        <a:pt x="443" y="618"/>
                      </a:cubicBezTo>
                      <a:cubicBezTo>
                        <a:pt x="858" y="618"/>
                        <a:pt x="858" y="0"/>
                        <a:pt x="4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3165;p37"/>
                <p:cNvSpPr/>
                <p:nvPr/>
              </p:nvSpPr>
              <p:spPr>
                <a:xfrm>
                  <a:off x="4469000" y="2079575"/>
                  <a:ext cx="30875" cy="31700"/>
                </a:xfrm>
                <a:custGeom>
                  <a:avLst/>
                  <a:gdLst/>
                  <a:ahLst/>
                  <a:cxnLst/>
                  <a:rect l="l" t="t" r="r" b="b"/>
                  <a:pathLst>
                    <a:path w="1235" h="1268" extrusionOk="0">
                      <a:moveTo>
                        <a:pt x="501" y="0"/>
                      </a:moveTo>
                      <a:cubicBezTo>
                        <a:pt x="367" y="0"/>
                        <a:pt x="234" y="67"/>
                        <a:pt x="134" y="167"/>
                      </a:cubicBezTo>
                      <a:cubicBezTo>
                        <a:pt x="67" y="234"/>
                        <a:pt x="0" y="367"/>
                        <a:pt x="0" y="500"/>
                      </a:cubicBezTo>
                      <a:cubicBezTo>
                        <a:pt x="0" y="534"/>
                        <a:pt x="0" y="601"/>
                        <a:pt x="0" y="634"/>
                      </a:cubicBezTo>
                      <a:cubicBezTo>
                        <a:pt x="34" y="701"/>
                        <a:pt x="67" y="767"/>
                        <a:pt x="134" y="834"/>
                      </a:cubicBezTo>
                      <a:cubicBezTo>
                        <a:pt x="201" y="934"/>
                        <a:pt x="267" y="1001"/>
                        <a:pt x="334" y="1101"/>
                      </a:cubicBezTo>
                      <a:cubicBezTo>
                        <a:pt x="434" y="1201"/>
                        <a:pt x="601" y="1268"/>
                        <a:pt x="701" y="1268"/>
                      </a:cubicBezTo>
                      <a:cubicBezTo>
                        <a:pt x="834" y="1268"/>
                        <a:pt x="1001" y="1201"/>
                        <a:pt x="1068" y="1101"/>
                      </a:cubicBezTo>
                      <a:cubicBezTo>
                        <a:pt x="1168" y="1001"/>
                        <a:pt x="1235" y="867"/>
                        <a:pt x="1235" y="734"/>
                      </a:cubicBezTo>
                      <a:cubicBezTo>
                        <a:pt x="1235" y="601"/>
                        <a:pt x="1201" y="434"/>
                        <a:pt x="1101" y="367"/>
                      </a:cubicBezTo>
                      <a:cubicBezTo>
                        <a:pt x="1001" y="300"/>
                        <a:pt x="901" y="234"/>
                        <a:pt x="834" y="167"/>
                      </a:cubicBezTo>
                      <a:cubicBezTo>
                        <a:pt x="768" y="100"/>
                        <a:pt x="734" y="67"/>
                        <a:pt x="668" y="67"/>
                      </a:cubicBezTo>
                      <a:cubicBezTo>
                        <a:pt x="601" y="33"/>
                        <a:pt x="534" y="0"/>
                        <a:pt x="5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3166;p37"/>
                <p:cNvSpPr/>
                <p:nvPr/>
              </p:nvSpPr>
              <p:spPr>
                <a:xfrm>
                  <a:off x="4371625" y="2030025"/>
                  <a:ext cx="20875" cy="25450"/>
                </a:xfrm>
                <a:custGeom>
                  <a:avLst/>
                  <a:gdLst/>
                  <a:ahLst/>
                  <a:cxnLst/>
                  <a:rect l="l" t="t" r="r" b="b"/>
                  <a:pathLst>
                    <a:path w="835" h="1018" extrusionOk="0">
                      <a:moveTo>
                        <a:pt x="417" y="0"/>
                      </a:moveTo>
                      <a:cubicBezTo>
                        <a:pt x="342" y="0"/>
                        <a:pt x="267" y="50"/>
                        <a:pt x="234" y="151"/>
                      </a:cubicBezTo>
                      <a:lnTo>
                        <a:pt x="67" y="584"/>
                      </a:lnTo>
                      <a:cubicBezTo>
                        <a:pt x="0" y="818"/>
                        <a:pt x="200" y="1018"/>
                        <a:pt x="400" y="1018"/>
                      </a:cubicBezTo>
                      <a:cubicBezTo>
                        <a:pt x="634" y="1018"/>
                        <a:pt x="834" y="784"/>
                        <a:pt x="734" y="584"/>
                      </a:cubicBezTo>
                      <a:lnTo>
                        <a:pt x="601" y="151"/>
                      </a:lnTo>
                      <a:cubicBezTo>
                        <a:pt x="567" y="50"/>
                        <a:pt x="492" y="0"/>
                        <a:pt x="4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9" name="Google Shape;3167;p37"/>
            <p:cNvSpPr/>
            <p:nvPr/>
          </p:nvSpPr>
          <p:spPr>
            <a:xfrm>
              <a:off x="4733828" y="957400"/>
              <a:ext cx="165895" cy="152953"/>
            </a:xfrm>
            <a:custGeom>
              <a:avLst/>
              <a:gdLst/>
              <a:ahLst/>
              <a:cxnLst/>
              <a:rect l="l" t="t" r="r" b="b"/>
              <a:pathLst>
                <a:path w="14044" h="12786" extrusionOk="0">
                  <a:moveTo>
                    <a:pt x="8049" y="0"/>
                  </a:moveTo>
                  <a:cubicBezTo>
                    <a:pt x="7892" y="0"/>
                    <a:pt x="7722" y="8"/>
                    <a:pt x="7539" y="22"/>
                  </a:cubicBezTo>
                  <a:cubicBezTo>
                    <a:pt x="5504" y="189"/>
                    <a:pt x="3836" y="2424"/>
                    <a:pt x="3369" y="4392"/>
                  </a:cubicBezTo>
                  <a:cubicBezTo>
                    <a:pt x="2702" y="7061"/>
                    <a:pt x="0" y="8362"/>
                    <a:pt x="1435" y="11364"/>
                  </a:cubicBezTo>
                  <a:cubicBezTo>
                    <a:pt x="1985" y="12484"/>
                    <a:pt x="2587" y="12785"/>
                    <a:pt x="3267" y="12785"/>
                  </a:cubicBezTo>
                  <a:cubicBezTo>
                    <a:pt x="3822" y="12785"/>
                    <a:pt x="4429" y="12584"/>
                    <a:pt x="5104" y="12465"/>
                  </a:cubicBezTo>
                  <a:cubicBezTo>
                    <a:pt x="6772" y="12164"/>
                    <a:pt x="8940" y="12298"/>
                    <a:pt x="10708" y="11797"/>
                  </a:cubicBezTo>
                  <a:cubicBezTo>
                    <a:pt x="12809" y="11197"/>
                    <a:pt x="14044" y="9229"/>
                    <a:pt x="13777" y="6994"/>
                  </a:cubicBezTo>
                  <a:cubicBezTo>
                    <a:pt x="13443" y="4492"/>
                    <a:pt x="11975" y="5860"/>
                    <a:pt x="10775" y="4325"/>
                  </a:cubicBezTo>
                  <a:cubicBezTo>
                    <a:pt x="9506" y="2676"/>
                    <a:pt x="11103" y="0"/>
                    <a:pt x="8049" y="0"/>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3168;p37"/>
            <p:cNvSpPr/>
            <p:nvPr/>
          </p:nvSpPr>
          <p:spPr>
            <a:xfrm>
              <a:off x="4792571" y="966037"/>
              <a:ext cx="63811" cy="63066"/>
            </a:xfrm>
            <a:custGeom>
              <a:avLst/>
              <a:gdLst/>
              <a:ahLst/>
              <a:cxnLst/>
              <a:rect l="l" t="t" r="r" b="b"/>
              <a:pathLst>
                <a:path w="5402" h="5272" extrusionOk="0">
                  <a:moveTo>
                    <a:pt x="2933" y="1"/>
                  </a:moveTo>
                  <a:cubicBezTo>
                    <a:pt x="2032" y="501"/>
                    <a:pt x="965" y="1135"/>
                    <a:pt x="498" y="1969"/>
                  </a:cubicBezTo>
                  <a:cubicBezTo>
                    <a:pt x="1" y="2797"/>
                    <a:pt x="2499" y="5272"/>
                    <a:pt x="3055" y="5272"/>
                  </a:cubicBezTo>
                  <a:cubicBezTo>
                    <a:pt x="3059" y="5272"/>
                    <a:pt x="3063" y="5271"/>
                    <a:pt x="3066" y="5271"/>
                  </a:cubicBezTo>
                  <a:cubicBezTo>
                    <a:pt x="3333" y="5238"/>
                    <a:pt x="5068" y="3437"/>
                    <a:pt x="5168" y="3136"/>
                  </a:cubicBezTo>
                  <a:cubicBezTo>
                    <a:pt x="5401" y="2669"/>
                    <a:pt x="3733" y="668"/>
                    <a:pt x="2933" y="1"/>
                  </a:cubicBez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3169;p37"/>
            <p:cNvSpPr/>
            <p:nvPr/>
          </p:nvSpPr>
          <p:spPr>
            <a:xfrm>
              <a:off x="4769300" y="1072981"/>
              <a:ext cx="61071" cy="53867"/>
            </a:xfrm>
            <a:custGeom>
              <a:avLst/>
              <a:gdLst/>
              <a:ahLst/>
              <a:cxnLst/>
              <a:rect l="l" t="t" r="r" b="b"/>
              <a:pathLst>
                <a:path w="5170" h="4503" extrusionOk="0">
                  <a:moveTo>
                    <a:pt x="2401" y="1"/>
                  </a:moveTo>
                  <a:cubicBezTo>
                    <a:pt x="1667" y="868"/>
                    <a:pt x="533" y="2169"/>
                    <a:pt x="166" y="3270"/>
                  </a:cubicBezTo>
                  <a:cubicBezTo>
                    <a:pt x="0" y="3795"/>
                    <a:pt x="2215" y="4503"/>
                    <a:pt x="3132" y="4503"/>
                  </a:cubicBezTo>
                  <a:cubicBezTo>
                    <a:pt x="3322" y="4503"/>
                    <a:pt x="3456" y="4472"/>
                    <a:pt x="3502" y="4404"/>
                  </a:cubicBezTo>
                  <a:cubicBezTo>
                    <a:pt x="4036" y="3536"/>
                    <a:pt x="4669" y="2336"/>
                    <a:pt x="5170" y="1502"/>
                  </a:cubicBezTo>
                  <a:cubicBezTo>
                    <a:pt x="4302" y="901"/>
                    <a:pt x="3335" y="534"/>
                    <a:pt x="2468" y="134"/>
                  </a:cubicBezTo>
                  <a:cubicBezTo>
                    <a:pt x="2436" y="166"/>
                    <a:pt x="2419" y="205"/>
                    <a:pt x="2411" y="205"/>
                  </a:cubicBezTo>
                  <a:cubicBezTo>
                    <a:pt x="2401" y="205"/>
                    <a:pt x="2401" y="158"/>
                    <a:pt x="2401" y="1"/>
                  </a:cubicBez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3170;p37"/>
            <p:cNvSpPr/>
            <p:nvPr/>
          </p:nvSpPr>
          <p:spPr>
            <a:xfrm>
              <a:off x="4811058" y="1045444"/>
              <a:ext cx="41781" cy="31043"/>
            </a:xfrm>
            <a:custGeom>
              <a:avLst/>
              <a:gdLst/>
              <a:ahLst/>
              <a:cxnLst/>
              <a:rect l="l" t="t" r="r" b="b"/>
              <a:pathLst>
                <a:path w="3537" h="2595" extrusionOk="0">
                  <a:moveTo>
                    <a:pt x="734" y="1"/>
                  </a:moveTo>
                  <a:cubicBezTo>
                    <a:pt x="434" y="735"/>
                    <a:pt x="0" y="1702"/>
                    <a:pt x="67" y="2369"/>
                  </a:cubicBezTo>
                  <a:cubicBezTo>
                    <a:pt x="742" y="2482"/>
                    <a:pt x="1629" y="2594"/>
                    <a:pt x="2421" y="2594"/>
                  </a:cubicBezTo>
                  <a:cubicBezTo>
                    <a:pt x="2804" y="2594"/>
                    <a:pt x="3165" y="2568"/>
                    <a:pt x="3469" y="2503"/>
                  </a:cubicBezTo>
                  <a:cubicBezTo>
                    <a:pt x="3436" y="1802"/>
                    <a:pt x="3403" y="1002"/>
                    <a:pt x="3536" y="334"/>
                  </a:cubicBezTo>
                  <a:cubicBezTo>
                    <a:pt x="2869" y="268"/>
                    <a:pt x="1668" y="234"/>
                    <a:pt x="734" y="1"/>
                  </a:cubicBez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3171;p37"/>
            <p:cNvSpPr/>
            <p:nvPr/>
          </p:nvSpPr>
          <p:spPr>
            <a:xfrm>
              <a:off x="4764162" y="1035024"/>
              <a:ext cx="31539" cy="20815"/>
            </a:xfrm>
            <a:custGeom>
              <a:avLst/>
              <a:gdLst/>
              <a:ahLst/>
              <a:cxnLst/>
              <a:rect l="l" t="t" r="r" b="b"/>
              <a:pathLst>
                <a:path w="2670" h="1740" extrusionOk="0">
                  <a:moveTo>
                    <a:pt x="710" y="0"/>
                  </a:moveTo>
                  <a:cubicBezTo>
                    <a:pt x="627" y="0"/>
                    <a:pt x="566" y="12"/>
                    <a:pt x="534" y="38"/>
                  </a:cubicBezTo>
                  <a:cubicBezTo>
                    <a:pt x="368" y="205"/>
                    <a:pt x="34" y="872"/>
                    <a:pt x="1" y="1105"/>
                  </a:cubicBezTo>
                  <a:cubicBezTo>
                    <a:pt x="768" y="1406"/>
                    <a:pt x="1568" y="1706"/>
                    <a:pt x="2402" y="1739"/>
                  </a:cubicBezTo>
                  <a:cubicBezTo>
                    <a:pt x="2402" y="1306"/>
                    <a:pt x="2569" y="839"/>
                    <a:pt x="2669" y="438"/>
                  </a:cubicBezTo>
                  <a:cubicBezTo>
                    <a:pt x="2220" y="326"/>
                    <a:pt x="1154" y="0"/>
                    <a:pt x="710" y="0"/>
                  </a:cubicBezTo>
                  <a:close/>
                </a:path>
              </a:pathLst>
            </a:cu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3172;p37"/>
            <p:cNvSpPr/>
            <p:nvPr/>
          </p:nvSpPr>
          <p:spPr>
            <a:xfrm>
              <a:off x="4873699" y="1066557"/>
              <a:ext cx="24050" cy="26629"/>
            </a:xfrm>
            <a:custGeom>
              <a:avLst/>
              <a:gdLst/>
              <a:ahLst/>
              <a:cxnLst/>
              <a:rect l="l" t="t" r="r" b="b"/>
              <a:pathLst>
                <a:path w="2036" h="2226" extrusionOk="0">
                  <a:moveTo>
                    <a:pt x="1276" y="0"/>
                  </a:moveTo>
                  <a:cubicBezTo>
                    <a:pt x="1113" y="0"/>
                    <a:pt x="924" y="4"/>
                    <a:pt x="701" y="4"/>
                  </a:cubicBezTo>
                  <a:cubicBezTo>
                    <a:pt x="368" y="371"/>
                    <a:pt x="1" y="1838"/>
                    <a:pt x="234" y="2072"/>
                  </a:cubicBezTo>
                  <a:cubicBezTo>
                    <a:pt x="322" y="2174"/>
                    <a:pt x="582" y="2225"/>
                    <a:pt x="863" y="2225"/>
                  </a:cubicBezTo>
                  <a:cubicBezTo>
                    <a:pt x="1225" y="2225"/>
                    <a:pt x="1623" y="2141"/>
                    <a:pt x="1736" y="1972"/>
                  </a:cubicBezTo>
                  <a:cubicBezTo>
                    <a:pt x="1836" y="1838"/>
                    <a:pt x="2036" y="437"/>
                    <a:pt x="2002" y="104"/>
                  </a:cubicBezTo>
                  <a:cubicBezTo>
                    <a:pt x="1825" y="15"/>
                    <a:pt x="1602" y="0"/>
                    <a:pt x="1276" y="0"/>
                  </a:cubicBezTo>
                  <a:close/>
                </a:path>
              </a:pathLst>
            </a:cu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withEffect">
                                  <p:stCondLst>
                                    <p:cond delay="0"/>
                                  </p:stCondLst>
                                  <p:childTnLst>
                                    <p:animRot by="120000">
                                      <p:cBhvr>
                                        <p:cTn id="6" dur="100" fill="hold">
                                          <p:stCondLst>
                                            <p:cond delay="0"/>
                                          </p:stCondLst>
                                        </p:cTn>
                                        <p:tgtEl>
                                          <p:spTgt spid="3"/>
                                        </p:tgtEl>
                                        <p:attrNameLst>
                                          <p:attrName>r</p:attrName>
                                        </p:attrNameLst>
                                      </p:cBhvr>
                                    </p:animRot>
                                    <p:animRot by="-240000">
                                      <p:cBhvr>
                                        <p:cTn id="7" dur="200" fill="hold">
                                          <p:stCondLst>
                                            <p:cond delay="200"/>
                                          </p:stCondLst>
                                        </p:cTn>
                                        <p:tgtEl>
                                          <p:spTgt spid="3"/>
                                        </p:tgtEl>
                                        <p:attrNameLst>
                                          <p:attrName>r</p:attrName>
                                        </p:attrNameLst>
                                      </p:cBhvr>
                                    </p:animRot>
                                    <p:animRot by="240000">
                                      <p:cBhvr>
                                        <p:cTn id="8" dur="200" fill="hold">
                                          <p:stCondLst>
                                            <p:cond delay="400"/>
                                          </p:stCondLst>
                                        </p:cTn>
                                        <p:tgtEl>
                                          <p:spTgt spid="3"/>
                                        </p:tgtEl>
                                        <p:attrNameLst>
                                          <p:attrName>r</p:attrName>
                                        </p:attrNameLst>
                                      </p:cBhvr>
                                    </p:animRot>
                                    <p:animRot by="-240000">
                                      <p:cBhvr>
                                        <p:cTn id="9" dur="200" fill="hold">
                                          <p:stCondLst>
                                            <p:cond delay="600"/>
                                          </p:stCondLst>
                                        </p:cTn>
                                        <p:tgtEl>
                                          <p:spTgt spid="3"/>
                                        </p:tgtEl>
                                        <p:attrNameLst>
                                          <p:attrName>r</p:attrName>
                                        </p:attrNameLst>
                                      </p:cBhvr>
                                    </p:animRot>
                                    <p:animRot by="120000">
                                      <p:cBhvr>
                                        <p:cTn id="10" dur="200" fill="hold">
                                          <p:stCondLst>
                                            <p:cond delay="80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7650" name="Text Box 4"/>
          <p:cNvSpPr txBox="1"/>
          <p:nvPr/>
        </p:nvSpPr>
        <p:spPr>
          <a:xfrm>
            <a:off x="2057400" y="571500"/>
            <a:ext cx="742950" cy="368300"/>
          </a:xfrm>
          <a:prstGeom prst="rect">
            <a:avLst/>
          </a:prstGeom>
          <a:noFill/>
          <a:ln w="9525">
            <a:noFill/>
          </a:ln>
        </p:spPr>
        <p:txBody>
          <a:bodyPr>
            <a:spAutoFit/>
          </a:bodyPr>
          <a:lstStyle/>
          <a:p>
            <a:pPr eaLnBrk="1" hangingPunct="1">
              <a:spcBef>
                <a:spcPct val="50000"/>
              </a:spcBef>
            </a:pPr>
            <a:endParaRPr lang="en-US" altLang="en-US" sz="1800" dirty="0">
              <a:latin typeface="Arial" panose="020B0604020202020204" pitchFamily="34" charset="0"/>
            </a:endParaRPr>
          </a:p>
        </p:txBody>
      </p:sp>
      <p:sp>
        <p:nvSpPr>
          <p:cNvPr id="27652" name="Text Box 22"/>
          <p:cNvSpPr txBox="1"/>
          <p:nvPr/>
        </p:nvSpPr>
        <p:spPr>
          <a:xfrm>
            <a:off x="786130" y="2393315"/>
            <a:ext cx="7326630" cy="1476375"/>
          </a:xfrm>
          <a:prstGeom prst="rect">
            <a:avLst/>
          </a:prstGeom>
          <a:noFill/>
          <a:ln w="9525">
            <a:noFill/>
          </a:ln>
        </p:spPr>
        <p:txBody>
          <a:bodyPr wrap="square">
            <a:spAutoFit/>
          </a:bodyPr>
          <a:lstStyle/>
          <a:p>
            <a:pPr algn="just" eaLnBrk="1" hangingPunct="1">
              <a:spcBef>
                <a:spcPct val="50000"/>
              </a:spcBef>
            </a:pPr>
            <a:r>
              <a:rPr lang="en-US" altLang="en-US" sz="3000" dirty="0">
                <a:solidFill>
                  <a:srgbClr val="FF0000"/>
                </a:solidFill>
                <a:latin typeface="Times New Roman" panose="02020603050405020304" pitchFamily="18" charset="0"/>
                <a:cs typeface="Times New Roman" panose="02020603050405020304" pitchFamily="18" charset="0"/>
              </a:rPr>
              <a:t>Nếu một trong các cơ quan hô hấp, bài tiết, tuần hoàn, tiêu hóa ngừng hoạt động, sự trao đổi chất sẽ ngừng hoạt động và cơ thể sẽ chết.</a:t>
            </a:r>
            <a:endParaRPr lang="en-US" altLang="en-US" sz="3000" dirty="0">
              <a:solidFill>
                <a:srgbClr val="FF0000"/>
              </a:solidFill>
              <a:latin typeface="Times New Roman" panose="02020603050405020304" pitchFamily="18" charset="0"/>
              <a:ea typeface="Times New Roman" panose="02020603050405020304" pitchFamily="18" charset="0"/>
            </a:endParaRPr>
          </a:p>
        </p:txBody>
      </p:sp>
      <p:sp>
        <p:nvSpPr>
          <p:cNvPr id="2" name="Oval Callout 1"/>
          <p:cNvSpPr/>
          <p:nvPr/>
        </p:nvSpPr>
        <p:spPr>
          <a:xfrm>
            <a:off x="786130" y="394970"/>
            <a:ext cx="6979285" cy="1564005"/>
          </a:xfrm>
          <a:prstGeom prst="wedgeEllipseCallout">
            <a:avLst/>
          </a:prstGeom>
        </p:spPr>
        <p:style>
          <a:lnRef idx="2">
            <a:schemeClr val="accent6"/>
          </a:lnRef>
          <a:fillRef idx="1">
            <a:schemeClr val="lt1"/>
          </a:fillRef>
          <a:effectRef idx="0">
            <a:schemeClr val="accent6"/>
          </a:effectRef>
          <a:fontRef idx="minor">
            <a:schemeClr val="dk1"/>
          </a:fontRef>
        </p:style>
        <p:txBody>
          <a:bodyPr rtlCol="0" anchor="ctr"/>
          <a:lstStyle/>
          <a:p>
            <a:pPr algn="just" eaLnBrk="1" hangingPunct="1">
              <a:spcBef>
                <a:spcPct val="50000"/>
              </a:spcBef>
            </a:pPr>
            <a:r>
              <a:rPr lang="en-US" altLang="en-US" sz="2400" b="1" dirty="0">
                <a:latin typeface="Times New Roman" panose="02020603050405020304" pitchFamily="18" charset="0"/>
                <a:cs typeface="Times New Roman" panose="02020603050405020304" pitchFamily="18" charset="0"/>
                <a:sym typeface="+mn-ea"/>
              </a:rPr>
              <a:t>Điều gì sẽ xảy ra nếu một trong các cơ quan tham gia v</a:t>
            </a:r>
            <a:r>
              <a:rPr lang="en-US" altLang="en-US" sz="2400" b="1" dirty="0">
                <a:latin typeface="Times New Roman" panose="02020603050405020304" pitchFamily="18" charset="0"/>
                <a:ea typeface="Times New Roman" panose="02020603050405020304" pitchFamily="18" charset="0"/>
                <a:sym typeface="+mn-ea"/>
              </a:rPr>
              <a:t>à</a:t>
            </a:r>
            <a:r>
              <a:rPr lang="en-US" altLang="en-US" sz="2400" b="1" dirty="0">
                <a:latin typeface="Times New Roman" panose="02020603050405020304" pitchFamily="18" charset="0"/>
                <a:cs typeface="Times New Roman" panose="02020603050405020304" pitchFamily="18" charset="0"/>
                <a:sym typeface="+mn-ea"/>
              </a:rPr>
              <a:t>o quá trình trao đổi chất ngừng hoạt động?</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7652"/>
                                        </p:tgtEl>
                                        <p:attrNameLst>
                                          <p:attrName>style.visibility</p:attrName>
                                        </p:attrNameLst>
                                      </p:cBhvr>
                                      <p:to>
                                        <p:strVal val="visible"/>
                                      </p:to>
                                    </p:set>
                                    <p:anim calcmode="lin" valueType="num">
                                      <p:cBhvr additive="base">
                                        <p:cTn id="13" dur="500" fill="hold"/>
                                        <p:tgtEl>
                                          <p:spTgt spid="27652"/>
                                        </p:tgtEl>
                                        <p:attrNameLst>
                                          <p:attrName>ppt_x</p:attrName>
                                        </p:attrNameLst>
                                      </p:cBhvr>
                                      <p:tavLst>
                                        <p:tav tm="0">
                                          <p:val>
                                            <p:strVal val="#ppt_x"/>
                                          </p:val>
                                        </p:tav>
                                        <p:tav tm="100000">
                                          <p:val>
                                            <p:strVal val="#ppt_x"/>
                                          </p:val>
                                        </p:tav>
                                      </p:tavLst>
                                    </p:anim>
                                    <p:anim calcmode="lin" valueType="num">
                                      <p:cBhvr additive="base">
                                        <p:cTn id="14" dur="500" fill="hold"/>
                                        <p:tgtEl>
                                          <p:spTgt spid="276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2" grpId="0"/>
      <p:bldP spid="27652" grpId="1"/>
      <p:bldP spid="2" grpId="0" bldLvl="0" animBg="1"/>
      <p:bldP spid="2"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8676" name="Rectangle 7"/>
          <p:cNvSpPr/>
          <p:nvPr/>
        </p:nvSpPr>
        <p:spPr>
          <a:xfrm>
            <a:off x="982980" y="1449070"/>
            <a:ext cx="7178040" cy="2245360"/>
          </a:xfrm>
          <a:prstGeom prst="rect">
            <a:avLst/>
          </a:prstGeom>
          <a:noFill/>
          <a:ln w="9525">
            <a:noFill/>
          </a:ln>
        </p:spPr>
        <p:txBody>
          <a:bodyPr wrap="square">
            <a:spAutoFit/>
          </a:bodyPr>
          <a:lstStyle/>
          <a:p>
            <a:pPr algn="just" eaLnBrk="1" hangingPunct="1"/>
            <a:r>
              <a:rPr lang="en-US" altLang="en-US" sz="2800" b="1" dirty="0">
                <a:solidFill>
                  <a:srgbClr val="52398D"/>
                </a:solidFill>
                <a:latin typeface="Times New Roman" panose="02020603050405020304" pitchFamily="18" charset="0"/>
                <a:cs typeface="Times New Roman" panose="02020603050405020304" pitchFamily="18" charset="0"/>
              </a:rPr>
              <a:t>Nhờ sự hoạt động phối hợp nhịp nhàng của các cơ quan hô hấp, tiêu hóa, tuần hoàn và bài tiết mà sự trao đổi chất diễn ra bình thường, cơ thể khỏe mạnh. Nếu một trong các cơ quan trên ngừng hoạt động, cơ thể sẽ chết.</a:t>
            </a:r>
            <a:endParaRPr lang="en-US" altLang="en-US" sz="2800" b="1" dirty="0">
              <a:solidFill>
                <a:srgbClr val="52398D"/>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Rectangle 6"/>
          <p:cNvSpPr/>
          <p:nvPr/>
        </p:nvSpPr>
        <p:spPr>
          <a:xfrm>
            <a:off x="2681179" y="138313"/>
            <a:ext cx="3590290" cy="1014730"/>
          </a:xfrm>
          <a:prstGeom prst="rect">
            <a:avLst/>
          </a:prstGeom>
          <a:noFill/>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6000" b="1" i="0" u="none" strike="noStrike" kern="1200" cap="none" spc="0" normalizeH="0" baseline="0" noProof="0" dirty="0">
                <a:ln w="9525">
                  <a:solidFill>
                    <a:schemeClr val="bg1"/>
                  </a:solidFill>
                  <a:prstDash val="solid"/>
                </a:ln>
                <a:solidFill>
                  <a:schemeClr val="tx1"/>
                </a:solidFill>
                <a:effectLst/>
                <a:uLnTx/>
                <a:uFillTx/>
                <a:latin typeface="Times New Roman" panose="02020603050405020304" pitchFamily="18" charset="0"/>
                <a:ea typeface="+mn-ea"/>
                <a:cs typeface="Times New Roman" panose="02020603050405020304" pitchFamily="18" charset="0"/>
              </a:rPr>
              <a:t>GHI NHỚ</a:t>
            </a:r>
          </a:p>
        </p:txBody>
      </p:sp>
    </p:spTree>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10242" name="Text Box 4"/>
          <p:cNvSpPr txBox="1"/>
          <p:nvPr/>
        </p:nvSpPr>
        <p:spPr>
          <a:xfrm>
            <a:off x="1543050" y="342900"/>
            <a:ext cx="6343650" cy="252730"/>
          </a:xfrm>
          <a:prstGeom prst="rect">
            <a:avLst/>
          </a:prstGeom>
          <a:noFill/>
          <a:ln w="9525">
            <a:noFill/>
          </a:ln>
        </p:spPr>
        <p:txBody>
          <a:bodyPr>
            <a:spAutoFit/>
          </a:bodyPr>
          <a:lstStyle/>
          <a:p>
            <a:pPr eaLnBrk="1" hangingPunct="1">
              <a:spcBef>
                <a:spcPct val="50000"/>
              </a:spcBef>
            </a:pPr>
            <a:endParaRPr lang="en-US" altLang="en-US" sz="1050" dirty="0">
              <a:latin typeface="Arial" panose="020B0604020202020204" pitchFamily="34" charset="0"/>
            </a:endParaRPr>
          </a:p>
        </p:txBody>
      </p:sp>
      <p:pic>
        <p:nvPicPr>
          <p:cNvPr id="10243" name="Picture 5" descr="9245F4AD"/>
          <p:cNvPicPr>
            <a:picLocks noChangeAspect="1"/>
          </p:cNvPicPr>
          <p:nvPr/>
        </p:nvPicPr>
        <p:blipFill>
          <a:blip r:embed="rId3"/>
          <a:stretch>
            <a:fillRect/>
          </a:stretch>
        </p:blipFill>
        <p:spPr>
          <a:xfrm>
            <a:off x="1408430" y="457200"/>
            <a:ext cx="6478270" cy="4686300"/>
          </a:xfrm>
          <a:prstGeom prst="rect">
            <a:avLst/>
          </a:prstGeom>
          <a:noFill/>
          <a:ln w="9525">
            <a:noFill/>
          </a:ln>
        </p:spPr>
      </p:pic>
      <p:sp>
        <p:nvSpPr>
          <p:cNvPr id="10244" name="Text Box 6"/>
          <p:cNvSpPr txBox="1"/>
          <p:nvPr/>
        </p:nvSpPr>
        <p:spPr>
          <a:xfrm>
            <a:off x="588645" y="59690"/>
            <a:ext cx="7967345" cy="460375"/>
          </a:xfrm>
          <a:prstGeom prst="rect">
            <a:avLst/>
          </a:prstGeom>
          <a:solidFill>
            <a:schemeClr val="bg2">
              <a:lumMod val="50000"/>
            </a:schemeClr>
          </a:solidFill>
          <a:ln w="9525">
            <a:noFill/>
          </a:ln>
        </p:spPr>
        <p:txBody>
          <a:bodyPr wrap="square">
            <a:spAutoFit/>
          </a:bodyPr>
          <a:lstStyle/>
          <a:p>
            <a:pPr eaLnBrk="1" hangingPunct="1">
              <a:spcBef>
                <a:spcPct val="50000"/>
              </a:spcBef>
            </a:pPr>
            <a:r>
              <a:rPr lang="en-US" altLang="en-US" sz="2400" dirty="0">
                <a:latin typeface="Times New Roman" panose="02020603050405020304" pitchFamily="18" charset="0"/>
                <a:sym typeface="Wingdings" panose="05000000000000000000" pitchFamily="2" charset="2"/>
              </a:rPr>
              <a:t>  </a:t>
            </a:r>
            <a:r>
              <a:rPr lang="en-US" altLang="en-US" sz="2400" dirty="0">
                <a:latin typeface="Times New Roman" panose="02020603050405020304" pitchFamily="18" charset="0"/>
              </a:rPr>
              <a:t>Chỉ vào từng hình nói tên và chức năng của từng cơ quan.  </a:t>
            </a:r>
          </a:p>
        </p:txBody>
      </p:sp>
      <p:sp>
        <p:nvSpPr>
          <p:cNvPr id="11269" name="Text Box 8"/>
          <p:cNvSpPr txBox="1"/>
          <p:nvPr/>
        </p:nvSpPr>
        <p:spPr>
          <a:xfrm>
            <a:off x="302260" y="1114425"/>
            <a:ext cx="2398395" cy="368300"/>
          </a:xfrm>
          <a:prstGeom prst="rect">
            <a:avLst/>
          </a:prstGeom>
          <a:noFill/>
          <a:ln w="9525">
            <a:noFill/>
          </a:ln>
        </p:spPr>
        <p:txBody>
          <a:bodyPr wrap="square">
            <a:spAutoFit/>
          </a:bodyPr>
          <a:lstStyle/>
          <a:p>
            <a:pPr eaLnBrk="1" hangingPunct="1">
              <a:spcBef>
                <a:spcPct val="50000"/>
              </a:spcBef>
            </a:pPr>
            <a:r>
              <a:rPr lang="en-US" altLang="en-US" sz="1800" b="1" dirty="0">
                <a:solidFill>
                  <a:srgbClr val="FF0000"/>
                </a:solidFill>
                <a:latin typeface="Arial" panose="020B0604020202020204" pitchFamily="34" charset="0"/>
              </a:rPr>
              <a:t>1. Cơ quan tiêu hóa</a:t>
            </a:r>
          </a:p>
        </p:txBody>
      </p:sp>
      <p:sp>
        <p:nvSpPr>
          <p:cNvPr id="11273" name="Text Box 8"/>
          <p:cNvSpPr txBox="1"/>
          <p:nvPr/>
        </p:nvSpPr>
        <p:spPr>
          <a:xfrm>
            <a:off x="5405755" y="899160"/>
            <a:ext cx="2595245" cy="368300"/>
          </a:xfrm>
          <a:prstGeom prst="rect">
            <a:avLst/>
          </a:prstGeom>
          <a:noFill/>
          <a:ln w="9525">
            <a:noFill/>
          </a:ln>
        </p:spPr>
        <p:txBody>
          <a:bodyPr wrap="square">
            <a:spAutoFit/>
          </a:bodyPr>
          <a:lstStyle/>
          <a:p>
            <a:pPr eaLnBrk="1" hangingPunct="1">
              <a:spcBef>
                <a:spcPct val="50000"/>
              </a:spcBef>
            </a:pPr>
            <a:r>
              <a:rPr lang="en-US" altLang="en-US" sz="1800" b="1" dirty="0">
                <a:solidFill>
                  <a:srgbClr val="FF0000"/>
                </a:solidFill>
                <a:latin typeface="Arial" panose="020B0604020202020204" pitchFamily="34" charset="0"/>
              </a:rPr>
              <a:t>3. Cơ quan tuần hoàn</a:t>
            </a:r>
          </a:p>
        </p:txBody>
      </p:sp>
      <p:sp>
        <p:nvSpPr>
          <p:cNvPr id="11271" name="Text Box 8"/>
          <p:cNvSpPr txBox="1"/>
          <p:nvPr/>
        </p:nvSpPr>
        <p:spPr>
          <a:xfrm>
            <a:off x="225425" y="3075702"/>
            <a:ext cx="2228850" cy="368300"/>
          </a:xfrm>
          <a:prstGeom prst="rect">
            <a:avLst/>
          </a:prstGeom>
          <a:noFill/>
          <a:ln w="9525">
            <a:noFill/>
          </a:ln>
        </p:spPr>
        <p:txBody>
          <a:bodyPr>
            <a:spAutoFit/>
          </a:bodyPr>
          <a:lstStyle/>
          <a:p>
            <a:pPr eaLnBrk="1" hangingPunct="1">
              <a:spcBef>
                <a:spcPct val="50000"/>
              </a:spcBef>
            </a:pPr>
            <a:r>
              <a:rPr lang="en-US" altLang="en-US" sz="1800" b="1" dirty="0">
                <a:solidFill>
                  <a:srgbClr val="FF0000"/>
                </a:solidFill>
                <a:latin typeface="Arial" panose="020B0604020202020204" pitchFamily="34" charset="0"/>
              </a:rPr>
              <a:t>2. Cơ quan hô hấp</a:t>
            </a:r>
          </a:p>
        </p:txBody>
      </p:sp>
      <p:sp>
        <p:nvSpPr>
          <p:cNvPr id="11275" name="Text Box 8"/>
          <p:cNvSpPr txBox="1"/>
          <p:nvPr/>
        </p:nvSpPr>
        <p:spPr>
          <a:xfrm>
            <a:off x="6150610" y="1752521"/>
            <a:ext cx="2914650" cy="783590"/>
          </a:xfrm>
          <a:prstGeom prst="rect">
            <a:avLst/>
          </a:prstGeom>
          <a:noFill/>
          <a:ln w="9525">
            <a:noFill/>
          </a:ln>
        </p:spPr>
        <p:txBody>
          <a:bodyPr>
            <a:spAutoFit/>
          </a:bodyPr>
          <a:lstStyle/>
          <a:p>
            <a:pPr algn="ctr" eaLnBrk="1" hangingPunct="1">
              <a:spcBef>
                <a:spcPct val="50000"/>
              </a:spcBef>
            </a:pPr>
            <a:r>
              <a:rPr lang="en-US" altLang="en-US" sz="1800" b="1" dirty="0">
                <a:solidFill>
                  <a:srgbClr val="FF0000"/>
                </a:solidFill>
                <a:latin typeface="Arial" panose="020B0604020202020204" pitchFamily="34" charset="0"/>
              </a:rPr>
              <a:t>4. Cơ quan </a:t>
            </a:r>
          </a:p>
          <a:p>
            <a:pPr algn="ctr" eaLnBrk="1" hangingPunct="1">
              <a:spcBef>
                <a:spcPct val="50000"/>
              </a:spcBef>
            </a:pPr>
            <a:r>
              <a:rPr lang="en-US" altLang="en-US" sz="1800" b="1" dirty="0">
                <a:solidFill>
                  <a:srgbClr val="FF0000"/>
                </a:solidFill>
                <a:latin typeface="Arial" panose="020B0604020202020204" pitchFamily="34" charset="0"/>
              </a:rPr>
              <a:t>bài tiết nước tiểu</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269"/>
                                        </p:tgtEl>
                                        <p:attrNameLst>
                                          <p:attrName>style.visibility</p:attrName>
                                        </p:attrNameLst>
                                      </p:cBhvr>
                                      <p:to>
                                        <p:strVal val="visible"/>
                                      </p:to>
                                    </p:set>
                                    <p:anim calcmode="lin" valueType="num">
                                      <p:cBhvr additive="base">
                                        <p:cTn id="7" dur="500" fill="hold"/>
                                        <p:tgtEl>
                                          <p:spTgt spid="11269"/>
                                        </p:tgtEl>
                                        <p:attrNameLst>
                                          <p:attrName>ppt_x</p:attrName>
                                        </p:attrNameLst>
                                      </p:cBhvr>
                                      <p:tavLst>
                                        <p:tav tm="0">
                                          <p:val>
                                            <p:strVal val="#ppt_x"/>
                                          </p:val>
                                        </p:tav>
                                        <p:tav tm="100000">
                                          <p:val>
                                            <p:strVal val="#ppt_x"/>
                                          </p:val>
                                        </p:tav>
                                      </p:tavLst>
                                    </p:anim>
                                    <p:anim calcmode="lin" valueType="num">
                                      <p:cBhvr additive="base">
                                        <p:cTn id="8" dur="500" fill="hold"/>
                                        <p:tgtEl>
                                          <p:spTgt spid="1126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271"/>
                                        </p:tgtEl>
                                        <p:attrNameLst>
                                          <p:attrName>style.visibility</p:attrName>
                                        </p:attrNameLst>
                                      </p:cBhvr>
                                      <p:to>
                                        <p:strVal val="visible"/>
                                      </p:to>
                                    </p:set>
                                    <p:anim calcmode="lin" valueType="num">
                                      <p:cBhvr additive="base">
                                        <p:cTn id="13" dur="500" fill="hold"/>
                                        <p:tgtEl>
                                          <p:spTgt spid="11271"/>
                                        </p:tgtEl>
                                        <p:attrNameLst>
                                          <p:attrName>ppt_x</p:attrName>
                                        </p:attrNameLst>
                                      </p:cBhvr>
                                      <p:tavLst>
                                        <p:tav tm="0">
                                          <p:val>
                                            <p:strVal val="#ppt_x"/>
                                          </p:val>
                                        </p:tav>
                                        <p:tav tm="100000">
                                          <p:val>
                                            <p:strVal val="#ppt_x"/>
                                          </p:val>
                                        </p:tav>
                                      </p:tavLst>
                                    </p:anim>
                                    <p:anim calcmode="lin" valueType="num">
                                      <p:cBhvr additive="base">
                                        <p:cTn id="14" dur="500" fill="hold"/>
                                        <p:tgtEl>
                                          <p:spTgt spid="1127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273"/>
                                        </p:tgtEl>
                                        <p:attrNameLst>
                                          <p:attrName>style.visibility</p:attrName>
                                        </p:attrNameLst>
                                      </p:cBhvr>
                                      <p:to>
                                        <p:strVal val="visible"/>
                                      </p:to>
                                    </p:set>
                                    <p:anim calcmode="lin" valueType="num">
                                      <p:cBhvr additive="base">
                                        <p:cTn id="19" dur="500" fill="hold"/>
                                        <p:tgtEl>
                                          <p:spTgt spid="11273"/>
                                        </p:tgtEl>
                                        <p:attrNameLst>
                                          <p:attrName>ppt_x</p:attrName>
                                        </p:attrNameLst>
                                      </p:cBhvr>
                                      <p:tavLst>
                                        <p:tav tm="0">
                                          <p:val>
                                            <p:strVal val="#ppt_x"/>
                                          </p:val>
                                        </p:tav>
                                        <p:tav tm="100000">
                                          <p:val>
                                            <p:strVal val="#ppt_x"/>
                                          </p:val>
                                        </p:tav>
                                      </p:tavLst>
                                    </p:anim>
                                    <p:anim calcmode="lin" valueType="num">
                                      <p:cBhvr additive="base">
                                        <p:cTn id="20" dur="500" fill="hold"/>
                                        <p:tgtEl>
                                          <p:spTgt spid="1127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275"/>
                                        </p:tgtEl>
                                        <p:attrNameLst>
                                          <p:attrName>style.visibility</p:attrName>
                                        </p:attrNameLst>
                                      </p:cBhvr>
                                      <p:to>
                                        <p:strVal val="visible"/>
                                      </p:to>
                                    </p:set>
                                    <p:anim calcmode="lin" valueType="num">
                                      <p:cBhvr additive="base">
                                        <p:cTn id="25" dur="500" fill="hold"/>
                                        <p:tgtEl>
                                          <p:spTgt spid="11275"/>
                                        </p:tgtEl>
                                        <p:attrNameLst>
                                          <p:attrName>ppt_x</p:attrName>
                                        </p:attrNameLst>
                                      </p:cBhvr>
                                      <p:tavLst>
                                        <p:tav tm="0">
                                          <p:val>
                                            <p:strVal val="#ppt_x"/>
                                          </p:val>
                                        </p:tav>
                                        <p:tav tm="100000">
                                          <p:val>
                                            <p:strVal val="#ppt_x"/>
                                          </p:val>
                                        </p:tav>
                                      </p:tavLst>
                                    </p:anim>
                                    <p:anim calcmode="lin" valueType="num">
                                      <p:cBhvr additive="base">
                                        <p:cTn id="26" dur="500" fill="hold"/>
                                        <p:tgtEl>
                                          <p:spTgt spid="1127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9" grpId="0"/>
      <p:bldP spid="11269" grpId="1"/>
      <p:bldP spid="11273" grpId="0"/>
      <p:bldP spid="11273" grpId="1"/>
      <p:bldP spid="11271" grpId="0"/>
      <p:bldP spid="11271" grpId="1"/>
      <p:bldP spid="11275" grpId="0"/>
      <p:bldP spid="11275" grpId="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221615" y="123190"/>
            <a:ext cx="3242310" cy="4845050"/>
            <a:chOff x="2072" y="271"/>
            <a:chExt cx="4048" cy="6720"/>
          </a:xfrm>
        </p:grpSpPr>
        <p:pic>
          <p:nvPicPr>
            <p:cNvPr id="12290" name="Picture 7" descr="9A052A0B"/>
            <p:cNvPicPr>
              <a:picLocks noChangeAspect="1"/>
            </p:cNvPicPr>
            <p:nvPr/>
          </p:nvPicPr>
          <p:blipFill>
            <a:blip r:embed="rId3"/>
            <a:stretch>
              <a:fillRect/>
            </a:stretch>
          </p:blipFill>
          <p:spPr>
            <a:xfrm>
              <a:off x="2072" y="271"/>
              <a:ext cx="4048" cy="6072"/>
            </a:xfrm>
            <a:prstGeom prst="rect">
              <a:avLst/>
            </a:prstGeom>
            <a:noFill/>
            <a:ln w="9525">
              <a:noFill/>
            </a:ln>
          </p:spPr>
        </p:pic>
        <p:sp>
          <p:nvSpPr>
            <p:cNvPr id="12291" name="Text Box 8"/>
            <p:cNvSpPr txBox="1"/>
            <p:nvPr/>
          </p:nvSpPr>
          <p:spPr>
            <a:xfrm>
              <a:off x="2610" y="6480"/>
              <a:ext cx="3510" cy="511"/>
            </a:xfrm>
            <a:prstGeom prst="rect">
              <a:avLst/>
            </a:prstGeom>
            <a:noFill/>
            <a:ln w="9525">
              <a:noFill/>
            </a:ln>
          </p:spPr>
          <p:txBody>
            <a:bodyPr>
              <a:spAutoFit/>
            </a:bodyPr>
            <a:lstStyle/>
            <a:p>
              <a:pPr eaLnBrk="1" hangingPunct="1">
                <a:spcBef>
                  <a:spcPct val="50000"/>
                </a:spcBef>
              </a:pPr>
              <a:r>
                <a:rPr lang="en-US" altLang="en-US" sz="1800" b="1" dirty="0">
                  <a:solidFill>
                    <a:srgbClr val="FF0000"/>
                  </a:solidFill>
                  <a:latin typeface="Arial" panose="020B0604020202020204" pitchFamily="34" charset="0"/>
                </a:rPr>
                <a:t>Cơ quan tiêu hóa</a:t>
              </a:r>
            </a:p>
          </p:txBody>
        </p:sp>
      </p:grpSp>
      <p:sp>
        <p:nvSpPr>
          <p:cNvPr id="12292" name="Text Box 9"/>
          <p:cNvSpPr txBox="1"/>
          <p:nvPr/>
        </p:nvSpPr>
        <p:spPr>
          <a:xfrm>
            <a:off x="4057650" y="285750"/>
            <a:ext cx="3714750" cy="1938020"/>
          </a:xfrm>
          <a:prstGeom prst="rect">
            <a:avLst/>
          </a:prstGeom>
          <a:noFill/>
          <a:ln w="9525">
            <a:noFill/>
          </a:ln>
        </p:spPr>
        <p:txBody>
          <a:bodyPr>
            <a:spAutoFit/>
          </a:bodyPr>
          <a:lstStyle/>
          <a:p>
            <a:pPr algn="just" eaLnBrk="1" hangingPunct="1">
              <a:spcBef>
                <a:spcPct val="50000"/>
              </a:spcBef>
            </a:pPr>
            <a:r>
              <a:rPr lang="en-US" altLang="en-US" sz="2400" b="1" u="sng" dirty="0">
                <a:solidFill>
                  <a:srgbClr val="FF0000"/>
                </a:solidFill>
                <a:latin typeface="Times New Roman" panose="02020603050405020304" pitchFamily="18" charset="0"/>
                <a:cs typeface="Times New Roman" panose="02020603050405020304" pitchFamily="18" charset="0"/>
              </a:rPr>
              <a:t>Chức năng:</a:t>
            </a:r>
            <a:r>
              <a:rPr lang="en-US" altLang="en-US" sz="2400" b="1" dirty="0">
                <a:latin typeface="Times New Roman" panose="02020603050405020304" pitchFamily="18" charset="0"/>
                <a:cs typeface="Times New Roman" panose="02020603050405020304" pitchFamily="18" charset="0"/>
              </a:rPr>
              <a:t> Biến đổi thức ăn, nước uống thành các chất dinh dưỡng, ngấm vào máu đi nuôi cơ thể. Thải ra phân</a:t>
            </a:r>
          </a:p>
        </p:txBody>
      </p:sp>
      <p:sp>
        <p:nvSpPr>
          <p:cNvPr id="13317" name="Text Box 10"/>
          <p:cNvSpPr txBox="1"/>
          <p:nvPr/>
        </p:nvSpPr>
        <p:spPr>
          <a:xfrm>
            <a:off x="4116705" y="2292985"/>
            <a:ext cx="4222750" cy="1938020"/>
          </a:xfrm>
          <a:prstGeom prst="rect">
            <a:avLst/>
          </a:prstGeom>
          <a:noFill/>
          <a:ln w="9525">
            <a:noFill/>
          </a:ln>
        </p:spPr>
        <p:txBody>
          <a:bodyPr wrap="square">
            <a:spAutoFit/>
          </a:bodyPr>
          <a:lstStyle/>
          <a:p>
            <a:pPr eaLnBrk="1" hangingPunct="1">
              <a:spcBef>
                <a:spcPct val="50000"/>
              </a:spcBef>
            </a:pPr>
            <a:r>
              <a:rPr lang="en-US" altLang="en-US" sz="2400" b="1" dirty="0">
                <a:latin typeface="Times New Roman" panose="02020603050405020304" pitchFamily="18" charset="0"/>
                <a:cs typeface="Times New Roman" panose="02020603050405020304" pitchFamily="18" charset="0"/>
              </a:rPr>
              <a:t>Dấu hiệu bên ngoài của quá trình trao đổi chất:</a:t>
            </a:r>
          </a:p>
          <a:p>
            <a:pPr eaLnBrk="1" hangingPunct="1">
              <a:spcBef>
                <a:spcPct val="50000"/>
              </a:spcBef>
            </a:pPr>
            <a:r>
              <a:rPr lang="en-US" altLang="en-US" sz="24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a:t>
            </a:r>
            <a:r>
              <a:rPr lang="en-US" altLang="en-US" sz="2400" b="1" dirty="0">
                <a:solidFill>
                  <a:srgbClr val="FF0000"/>
                </a:solidFill>
                <a:latin typeface="Times New Roman" panose="02020603050405020304" pitchFamily="18" charset="0"/>
                <a:cs typeface="Times New Roman" panose="02020603050405020304" pitchFamily="18" charset="0"/>
              </a:rPr>
              <a:t>Lấy vào:</a:t>
            </a:r>
            <a:r>
              <a:rPr lang="en-US" altLang="en-US" sz="2400" b="1" dirty="0">
                <a:latin typeface="Times New Roman" panose="02020603050405020304" pitchFamily="18" charset="0"/>
                <a:cs typeface="Times New Roman" panose="02020603050405020304" pitchFamily="18" charset="0"/>
              </a:rPr>
              <a:t> thức ăn, nước uống.</a:t>
            </a:r>
            <a:endParaRPr lang="en-US" altLang="en-US" sz="2400" dirty="0">
              <a:latin typeface="Times New Roman" panose="02020603050405020304" pitchFamily="18" charset="0"/>
              <a:cs typeface="Times New Roman" panose="02020603050405020304" pitchFamily="18" charset="0"/>
            </a:endParaRPr>
          </a:p>
          <a:p>
            <a:pPr eaLnBrk="1" hangingPunct="1">
              <a:spcBef>
                <a:spcPct val="50000"/>
              </a:spcBef>
            </a:pPr>
            <a:r>
              <a:rPr lang="en-US" altLang="en-US" sz="24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a:t>
            </a:r>
            <a:r>
              <a:rPr lang="en-US" altLang="en-US" sz="2400" b="1" dirty="0">
                <a:solidFill>
                  <a:srgbClr val="FF0000"/>
                </a:solidFill>
                <a:latin typeface="Times New Roman" panose="02020603050405020304" pitchFamily="18" charset="0"/>
                <a:cs typeface="Times New Roman" panose="02020603050405020304" pitchFamily="18" charset="0"/>
              </a:rPr>
              <a:t>Thải ra:</a:t>
            </a:r>
            <a:r>
              <a:rPr lang="en-US" altLang="en-US" sz="2400" b="1" dirty="0">
                <a:latin typeface="Times New Roman" panose="02020603050405020304" pitchFamily="18" charset="0"/>
                <a:cs typeface="Times New Roman" panose="02020603050405020304" pitchFamily="18" charset="0"/>
              </a:rPr>
              <a:t> phân</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292"/>
                                        </p:tgtEl>
                                        <p:attrNameLst>
                                          <p:attrName>style.visibility</p:attrName>
                                        </p:attrNameLst>
                                      </p:cBhvr>
                                      <p:to>
                                        <p:strVal val="visible"/>
                                      </p:to>
                                    </p:set>
                                    <p:animEffect transition="in" filter="barn(inVertical)">
                                      <p:cBhvr>
                                        <p:cTn id="7" dur="500"/>
                                        <p:tgtEl>
                                          <p:spTgt spid="1229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317"/>
                                        </p:tgtEl>
                                        <p:attrNameLst>
                                          <p:attrName>style.visibility</p:attrName>
                                        </p:attrNameLst>
                                      </p:cBhvr>
                                      <p:to>
                                        <p:strVal val="visible"/>
                                      </p:to>
                                    </p:set>
                                    <p:animEffect transition="in" filter="barn(inVertical)">
                                      <p:cBhvr>
                                        <p:cTn id="12" dur="500"/>
                                        <p:tgtEl>
                                          <p:spTgt spid="133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2" grpId="0"/>
      <p:bldP spid="12292" grpId="1"/>
      <p:bldP spid="13317" grpId="0"/>
      <p:bldP spid="13317" grpId="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15365" name="Text Box 10"/>
          <p:cNvSpPr txBox="1"/>
          <p:nvPr/>
        </p:nvSpPr>
        <p:spPr>
          <a:xfrm>
            <a:off x="4400550" y="2571750"/>
            <a:ext cx="1714500" cy="252730"/>
          </a:xfrm>
          <a:prstGeom prst="rect">
            <a:avLst/>
          </a:prstGeom>
          <a:noFill/>
          <a:ln w="9525">
            <a:noFill/>
          </a:ln>
        </p:spPr>
        <p:txBody>
          <a:bodyPr>
            <a:spAutoFit/>
          </a:bodyPr>
          <a:lstStyle/>
          <a:p>
            <a:pPr eaLnBrk="1" hangingPunct="1">
              <a:spcBef>
                <a:spcPct val="50000"/>
              </a:spcBef>
            </a:pPr>
            <a:endParaRPr lang="en-US" altLang="en-US" sz="1050" dirty="0">
              <a:latin typeface="Arial" panose="020B0604020202020204" pitchFamily="34" charset="0"/>
            </a:endParaRPr>
          </a:p>
        </p:txBody>
      </p:sp>
      <p:grpSp>
        <p:nvGrpSpPr>
          <p:cNvPr id="5" name="Group 4"/>
          <p:cNvGrpSpPr/>
          <p:nvPr/>
        </p:nvGrpSpPr>
        <p:grpSpPr>
          <a:xfrm>
            <a:off x="311785" y="179070"/>
            <a:ext cx="3357245" cy="4505365"/>
            <a:chOff x="2610" y="664"/>
            <a:chExt cx="3870" cy="5391"/>
          </a:xfrm>
        </p:grpSpPr>
        <p:sp>
          <p:nvSpPr>
            <p:cNvPr id="15363" name="Text Box 8"/>
            <p:cNvSpPr txBox="1"/>
            <p:nvPr/>
          </p:nvSpPr>
          <p:spPr>
            <a:xfrm>
              <a:off x="2970" y="5614"/>
              <a:ext cx="3510" cy="441"/>
            </a:xfrm>
            <a:prstGeom prst="rect">
              <a:avLst/>
            </a:prstGeom>
            <a:noFill/>
            <a:ln w="9525">
              <a:noFill/>
            </a:ln>
          </p:spPr>
          <p:txBody>
            <a:bodyPr>
              <a:spAutoFit/>
            </a:bodyPr>
            <a:lstStyle/>
            <a:p>
              <a:pPr eaLnBrk="1" hangingPunct="1">
                <a:spcBef>
                  <a:spcPct val="50000"/>
                </a:spcBef>
              </a:pPr>
              <a:r>
                <a:rPr lang="en-US" altLang="en-US" sz="1800" b="1" dirty="0">
                  <a:solidFill>
                    <a:srgbClr val="FF0000"/>
                  </a:solidFill>
                  <a:latin typeface="Arial" panose="020B0604020202020204" pitchFamily="34" charset="0"/>
                </a:rPr>
                <a:t>Cơ quan hô hấp</a:t>
              </a:r>
            </a:p>
          </p:txBody>
        </p:sp>
        <p:pic>
          <p:nvPicPr>
            <p:cNvPr id="2" name="Picture 7" descr="8E580B31"/>
            <p:cNvPicPr>
              <a:picLocks noChangeAspect="1"/>
            </p:cNvPicPr>
            <p:nvPr/>
          </p:nvPicPr>
          <p:blipFill>
            <a:blip r:embed="rId3"/>
            <a:stretch>
              <a:fillRect/>
            </a:stretch>
          </p:blipFill>
          <p:spPr>
            <a:xfrm>
              <a:off x="2610" y="664"/>
              <a:ext cx="3870" cy="4950"/>
            </a:xfrm>
            <a:prstGeom prst="rect">
              <a:avLst/>
            </a:prstGeom>
            <a:noFill/>
            <a:ln w="9525">
              <a:noFill/>
            </a:ln>
          </p:spPr>
        </p:pic>
      </p:grpSp>
      <p:sp>
        <p:nvSpPr>
          <p:cNvPr id="15364" name="Text Box 9"/>
          <p:cNvSpPr txBox="1"/>
          <p:nvPr/>
        </p:nvSpPr>
        <p:spPr>
          <a:xfrm>
            <a:off x="3958683" y="668020"/>
            <a:ext cx="4768757" cy="953135"/>
          </a:xfrm>
          <a:prstGeom prst="rect">
            <a:avLst/>
          </a:prstGeom>
          <a:noFill/>
          <a:ln w="9525">
            <a:noFill/>
          </a:ln>
        </p:spPr>
        <p:txBody>
          <a:bodyPr wrap="square">
            <a:spAutoFit/>
          </a:bodyPr>
          <a:lstStyle/>
          <a:p>
            <a:pPr algn="just" eaLnBrk="1" hangingPunct="1">
              <a:spcBef>
                <a:spcPct val="50000"/>
              </a:spcBef>
            </a:pPr>
            <a:r>
              <a:rPr lang="en-US" altLang="en-US" sz="2800" b="1" u="sng" dirty="0">
                <a:solidFill>
                  <a:srgbClr val="FF0000"/>
                </a:solidFill>
                <a:latin typeface="Times New Roman" panose="02020603050405020304" pitchFamily="18" charset="0"/>
                <a:cs typeface="Times New Roman" panose="02020603050405020304" pitchFamily="18" charset="0"/>
              </a:rPr>
              <a:t>Chức năng:</a:t>
            </a:r>
            <a:r>
              <a:rPr lang="en-US" altLang="en-US" sz="2800" b="1" dirty="0">
                <a:latin typeface="Times New Roman" panose="02020603050405020304" pitchFamily="18" charset="0"/>
                <a:cs typeface="Times New Roman" panose="02020603050405020304" pitchFamily="18" charset="0"/>
              </a:rPr>
              <a:t> Hấp thụ khí ô-xi và thải ra khí các-bô-níc.</a:t>
            </a:r>
          </a:p>
        </p:txBody>
      </p:sp>
      <p:sp>
        <p:nvSpPr>
          <p:cNvPr id="6" name="Text Box 11"/>
          <p:cNvSpPr txBox="1"/>
          <p:nvPr/>
        </p:nvSpPr>
        <p:spPr>
          <a:xfrm>
            <a:off x="3880624" y="2007870"/>
            <a:ext cx="4846816" cy="1814830"/>
          </a:xfrm>
          <a:prstGeom prst="rect">
            <a:avLst/>
          </a:prstGeom>
          <a:noFill/>
          <a:ln w="9525">
            <a:noFill/>
          </a:ln>
        </p:spPr>
        <p:txBody>
          <a:bodyPr wrap="square">
            <a:spAutoFit/>
          </a:bodyPr>
          <a:lstStyle/>
          <a:p>
            <a:pPr eaLnBrk="1" hangingPunct="1">
              <a:spcBef>
                <a:spcPct val="50000"/>
              </a:spcBef>
            </a:pPr>
            <a:r>
              <a:rPr lang="en-US" altLang="en-US" sz="2800" b="1" dirty="0">
                <a:latin typeface="Times New Roman" panose="02020603050405020304" pitchFamily="18" charset="0"/>
                <a:cs typeface="Times New Roman" panose="02020603050405020304" pitchFamily="18" charset="0"/>
              </a:rPr>
              <a:t>Dấu hiệu bên ngoài của quá trình trao đổi chất:</a:t>
            </a:r>
          </a:p>
          <a:p>
            <a:pPr eaLnBrk="1" hangingPunct="1"/>
            <a:r>
              <a:rPr lang="en-US" altLang="en-US" sz="28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a:t>
            </a:r>
            <a:r>
              <a:rPr lang="en-US" altLang="en-US" sz="2800" b="1" dirty="0">
                <a:solidFill>
                  <a:srgbClr val="FF0000"/>
                </a:solidFill>
                <a:latin typeface="Times New Roman" panose="02020603050405020304" pitchFamily="18" charset="0"/>
                <a:cs typeface="Times New Roman" panose="02020603050405020304" pitchFamily="18" charset="0"/>
              </a:rPr>
              <a:t>Lấy vào:</a:t>
            </a:r>
            <a:r>
              <a:rPr lang="en-US" altLang="en-US" sz="2800" b="1" dirty="0">
                <a:latin typeface="Times New Roman" panose="02020603050405020304" pitchFamily="18" charset="0"/>
                <a:cs typeface="Times New Roman" panose="02020603050405020304" pitchFamily="18" charset="0"/>
              </a:rPr>
              <a:t> khí ô-xi.</a:t>
            </a:r>
          </a:p>
          <a:p>
            <a:pPr eaLnBrk="1" hangingPunct="1"/>
            <a:r>
              <a:rPr lang="en-US" altLang="en-US" sz="28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a:t>
            </a:r>
            <a:r>
              <a:rPr lang="en-US" altLang="en-US" sz="2800" b="1" dirty="0">
                <a:solidFill>
                  <a:srgbClr val="FF0000"/>
                </a:solidFill>
                <a:latin typeface="Times New Roman" panose="02020603050405020304" pitchFamily="18" charset="0"/>
                <a:cs typeface="Times New Roman" panose="02020603050405020304" pitchFamily="18" charset="0"/>
              </a:rPr>
              <a:t>Thải ra:</a:t>
            </a:r>
            <a:r>
              <a:rPr lang="en-US" altLang="en-US" sz="2800" b="1" dirty="0">
                <a:latin typeface="Times New Roman" panose="02020603050405020304" pitchFamily="18" charset="0"/>
                <a:cs typeface="Times New Roman" panose="02020603050405020304" pitchFamily="18" charset="0"/>
              </a:rPr>
              <a:t> khí các-bô-níc.</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364"/>
                                        </p:tgtEl>
                                        <p:attrNameLst>
                                          <p:attrName>style.visibility</p:attrName>
                                        </p:attrNameLst>
                                      </p:cBhvr>
                                      <p:to>
                                        <p:strVal val="visible"/>
                                      </p:to>
                                    </p:set>
                                    <p:animEffect transition="in" filter="barn(inVertical)">
                                      <p:cBhvr>
                                        <p:cTn id="7" dur="500"/>
                                        <p:tgtEl>
                                          <p:spTgt spid="1536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4" grpId="0"/>
      <p:bldP spid="15364" grpId="1"/>
      <p:bldP spid="6" grpId="0"/>
      <p:bldP spid="6" grpId="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16388" name="Text Box 9"/>
          <p:cNvSpPr txBox="1"/>
          <p:nvPr/>
        </p:nvSpPr>
        <p:spPr>
          <a:xfrm>
            <a:off x="4067810" y="1016635"/>
            <a:ext cx="3841750" cy="1814830"/>
          </a:xfrm>
          <a:prstGeom prst="rect">
            <a:avLst/>
          </a:prstGeom>
          <a:noFill/>
          <a:ln w="9525">
            <a:noFill/>
          </a:ln>
        </p:spPr>
        <p:txBody>
          <a:bodyPr wrap="square">
            <a:spAutoFit/>
          </a:bodyPr>
          <a:lstStyle/>
          <a:p>
            <a:pPr algn="just" eaLnBrk="1" hangingPunct="1">
              <a:spcBef>
                <a:spcPct val="50000"/>
              </a:spcBef>
            </a:pPr>
            <a:r>
              <a:rPr lang="en-US" altLang="en-US" sz="2800" b="1" u="sng" dirty="0">
                <a:solidFill>
                  <a:srgbClr val="FF0000"/>
                </a:solidFill>
                <a:latin typeface="Times New Roman" panose="02020603050405020304" pitchFamily="18" charset="0"/>
                <a:cs typeface="Times New Roman" panose="02020603050405020304" pitchFamily="18" charset="0"/>
              </a:rPr>
              <a:t>Chức năng:</a:t>
            </a:r>
            <a:r>
              <a:rPr lang="en-US" altLang="en-US" sz="2800" b="1" dirty="0">
                <a:latin typeface="Times New Roman" panose="02020603050405020304" pitchFamily="18" charset="0"/>
                <a:cs typeface="Times New Roman" panose="02020603050405020304" pitchFamily="18" charset="0"/>
              </a:rPr>
              <a:t> Vận chuyển các chất dinh dưỡng đi đến tất cả các cơ quan của cơ thể</a:t>
            </a:r>
          </a:p>
        </p:txBody>
      </p:sp>
      <p:grpSp>
        <p:nvGrpSpPr>
          <p:cNvPr id="4" name="Group 3"/>
          <p:cNvGrpSpPr/>
          <p:nvPr/>
        </p:nvGrpSpPr>
        <p:grpSpPr>
          <a:xfrm>
            <a:off x="461010" y="359410"/>
            <a:ext cx="3729355" cy="4525392"/>
            <a:chOff x="2245" y="566"/>
            <a:chExt cx="4955" cy="5683"/>
          </a:xfrm>
        </p:grpSpPr>
        <p:pic>
          <p:nvPicPr>
            <p:cNvPr id="2" name="Picture 7" descr="4E6A00FE"/>
            <p:cNvPicPr>
              <a:picLocks noChangeAspect="1"/>
            </p:cNvPicPr>
            <p:nvPr/>
          </p:nvPicPr>
          <p:blipFill>
            <a:blip r:embed="rId3"/>
            <a:stretch>
              <a:fillRect/>
            </a:stretch>
          </p:blipFill>
          <p:spPr>
            <a:xfrm>
              <a:off x="2245" y="566"/>
              <a:ext cx="3915" cy="5130"/>
            </a:xfrm>
            <a:prstGeom prst="rect">
              <a:avLst/>
            </a:prstGeom>
            <a:noFill/>
            <a:ln w="9525">
              <a:noFill/>
            </a:ln>
          </p:spPr>
        </p:pic>
        <p:sp>
          <p:nvSpPr>
            <p:cNvPr id="3" name="Text Box 8"/>
            <p:cNvSpPr txBox="1"/>
            <p:nvPr/>
          </p:nvSpPr>
          <p:spPr>
            <a:xfrm>
              <a:off x="2610" y="5786"/>
              <a:ext cx="4590" cy="463"/>
            </a:xfrm>
            <a:prstGeom prst="rect">
              <a:avLst/>
            </a:prstGeom>
            <a:noFill/>
            <a:ln w="9525">
              <a:noFill/>
            </a:ln>
          </p:spPr>
          <p:txBody>
            <a:bodyPr>
              <a:spAutoFit/>
            </a:bodyPr>
            <a:lstStyle/>
            <a:p>
              <a:pPr eaLnBrk="1" hangingPunct="1">
                <a:spcBef>
                  <a:spcPct val="50000"/>
                </a:spcBef>
              </a:pPr>
              <a:r>
                <a:rPr lang="en-US" altLang="en-US" sz="1800" b="1" dirty="0">
                  <a:solidFill>
                    <a:srgbClr val="FF0000"/>
                  </a:solidFill>
                  <a:latin typeface="Arial" panose="020B0604020202020204" pitchFamily="34" charset="0"/>
                </a:rPr>
                <a:t>Cơ quan tuần hoàn</a:t>
              </a:r>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388"/>
                                        </p:tgtEl>
                                        <p:attrNameLst>
                                          <p:attrName>style.visibility</p:attrName>
                                        </p:attrNameLst>
                                      </p:cBhvr>
                                      <p:to>
                                        <p:strVal val="visible"/>
                                      </p:to>
                                    </p:set>
                                    <p:animEffect transition="in" filter="barn(inVertical)">
                                      <p:cBhvr>
                                        <p:cTn id="7" dur="500"/>
                                        <p:tgtEl>
                                          <p:spTgt spid="163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8" grpId="0"/>
      <p:bldP spid="16388" grpId="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217170" y="108585"/>
            <a:ext cx="3610610" cy="4434619"/>
            <a:chOff x="2218" y="478"/>
            <a:chExt cx="4590" cy="5693"/>
          </a:xfrm>
        </p:grpSpPr>
        <p:pic>
          <p:nvPicPr>
            <p:cNvPr id="18434" name="Picture 7" descr="77120937"/>
            <p:cNvPicPr>
              <a:picLocks noChangeAspect="1"/>
            </p:cNvPicPr>
            <p:nvPr/>
          </p:nvPicPr>
          <p:blipFill>
            <a:blip r:embed="rId3"/>
            <a:stretch>
              <a:fillRect/>
            </a:stretch>
          </p:blipFill>
          <p:spPr>
            <a:xfrm>
              <a:off x="2398" y="478"/>
              <a:ext cx="4230" cy="5220"/>
            </a:xfrm>
            <a:prstGeom prst="rect">
              <a:avLst/>
            </a:prstGeom>
            <a:noFill/>
            <a:ln w="9525">
              <a:noFill/>
            </a:ln>
          </p:spPr>
        </p:pic>
        <p:sp>
          <p:nvSpPr>
            <p:cNvPr id="18435" name="Text Box 8"/>
            <p:cNvSpPr txBox="1"/>
            <p:nvPr/>
          </p:nvSpPr>
          <p:spPr>
            <a:xfrm>
              <a:off x="2218" y="5698"/>
              <a:ext cx="4590" cy="473"/>
            </a:xfrm>
            <a:prstGeom prst="rect">
              <a:avLst/>
            </a:prstGeom>
            <a:noFill/>
            <a:ln w="9525">
              <a:noFill/>
            </a:ln>
          </p:spPr>
          <p:txBody>
            <a:bodyPr>
              <a:spAutoFit/>
            </a:bodyPr>
            <a:lstStyle/>
            <a:p>
              <a:pPr algn="ctr" eaLnBrk="1" hangingPunct="1">
                <a:spcBef>
                  <a:spcPct val="50000"/>
                </a:spcBef>
              </a:pPr>
              <a:r>
                <a:rPr lang="en-US" altLang="en-US" sz="1800" b="1" dirty="0">
                  <a:solidFill>
                    <a:srgbClr val="FF0000"/>
                  </a:solidFill>
                  <a:latin typeface="Arial" panose="020B0604020202020204" pitchFamily="34" charset="0"/>
                </a:rPr>
                <a:t>Cơ quan bài tiết nước tiểu</a:t>
              </a:r>
            </a:p>
          </p:txBody>
        </p:sp>
      </p:grpSp>
      <p:sp>
        <p:nvSpPr>
          <p:cNvPr id="18436" name="Text Box 9"/>
          <p:cNvSpPr txBox="1"/>
          <p:nvPr/>
        </p:nvSpPr>
        <p:spPr>
          <a:xfrm>
            <a:off x="4412933" y="455930"/>
            <a:ext cx="3395663" cy="1198880"/>
          </a:xfrm>
          <a:prstGeom prst="rect">
            <a:avLst/>
          </a:prstGeom>
          <a:noFill/>
          <a:ln w="9525">
            <a:noFill/>
          </a:ln>
        </p:spPr>
        <p:txBody>
          <a:bodyPr>
            <a:spAutoFit/>
          </a:bodyPr>
          <a:lstStyle/>
          <a:p>
            <a:pPr algn="just" eaLnBrk="1" hangingPunct="1">
              <a:spcBef>
                <a:spcPct val="50000"/>
              </a:spcBef>
            </a:pPr>
            <a:r>
              <a:rPr lang="en-US" altLang="en-US" sz="2400" b="1" u="sng" dirty="0">
                <a:solidFill>
                  <a:srgbClr val="FF0000"/>
                </a:solidFill>
                <a:latin typeface="Times New Roman" panose="02020603050405020304" pitchFamily="18" charset="0"/>
                <a:cs typeface="Times New Roman" panose="02020603050405020304" pitchFamily="18" charset="0"/>
              </a:rPr>
              <a:t>Chức năng</a:t>
            </a:r>
            <a:r>
              <a:rPr lang="en-US" altLang="en-US" sz="2400" b="1" dirty="0">
                <a:latin typeface="Times New Roman" panose="02020603050405020304" pitchFamily="18" charset="0"/>
                <a:cs typeface="Times New Roman" panose="02020603050405020304" pitchFamily="18" charset="0"/>
              </a:rPr>
              <a:t>: Lọc máu, tạo thành nước tiểu và thải nước tiểu ra ngoài</a:t>
            </a:r>
          </a:p>
        </p:txBody>
      </p:sp>
      <p:sp>
        <p:nvSpPr>
          <p:cNvPr id="18437" name="Text Box 10"/>
          <p:cNvSpPr txBox="1"/>
          <p:nvPr/>
        </p:nvSpPr>
        <p:spPr>
          <a:xfrm>
            <a:off x="4449445" y="1787525"/>
            <a:ext cx="3323590" cy="1198880"/>
          </a:xfrm>
          <a:prstGeom prst="rect">
            <a:avLst/>
          </a:prstGeom>
          <a:noFill/>
          <a:ln w="9525">
            <a:noFill/>
          </a:ln>
        </p:spPr>
        <p:txBody>
          <a:bodyPr wrap="square">
            <a:spAutoFit/>
          </a:bodyPr>
          <a:lstStyle/>
          <a:p>
            <a:pPr algn="just" eaLnBrk="1" hangingPunct="1">
              <a:spcBef>
                <a:spcPct val="50000"/>
              </a:spcBef>
            </a:pPr>
            <a:r>
              <a:rPr lang="en-US" altLang="en-US" sz="2400" b="1" dirty="0">
                <a:latin typeface="Times New Roman" panose="02020603050405020304" pitchFamily="18" charset="0"/>
                <a:cs typeface="Times New Roman" panose="02020603050405020304" pitchFamily="18" charset="0"/>
              </a:rPr>
              <a:t>Dấu hiệu bên ngoài của quá trình trao đổi chất:</a:t>
            </a:r>
          </a:p>
          <a:p>
            <a:pPr algn="just" eaLnBrk="1" hangingPunct="1"/>
            <a:r>
              <a:rPr lang="en-US" altLang="en-US" sz="24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a:t>
            </a:r>
            <a:r>
              <a:rPr lang="en-US" altLang="en-US" sz="2400" b="1" dirty="0">
                <a:solidFill>
                  <a:srgbClr val="FF0000"/>
                </a:solidFill>
                <a:latin typeface="Times New Roman" panose="02020603050405020304" pitchFamily="18" charset="0"/>
                <a:cs typeface="Times New Roman" panose="02020603050405020304" pitchFamily="18" charset="0"/>
              </a:rPr>
              <a:t>Thải ra:</a:t>
            </a:r>
            <a:r>
              <a:rPr lang="en-US" altLang="en-US" sz="2400" b="1" dirty="0">
                <a:latin typeface="Times New Roman" panose="02020603050405020304" pitchFamily="18" charset="0"/>
                <a:cs typeface="Times New Roman" panose="02020603050405020304" pitchFamily="18" charset="0"/>
              </a:rPr>
              <a:t> nước tiểu.</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436"/>
                                        </p:tgtEl>
                                        <p:attrNameLst>
                                          <p:attrName>style.visibility</p:attrName>
                                        </p:attrNameLst>
                                      </p:cBhvr>
                                      <p:to>
                                        <p:strVal val="visible"/>
                                      </p:to>
                                    </p:set>
                                    <p:animEffect transition="in" filter="barn(inVertical)">
                                      <p:cBhvr>
                                        <p:cTn id="7" dur="500"/>
                                        <p:tgtEl>
                                          <p:spTgt spid="1843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8437"/>
                                        </p:tgtEl>
                                        <p:attrNameLst>
                                          <p:attrName>style.visibility</p:attrName>
                                        </p:attrNameLst>
                                      </p:cBhvr>
                                      <p:to>
                                        <p:strVal val="visible"/>
                                      </p:to>
                                    </p:set>
                                    <p:animEffect transition="in" filter="barn(inVertical)">
                                      <p:cBhvr>
                                        <p:cTn id="12" dur="500"/>
                                        <p:tgtEl>
                                          <p:spTgt spid="184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6" grpId="0"/>
      <p:bldP spid="18436" grpId="1"/>
      <p:bldP spid="18437" grpId="0"/>
      <p:bldP spid="18437" grpId="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20482" name="Picture 5" descr="9245F4AD"/>
          <p:cNvPicPr>
            <a:picLocks noChangeAspect="1"/>
          </p:cNvPicPr>
          <p:nvPr/>
        </p:nvPicPr>
        <p:blipFill>
          <a:blip r:embed="rId3"/>
          <a:stretch>
            <a:fillRect/>
          </a:stretch>
        </p:blipFill>
        <p:spPr>
          <a:xfrm>
            <a:off x="2628900" y="1314450"/>
            <a:ext cx="3829050" cy="3524250"/>
          </a:xfrm>
          <a:prstGeom prst="rect">
            <a:avLst/>
          </a:prstGeom>
          <a:noFill/>
          <a:ln w="9525">
            <a:noFill/>
          </a:ln>
        </p:spPr>
      </p:pic>
      <p:sp>
        <p:nvSpPr>
          <p:cNvPr id="20483" name="Rectangle 6"/>
          <p:cNvSpPr/>
          <p:nvPr/>
        </p:nvSpPr>
        <p:spPr>
          <a:xfrm>
            <a:off x="1314450" y="2286000"/>
            <a:ext cx="971550" cy="685800"/>
          </a:xfrm>
          <a:prstGeom prst="rect">
            <a:avLst/>
          </a:prstGeom>
          <a:solidFill>
            <a:schemeClr val="bg1"/>
          </a:solidFill>
          <a:ln w="9525" cap="flat" cmpd="sng">
            <a:solidFill>
              <a:schemeClr val="tx1"/>
            </a:solidFill>
            <a:prstDash val="solid"/>
            <a:miter/>
            <a:headEnd type="none" w="med" len="med"/>
            <a:tailEnd type="none" w="med" len="med"/>
          </a:ln>
        </p:spPr>
        <p:txBody>
          <a:bodyPr wrap="none" anchor="ctr" anchorCtr="0"/>
          <a:lstStyle/>
          <a:p>
            <a:pPr algn="ctr" eaLnBrk="1" hangingPunct="1"/>
            <a:r>
              <a:rPr lang="en-US" altLang="en-US" sz="1800" dirty="0">
                <a:latin typeface="Times New Roman" panose="02020603050405020304" pitchFamily="18" charset="0"/>
              </a:rPr>
              <a:t>Cơ quan</a:t>
            </a:r>
          </a:p>
          <a:p>
            <a:pPr algn="ctr" eaLnBrk="1" hangingPunct="1"/>
            <a:r>
              <a:rPr lang="en-US" altLang="en-US" sz="1800" dirty="0">
                <a:latin typeface="Times New Roman" panose="02020603050405020304" pitchFamily="18" charset="0"/>
              </a:rPr>
              <a:t> tiêu hóa</a:t>
            </a:r>
          </a:p>
        </p:txBody>
      </p:sp>
      <p:sp>
        <p:nvSpPr>
          <p:cNvPr id="20484" name="Line 7"/>
          <p:cNvSpPr/>
          <p:nvPr/>
        </p:nvSpPr>
        <p:spPr>
          <a:xfrm flipV="1">
            <a:off x="2286000" y="2743200"/>
            <a:ext cx="857250" cy="114300"/>
          </a:xfrm>
          <a:prstGeom prst="line">
            <a:avLst/>
          </a:prstGeom>
          <a:ln w="38100" cap="flat" cmpd="sng">
            <a:solidFill>
              <a:schemeClr val="tx1"/>
            </a:solidFill>
            <a:prstDash val="solid"/>
            <a:headEnd type="none" w="med" len="med"/>
            <a:tailEnd type="triangle" w="med" len="med"/>
          </a:ln>
        </p:spPr>
      </p:sp>
      <p:grpSp>
        <p:nvGrpSpPr>
          <p:cNvPr id="8" name="Group 7"/>
          <p:cNvGrpSpPr/>
          <p:nvPr/>
        </p:nvGrpSpPr>
        <p:grpSpPr>
          <a:xfrm>
            <a:off x="1371600" y="4229100"/>
            <a:ext cx="1657350" cy="685800"/>
            <a:chOff x="2160" y="6660"/>
            <a:chExt cx="2610" cy="1080"/>
          </a:xfrm>
        </p:grpSpPr>
        <p:sp>
          <p:nvSpPr>
            <p:cNvPr id="20485" name="Rectangle 8"/>
            <p:cNvSpPr/>
            <p:nvPr/>
          </p:nvSpPr>
          <p:spPr>
            <a:xfrm>
              <a:off x="2160" y="6660"/>
              <a:ext cx="1530" cy="1080"/>
            </a:xfrm>
            <a:prstGeom prst="rect">
              <a:avLst/>
            </a:prstGeom>
            <a:solidFill>
              <a:schemeClr val="bg1"/>
            </a:solidFill>
            <a:ln w="9525" cap="flat" cmpd="sng">
              <a:solidFill>
                <a:schemeClr val="tx1"/>
              </a:solidFill>
              <a:prstDash val="solid"/>
              <a:miter/>
              <a:headEnd type="none" w="med" len="med"/>
              <a:tailEnd type="none" w="med" len="med"/>
            </a:ln>
          </p:spPr>
          <p:txBody>
            <a:bodyPr wrap="none" anchor="ctr" anchorCtr="0"/>
            <a:lstStyle/>
            <a:p>
              <a:pPr algn="ctr" eaLnBrk="1" hangingPunct="1"/>
              <a:r>
                <a:rPr lang="en-US" altLang="en-US" sz="1800" dirty="0">
                  <a:latin typeface="Times New Roman" panose="02020603050405020304" pitchFamily="18" charset="0"/>
                </a:rPr>
                <a:t>Cơ quan</a:t>
              </a:r>
            </a:p>
            <a:p>
              <a:pPr algn="ctr" eaLnBrk="1" hangingPunct="1"/>
              <a:r>
                <a:rPr lang="en-US" altLang="en-US" sz="1800" dirty="0">
                  <a:latin typeface="Times New Roman" panose="02020603050405020304" pitchFamily="18" charset="0"/>
                </a:rPr>
                <a:t> hô </a:t>
              </a:r>
              <a:r>
                <a:rPr lang="en-US" altLang="en-US" sz="1800" dirty="0">
                  <a:latin typeface="VNI-Times" pitchFamily="2" charset="0"/>
                </a:rPr>
                <a:t>haáp</a:t>
              </a:r>
            </a:p>
          </p:txBody>
        </p:sp>
        <p:sp>
          <p:nvSpPr>
            <p:cNvPr id="20486" name="Line 9"/>
            <p:cNvSpPr/>
            <p:nvPr/>
          </p:nvSpPr>
          <p:spPr>
            <a:xfrm flipV="1">
              <a:off x="3690" y="7020"/>
              <a:ext cx="1080" cy="180"/>
            </a:xfrm>
            <a:prstGeom prst="line">
              <a:avLst/>
            </a:prstGeom>
            <a:ln w="38100" cap="flat" cmpd="sng">
              <a:solidFill>
                <a:schemeClr val="tx1"/>
              </a:solidFill>
              <a:prstDash val="solid"/>
              <a:headEnd type="none" w="med" len="med"/>
              <a:tailEnd type="triangle" w="med" len="med"/>
            </a:ln>
          </p:spPr>
        </p:sp>
      </p:grpSp>
      <p:sp>
        <p:nvSpPr>
          <p:cNvPr id="20489" name="Text Box 4"/>
          <p:cNvSpPr txBox="1"/>
          <p:nvPr/>
        </p:nvSpPr>
        <p:spPr>
          <a:xfrm>
            <a:off x="878205" y="57150"/>
            <a:ext cx="7240905" cy="1198880"/>
          </a:xfrm>
          <a:prstGeom prst="rect">
            <a:avLst/>
          </a:prstGeom>
          <a:noFill/>
          <a:ln w="9525">
            <a:noFill/>
          </a:ln>
        </p:spPr>
        <p:txBody>
          <a:bodyPr wrap="square">
            <a:spAutoFit/>
          </a:bodyPr>
          <a:lstStyle/>
          <a:p>
            <a:pPr algn="just" eaLnBrk="1" hangingPunct="1">
              <a:spcBef>
                <a:spcPct val="50000"/>
              </a:spcBef>
            </a:pPr>
            <a:r>
              <a:rPr lang="en-US" altLang="en-US" sz="2400" b="1" dirty="0">
                <a:latin typeface="Times New Roman" panose="02020603050405020304" pitchFamily="18" charset="0"/>
                <a:cs typeface="Times New Roman" panose="02020603050405020304" pitchFamily="18" charset="0"/>
              </a:rPr>
              <a:t>Trong số những cơ quan ở các hình trên, cơ quan nào trực tiếp thực hiện quá trình trao đổi chất giữa cơ thể với môi trường bên ngoài? </a:t>
            </a:r>
            <a:endParaRPr lang="en-US" altLang="en-US" sz="2400" b="1" dirty="0">
              <a:latin typeface="Times New Roman" panose="02020603050405020304" pitchFamily="18" charset="0"/>
              <a:ea typeface="Times New Roman" panose="02020603050405020304" pitchFamily="18" charset="0"/>
            </a:endParaRPr>
          </a:p>
        </p:txBody>
      </p:sp>
      <p:grpSp>
        <p:nvGrpSpPr>
          <p:cNvPr id="7" name="Group 6"/>
          <p:cNvGrpSpPr/>
          <p:nvPr/>
        </p:nvGrpSpPr>
        <p:grpSpPr>
          <a:xfrm>
            <a:off x="6228715" y="3600450"/>
            <a:ext cx="1657350" cy="971550"/>
            <a:chOff x="9720" y="5310"/>
            <a:chExt cx="2610" cy="1530"/>
          </a:xfrm>
        </p:grpSpPr>
        <p:sp>
          <p:nvSpPr>
            <p:cNvPr id="5" name="Rectangle 10"/>
            <p:cNvSpPr/>
            <p:nvPr/>
          </p:nvSpPr>
          <p:spPr>
            <a:xfrm>
              <a:off x="10710" y="5310"/>
              <a:ext cx="1620" cy="1530"/>
            </a:xfrm>
            <a:prstGeom prst="rect">
              <a:avLst/>
            </a:prstGeom>
            <a:solidFill>
              <a:schemeClr val="bg1"/>
            </a:solidFill>
            <a:ln w="9525" cap="flat" cmpd="sng">
              <a:solidFill>
                <a:schemeClr val="tx1"/>
              </a:solidFill>
              <a:prstDash val="solid"/>
              <a:miter/>
              <a:headEnd type="none" w="med" len="med"/>
              <a:tailEnd type="none" w="med" len="med"/>
            </a:ln>
          </p:spPr>
          <p:txBody>
            <a:bodyPr wrap="none" anchor="ctr" anchorCtr="0"/>
            <a:lstStyle/>
            <a:p>
              <a:pPr algn="ctr" eaLnBrk="1" hangingPunct="1"/>
              <a:r>
                <a:rPr lang="en-US" altLang="en-US" sz="1800" dirty="0">
                  <a:latin typeface="Times New Roman" panose="02020603050405020304" pitchFamily="18" charset="0"/>
                </a:rPr>
                <a:t>Cơ quan</a:t>
              </a:r>
            </a:p>
            <a:p>
              <a:pPr algn="ctr" eaLnBrk="1" hangingPunct="1"/>
              <a:r>
                <a:rPr lang="en-US" altLang="en-US" sz="1800" dirty="0">
                  <a:latin typeface="Times New Roman" panose="02020603050405020304" pitchFamily="18" charset="0"/>
                </a:rPr>
                <a:t> bài </a:t>
              </a:r>
              <a:r>
                <a:rPr lang="en-US" altLang="en-US" sz="1800" dirty="0">
                  <a:latin typeface="VNI-Times" pitchFamily="2" charset="0"/>
                </a:rPr>
                <a:t>tieá</a:t>
              </a:r>
              <a:r>
                <a:rPr lang="en-US" altLang="en-US" sz="1800" dirty="0">
                  <a:latin typeface="Times New Roman" panose="02020603050405020304" pitchFamily="18" charset="0"/>
                </a:rPr>
                <a:t>t</a:t>
              </a:r>
            </a:p>
            <a:p>
              <a:pPr algn="ctr" eaLnBrk="1" hangingPunct="1"/>
              <a:r>
                <a:rPr lang="en-US" altLang="en-US" sz="1800" dirty="0">
                  <a:latin typeface="Times New Roman" panose="02020603050405020304" pitchFamily="18" charset="0"/>
                </a:rPr>
                <a:t> nư</a:t>
              </a:r>
              <a:r>
                <a:rPr lang="en-US" altLang="en-US" sz="1800" dirty="0">
                  <a:latin typeface="VNI-Times" pitchFamily="2" charset="0"/>
                </a:rPr>
                <a:t>ôù</a:t>
              </a:r>
              <a:r>
                <a:rPr lang="en-US" altLang="en-US" sz="1800" dirty="0">
                  <a:latin typeface="Times New Roman" panose="02020603050405020304" pitchFamily="18" charset="0"/>
                </a:rPr>
                <a:t>c ti</a:t>
              </a:r>
              <a:r>
                <a:rPr lang="en-US" altLang="en-US" sz="1800" dirty="0">
                  <a:latin typeface="VNI-Times" pitchFamily="2" charset="0"/>
                </a:rPr>
                <a:t>eå</a:t>
              </a:r>
              <a:r>
                <a:rPr lang="en-US" altLang="en-US" sz="1800" dirty="0">
                  <a:latin typeface="Times New Roman" panose="02020603050405020304" pitchFamily="18" charset="0"/>
                </a:rPr>
                <a:t>u</a:t>
              </a:r>
            </a:p>
          </p:txBody>
        </p:sp>
        <p:sp>
          <p:nvSpPr>
            <p:cNvPr id="6" name="Line 11"/>
            <p:cNvSpPr/>
            <p:nvPr/>
          </p:nvSpPr>
          <p:spPr>
            <a:xfrm flipH="1" flipV="1">
              <a:off x="9720" y="6223"/>
              <a:ext cx="990" cy="180"/>
            </a:xfrm>
            <a:prstGeom prst="line">
              <a:avLst/>
            </a:prstGeom>
            <a:ln w="38100" cap="flat" cmpd="sng">
              <a:solidFill>
                <a:schemeClr val="tx1"/>
              </a:solidFill>
              <a:prstDash val="solid"/>
              <a:headEnd type="none" w="med" len="med"/>
              <a:tailEnd type="triangle" w="med" len="med"/>
            </a:ln>
          </p:spPr>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483"/>
                                        </p:tgtEl>
                                        <p:attrNameLst>
                                          <p:attrName>style.visibility</p:attrName>
                                        </p:attrNameLst>
                                      </p:cBhvr>
                                      <p:to>
                                        <p:strVal val="visible"/>
                                      </p:to>
                                    </p:set>
                                    <p:anim calcmode="lin" valueType="num">
                                      <p:cBhvr additive="base">
                                        <p:cTn id="7" dur="500" fill="hold"/>
                                        <p:tgtEl>
                                          <p:spTgt spid="20483"/>
                                        </p:tgtEl>
                                        <p:attrNameLst>
                                          <p:attrName>ppt_x</p:attrName>
                                        </p:attrNameLst>
                                      </p:cBhvr>
                                      <p:tavLst>
                                        <p:tav tm="0">
                                          <p:val>
                                            <p:strVal val="#ppt_x"/>
                                          </p:val>
                                        </p:tav>
                                        <p:tav tm="100000">
                                          <p:val>
                                            <p:strVal val="#ppt_x"/>
                                          </p:val>
                                        </p:tav>
                                      </p:tavLst>
                                    </p:anim>
                                    <p:anim calcmode="lin" valueType="num">
                                      <p:cBhvr additive="base">
                                        <p:cTn id="8" dur="500" fill="hold"/>
                                        <p:tgtEl>
                                          <p:spTgt spid="2048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0484"/>
                                        </p:tgtEl>
                                        <p:attrNameLst>
                                          <p:attrName>style.visibility</p:attrName>
                                        </p:attrNameLst>
                                      </p:cBhvr>
                                      <p:to>
                                        <p:strVal val="visible"/>
                                      </p:to>
                                    </p:set>
                                    <p:anim calcmode="lin" valueType="num">
                                      <p:cBhvr additive="base">
                                        <p:cTn id="11" dur="500" fill="hold"/>
                                        <p:tgtEl>
                                          <p:spTgt spid="20484"/>
                                        </p:tgtEl>
                                        <p:attrNameLst>
                                          <p:attrName>ppt_x</p:attrName>
                                        </p:attrNameLst>
                                      </p:cBhvr>
                                      <p:tavLst>
                                        <p:tav tm="0">
                                          <p:val>
                                            <p:strVal val="#ppt_x"/>
                                          </p:val>
                                        </p:tav>
                                        <p:tav tm="100000">
                                          <p:val>
                                            <p:strVal val="#ppt_x"/>
                                          </p:val>
                                        </p:tav>
                                      </p:tavLst>
                                    </p:anim>
                                    <p:anim calcmode="lin" valueType="num">
                                      <p:cBhvr additive="base">
                                        <p:cTn id="12" dur="500" fill="hold"/>
                                        <p:tgtEl>
                                          <p:spTgt spid="2048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animBg="1"/>
      <p:bldP spid="20483"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2530" name="Text Box 53"/>
          <p:cNvSpPr txBox="1"/>
          <p:nvPr/>
        </p:nvSpPr>
        <p:spPr>
          <a:xfrm>
            <a:off x="1724660" y="51435"/>
            <a:ext cx="2083435" cy="645160"/>
          </a:xfrm>
          <a:prstGeom prst="rect">
            <a:avLst/>
          </a:prstGeom>
          <a:noFill/>
          <a:ln w="9525">
            <a:noFill/>
          </a:ln>
        </p:spPr>
        <p:txBody>
          <a:bodyPr>
            <a:spAutoFit/>
          </a:bodyPr>
          <a:lstStyle/>
          <a:p>
            <a:pPr algn="ctr" eaLnBrk="1" hangingPunct="1">
              <a:spcBef>
                <a:spcPct val="50000"/>
              </a:spcBef>
            </a:pPr>
            <a:r>
              <a:rPr lang="en-US" altLang="en-US" sz="1800" b="1" dirty="0">
                <a:latin typeface="Arial" panose="020B0604020202020204" pitchFamily="34" charset="0"/>
              </a:rPr>
              <a:t>THỨC ĂN NƯỚC UỐNG</a:t>
            </a:r>
          </a:p>
        </p:txBody>
      </p:sp>
      <p:sp>
        <p:nvSpPr>
          <p:cNvPr id="22531" name="Text Box 54"/>
          <p:cNvSpPr txBox="1"/>
          <p:nvPr/>
        </p:nvSpPr>
        <p:spPr>
          <a:xfrm>
            <a:off x="5019040" y="252730"/>
            <a:ext cx="1875155" cy="368935"/>
          </a:xfrm>
          <a:prstGeom prst="rect">
            <a:avLst/>
          </a:prstGeom>
          <a:noFill/>
          <a:ln w="9525">
            <a:noFill/>
          </a:ln>
        </p:spPr>
        <p:txBody>
          <a:bodyPr>
            <a:spAutoFit/>
          </a:bodyPr>
          <a:lstStyle/>
          <a:p>
            <a:pPr eaLnBrk="1" hangingPunct="1">
              <a:spcBef>
                <a:spcPct val="50000"/>
              </a:spcBef>
            </a:pPr>
            <a:r>
              <a:rPr lang="en-US" altLang="en-US" sz="1800" b="1" dirty="0">
                <a:latin typeface="Arial" panose="020B0604020202020204" pitchFamily="34" charset="0"/>
              </a:rPr>
              <a:t>KHÔNG KHÍ</a:t>
            </a:r>
          </a:p>
        </p:txBody>
      </p:sp>
      <p:sp>
        <p:nvSpPr>
          <p:cNvPr id="22532" name="Rectangle 55"/>
          <p:cNvSpPr/>
          <p:nvPr/>
        </p:nvSpPr>
        <p:spPr>
          <a:xfrm>
            <a:off x="1755140" y="896620"/>
            <a:ext cx="5139055" cy="4097020"/>
          </a:xfrm>
          <a:prstGeom prst="rect">
            <a:avLst/>
          </a:prstGeom>
          <a:solidFill>
            <a:schemeClr val="bg1"/>
          </a:solidFill>
          <a:ln w="9525" cap="flat" cmpd="sng">
            <a:solidFill>
              <a:schemeClr val="tx1"/>
            </a:solidFill>
            <a:prstDash val="solid"/>
            <a:miter/>
            <a:headEnd type="none" w="med" len="med"/>
            <a:tailEnd type="none" w="med" len="med"/>
          </a:ln>
        </p:spPr>
        <p:txBody>
          <a:bodyPr wrap="none" anchor="ctr" anchorCtr="0"/>
          <a:lstStyle/>
          <a:p>
            <a:pPr eaLnBrk="1" hangingPunct="1"/>
            <a:endParaRPr lang="en-US" altLang="en-US" sz="1050" dirty="0">
              <a:latin typeface="Arial" panose="020B0604020202020204" pitchFamily="34" charset="0"/>
            </a:endParaRPr>
          </a:p>
        </p:txBody>
      </p:sp>
      <p:sp>
        <p:nvSpPr>
          <p:cNvPr id="22533" name="Text Box 56"/>
          <p:cNvSpPr txBox="1"/>
          <p:nvPr/>
        </p:nvSpPr>
        <p:spPr>
          <a:xfrm>
            <a:off x="2032635" y="1226820"/>
            <a:ext cx="1388745" cy="368935"/>
          </a:xfrm>
          <a:prstGeom prst="rect">
            <a:avLst/>
          </a:prstGeom>
          <a:solidFill>
            <a:schemeClr val="bg1"/>
          </a:solidFill>
          <a:ln w="9525" cap="flat" cmpd="sng">
            <a:solidFill>
              <a:schemeClr val="tx1"/>
            </a:solidFill>
            <a:prstDash val="solid"/>
            <a:miter/>
            <a:headEnd type="none" w="med" len="med"/>
            <a:tailEnd type="none" w="med" len="med"/>
          </a:ln>
        </p:spPr>
        <p:txBody>
          <a:bodyPr>
            <a:spAutoFit/>
          </a:bodyPr>
          <a:lstStyle/>
          <a:p>
            <a:pPr eaLnBrk="1" hangingPunct="1">
              <a:spcBef>
                <a:spcPct val="50000"/>
              </a:spcBef>
            </a:pPr>
            <a:r>
              <a:rPr lang="en-US" altLang="en-US" sz="1800" b="1" dirty="0">
                <a:solidFill>
                  <a:srgbClr val="FF0000"/>
                </a:solidFill>
                <a:latin typeface="Arial" panose="020B0604020202020204" pitchFamily="34" charset="0"/>
              </a:rPr>
              <a:t>Tiêu hóa</a:t>
            </a:r>
          </a:p>
        </p:txBody>
      </p:sp>
      <p:sp>
        <p:nvSpPr>
          <p:cNvPr id="22534" name="Text Box 57"/>
          <p:cNvSpPr txBox="1"/>
          <p:nvPr/>
        </p:nvSpPr>
        <p:spPr>
          <a:xfrm>
            <a:off x="5227320" y="1226820"/>
            <a:ext cx="1158875" cy="368935"/>
          </a:xfrm>
          <a:prstGeom prst="rect">
            <a:avLst/>
          </a:prstGeom>
          <a:solidFill>
            <a:schemeClr val="bg1"/>
          </a:solidFill>
          <a:ln w="9525" cap="flat" cmpd="sng">
            <a:solidFill>
              <a:schemeClr val="tx1"/>
            </a:solidFill>
            <a:prstDash val="solid"/>
            <a:miter/>
            <a:headEnd type="none" w="med" len="med"/>
            <a:tailEnd type="none" w="med" len="med"/>
          </a:ln>
        </p:spPr>
        <p:txBody>
          <a:bodyPr>
            <a:spAutoFit/>
          </a:bodyPr>
          <a:lstStyle/>
          <a:p>
            <a:pPr eaLnBrk="1" hangingPunct="1">
              <a:spcBef>
                <a:spcPct val="50000"/>
              </a:spcBef>
            </a:pPr>
            <a:r>
              <a:rPr lang="en-US" altLang="en-US" sz="1800" b="1" dirty="0">
                <a:solidFill>
                  <a:srgbClr val="FF0000"/>
                </a:solidFill>
                <a:latin typeface="Arial" panose="020B0604020202020204" pitchFamily="34" charset="0"/>
              </a:rPr>
              <a:t>Hô hấp</a:t>
            </a:r>
          </a:p>
        </p:txBody>
      </p:sp>
      <p:sp>
        <p:nvSpPr>
          <p:cNvPr id="22535" name="Line 58"/>
          <p:cNvSpPr/>
          <p:nvPr/>
        </p:nvSpPr>
        <p:spPr>
          <a:xfrm>
            <a:off x="2171700" y="1609090"/>
            <a:ext cx="0" cy="584200"/>
          </a:xfrm>
          <a:prstGeom prst="line">
            <a:avLst/>
          </a:prstGeom>
          <a:ln w="28575" cap="flat" cmpd="sng">
            <a:solidFill>
              <a:schemeClr val="tx1"/>
            </a:solidFill>
            <a:prstDash val="solid"/>
            <a:headEnd type="none" w="med" len="med"/>
            <a:tailEnd type="none" w="med" len="med"/>
          </a:ln>
        </p:spPr>
      </p:sp>
      <p:sp>
        <p:nvSpPr>
          <p:cNvPr id="22536" name="Line 59"/>
          <p:cNvSpPr/>
          <p:nvPr/>
        </p:nvSpPr>
        <p:spPr>
          <a:xfrm flipH="1">
            <a:off x="1546225" y="2193925"/>
            <a:ext cx="624840" cy="0"/>
          </a:xfrm>
          <a:prstGeom prst="line">
            <a:avLst/>
          </a:prstGeom>
          <a:ln w="28575" cap="flat" cmpd="sng">
            <a:solidFill>
              <a:schemeClr val="tx1"/>
            </a:solidFill>
            <a:prstDash val="solid"/>
            <a:headEnd type="none" w="med" len="med"/>
            <a:tailEnd type="triangle" w="med" len="med"/>
          </a:ln>
        </p:spPr>
      </p:sp>
      <p:sp>
        <p:nvSpPr>
          <p:cNvPr id="22537" name="Line 60"/>
          <p:cNvSpPr/>
          <p:nvPr/>
        </p:nvSpPr>
        <p:spPr>
          <a:xfrm>
            <a:off x="3060065" y="1617345"/>
            <a:ext cx="0" cy="584200"/>
          </a:xfrm>
          <a:prstGeom prst="line">
            <a:avLst/>
          </a:prstGeom>
          <a:ln w="28575" cap="flat" cmpd="sng">
            <a:solidFill>
              <a:schemeClr val="tx1"/>
            </a:solidFill>
            <a:prstDash val="solid"/>
            <a:headEnd type="none" w="med" len="med"/>
            <a:tailEnd type="none" w="med" len="med"/>
          </a:ln>
        </p:spPr>
      </p:sp>
      <p:sp>
        <p:nvSpPr>
          <p:cNvPr id="22538" name="Text Box 61"/>
          <p:cNvSpPr txBox="1"/>
          <p:nvPr/>
        </p:nvSpPr>
        <p:spPr>
          <a:xfrm>
            <a:off x="3074035" y="2675890"/>
            <a:ext cx="2569210" cy="368935"/>
          </a:xfrm>
          <a:prstGeom prst="rect">
            <a:avLst/>
          </a:prstGeom>
          <a:solidFill>
            <a:schemeClr val="bg1"/>
          </a:solidFill>
          <a:ln w="9525" cap="flat" cmpd="sng">
            <a:solidFill>
              <a:schemeClr val="tx1"/>
            </a:solidFill>
            <a:prstDash val="solid"/>
            <a:miter/>
            <a:headEnd type="none" w="med" len="med"/>
            <a:tailEnd type="none" w="med" len="med"/>
          </a:ln>
        </p:spPr>
        <p:txBody>
          <a:bodyPr>
            <a:spAutoFit/>
          </a:bodyPr>
          <a:lstStyle/>
          <a:p>
            <a:pPr algn="ctr" eaLnBrk="1" hangingPunct="1">
              <a:spcBef>
                <a:spcPct val="50000"/>
              </a:spcBef>
            </a:pPr>
            <a:r>
              <a:rPr lang="en-US" altLang="en-US" sz="1800" b="1" dirty="0">
                <a:solidFill>
                  <a:srgbClr val="FF0000"/>
                </a:solidFill>
                <a:latin typeface="Arial" panose="020B0604020202020204" pitchFamily="34" charset="0"/>
              </a:rPr>
              <a:t>Tuần hoàn</a:t>
            </a:r>
          </a:p>
        </p:txBody>
      </p:sp>
      <p:sp>
        <p:nvSpPr>
          <p:cNvPr id="22539" name="Line 62"/>
          <p:cNvSpPr/>
          <p:nvPr/>
        </p:nvSpPr>
        <p:spPr>
          <a:xfrm>
            <a:off x="5435600" y="1607820"/>
            <a:ext cx="0" cy="584200"/>
          </a:xfrm>
          <a:prstGeom prst="line">
            <a:avLst/>
          </a:prstGeom>
          <a:ln w="28575" cap="flat" cmpd="sng">
            <a:solidFill>
              <a:schemeClr val="tx1"/>
            </a:solidFill>
            <a:prstDash val="solid"/>
            <a:headEnd type="none" w="med" len="med"/>
            <a:tailEnd type="none" w="med" len="med"/>
          </a:ln>
        </p:spPr>
      </p:sp>
      <p:sp>
        <p:nvSpPr>
          <p:cNvPr id="22540" name="Line 63"/>
          <p:cNvSpPr/>
          <p:nvPr/>
        </p:nvSpPr>
        <p:spPr>
          <a:xfrm>
            <a:off x="6141720" y="1606550"/>
            <a:ext cx="0" cy="584200"/>
          </a:xfrm>
          <a:prstGeom prst="line">
            <a:avLst/>
          </a:prstGeom>
          <a:ln w="28575" cap="flat" cmpd="sng">
            <a:solidFill>
              <a:schemeClr val="tx1"/>
            </a:solidFill>
            <a:prstDash val="solid"/>
            <a:headEnd type="none" w="med" len="med"/>
            <a:tailEnd type="none" w="med" len="med"/>
          </a:ln>
        </p:spPr>
      </p:sp>
      <p:sp>
        <p:nvSpPr>
          <p:cNvPr id="22541" name="Line 64"/>
          <p:cNvSpPr/>
          <p:nvPr/>
        </p:nvSpPr>
        <p:spPr>
          <a:xfrm>
            <a:off x="3560445" y="2200275"/>
            <a:ext cx="0" cy="454660"/>
          </a:xfrm>
          <a:prstGeom prst="line">
            <a:avLst/>
          </a:prstGeom>
          <a:ln w="28575" cap="flat" cmpd="sng">
            <a:solidFill>
              <a:schemeClr val="tx1"/>
            </a:solidFill>
            <a:prstDash val="solid"/>
            <a:headEnd type="none" w="med" len="med"/>
            <a:tailEnd type="triangle" w="med" len="med"/>
          </a:ln>
        </p:spPr>
      </p:sp>
      <p:sp>
        <p:nvSpPr>
          <p:cNvPr id="22542" name="Line 65"/>
          <p:cNvSpPr/>
          <p:nvPr/>
        </p:nvSpPr>
        <p:spPr>
          <a:xfrm>
            <a:off x="4681855" y="2197735"/>
            <a:ext cx="0" cy="454660"/>
          </a:xfrm>
          <a:prstGeom prst="line">
            <a:avLst/>
          </a:prstGeom>
          <a:ln w="28575" cap="flat" cmpd="sng">
            <a:solidFill>
              <a:schemeClr val="tx1"/>
            </a:solidFill>
            <a:prstDash val="solid"/>
            <a:headEnd type="none" w="med" len="med"/>
            <a:tailEnd type="triangle" w="med" len="med"/>
          </a:ln>
        </p:spPr>
      </p:sp>
      <p:sp>
        <p:nvSpPr>
          <p:cNvPr id="22543" name="Text Box 66"/>
          <p:cNvSpPr txBox="1"/>
          <p:nvPr/>
        </p:nvSpPr>
        <p:spPr>
          <a:xfrm>
            <a:off x="504825" y="1960880"/>
            <a:ext cx="976630" cy="368935"/>
          </a:xfrm>
          <a:prstGeom prst="rect">
            <a:avLst/>
          </a:prstGeom>
          <a:noFill/>
          <a:ln w="9525">
            <a:noFill/>
          </a:ln>
        </p:spPr>
        <p:txBody>
          <a:bodyPr>
            <a:spAutoFit/>
          </a:bodyPr>
          <a:lstStyle/>
          <a:p>
            <a:pPr eaLnBrk="1" hangingPunct="1">
              <a:spcBef>
                <a:spcPct val="50000"/>
              </a:spcBef>
            </a:pPr>
            <a:r>
              <a:rPr lang="en-US" altLang="en-US" sz="1800" b="1" dirty="0">
                <a:latin typeface="Arial" panose="020B0604020202020204" pitchFamily="34" charset="0"/>
              </a:rPr>
              <a:t>Phân</a:t>
            </a:r>
          </a:p>
        </p:txBody>
      </p:sp>
      <p:sp>
        <p:nvSpPr>
          <p:cNvPr id="22544" name="Text Box 67"/>
          <p:cNvSpPr txBox="1"/>
          <p:nvPr/>
        </p:nvSpPr>
        <p:spPr>
          <a:xfrm>
            <a:off x="7101840" y="1875790"/>
            <a:ext cx="1250315" cy="495300"/>
          </a:xfrm>
          <a:prstGeom prst="rect">
            <a:avLst/>
          </a:prstGeom>
          <a:noFill/>
          <a:ln w="9525">
            <a:noFill/>
          </a:ln>
        </p:spPr>
        <p:txBody>
          <a:bodyPr>
            <a:spAutoFit/>
          </a:bodyPr>
          <a:lstStyle/>
          <a:p>
            <a:pPr algn="ctr" eaLnBrk="1" hangingPunct="1">
              <a:spcBef>
                <a:spcPct val="50000"/>
              </a:spcBef>
            </a:pPr>
            <a:r>
              <a:rPr lang="en-US" altLang="en-US" sz="1050" b="1" dirty="0">
                <a:latin typeface="Arial" panose="020B0604020202020204" pitchFamily="34" charset="0"/>
              </a:rPr>
              <a:t>Khí</a:t>
            </a:r>
          </a:p>
          <a:p>
            <a:pPr algn="ctr" eaLnBrk="1" hangingPunct="1">
              <a:spcBef>
                <a:spcPct val="50000"/>
              </a:spcBef>
            </a:pPr>
            <a:r>
              <a:rPr lang="en-US" altLang="en-US" sz="1050" b="1" dirty="0">
                <a:latin typeface="Arial" panose="020B0604020202020204" pitchFamily="34" charset="0"/>
              </a:rPr>
              <a:t>Các-bô-níc</a:t>
            </a:r>
          </a:p>
        </p:txBody>
      </p:sp>
      <p:sp>
        <p:nvSpPr>
          <p:cNvPr id="22545" name="Text Box 68"/>
          <p:cNvSpPr txBox="1"/>
          <p:nvPr/>
        </p:nvSpPr>
        <p:spPr>
          <a:xfrm>
            <a:off x="3152140" y="1842135"/>
            <a:ext cx="1041400" cy="252730"/>
          </a:xfrm>
          <a:prstGeom prst="rect">
            <a:avLst/>
          </a:prstGeom>
          <a:noFill/>
          <a:ln w="9525">
            <a:noFill/>
          </a:ln>
        </p:spPr>
        <p:txBody>
          <a:bodyPr>
            <a:spAutoFit/>
          </a:bodyPr>
          <a:lstStyle/>
          <a:p>
            <a:pPr eaLnBrk="1" hangingPunct="1">
              <a:spcBef>
                <a:spcPct val="50000"/>
              </a:spcBef>
            </a:pPr>
            <a:r>
              <a:rPr lang="en-US" altLang="en-US" sz="1050" dirty="0">
                <a:solidFill>
                  <a:srgbClr val="FF0066"/>
                </a:solidFill>
                <a:latin typeface="Arial" panose="020B0604020202020204" pitchFamily="34" charset="0"/>
              </a:rPr>
              <a:t>………..?</a:t>
            </a:r>
          </a:p>
        </p:txBody>
      </p:sp>
      <p:sp>
        <p:nvSpPr>
          <p:cNvPr id="22546" name="Text Box 69"/>
          <p:cNvSpPr txBox="1"/>
          <p:nvPr/>
        </p:nvSpPr>
        <p:spPr>
          <a:xfrm>
            <a:off x="4601845" y="1833880"/>
            <a:ext cx="833120" cy="252730"/>
          </a:xfrm>
          <a:prstGeom prst="rect">
            <a:avLst/>
          </a:prstGeom>
          <a:noFill/>
          <a:ln w="9525">
            <a:noFill/>
          </a:ln>
        </p:spPr>
        <p:txBody>
          <a:bodyPr>
            <a:spAutoFit/>
          </a:bodyPr>
          <a:lstStyle/>
          <a:p>
            <a:pPr eaLnBrk="1" hangingPunct="1">
              <a:spcBef>
                <a:spcPct val="50000"/>
              </a:spcBef>
            </a:pPr>
            <a:r>
              <a:rPr lang="en-US" altLang="en-US" sz="1050" dirty="0">
                <a:solidFill>
                  <a:srgbClr val="FF0066"/>
                </a:solidFill>
                <a:latin typeface="Arial" panose="020B0604020202020204" pitchFamily="34" charset="0"/>
              </a:rPr>
              <a:t>……..?</a:t>
            </a:r>
          </a:p>
        </p:txBody>
      </p:sp>
      <p:sp>
        <p:nvSpPr>
          <p:cNvPr id="22547" name="Text Box 70"/>
          <p:cNvSpPr txBox="1"/>
          <p:nvPr/>
        </p:nvSpPr>
        <p:spPr>
          <a:xfrm>
            <a:off x="2240915" y="3937635"/>
            <a:ext cx="1875155" cy="922020"/>
          </a:xfrm>
          <a:prstGeom prst="rect">
            <a:avLst/>
          </a:prstGeom>
          <a:solidFill>
            <a:schemeClr val="bg1"/>
          </a:solidFill>
          <a:ln w="9525">
            <a:noFill/>
          </a:ln>
        </p:spPr>
        <p:txBody>
          <a:bodyPr>
            <a:spAutoFit/>
          </a:bodyPr>
          <a:lstStyle/>
          <a:p>
            <a:pPr eaLnBrk="1" hangingPunct="1">
              <a:spcBef>
                <a:spcPct val="50000"/>
              </a:spcBef>
            </a:pPr>
            <a:r>
              <a:rPr lang="en-US" altLang="en-US" sz="1800" b="1" dirty="0">
                <a:solidFill>
                  <a:srgbClr val="FF0000"/>
                </a:solidFill>
                <a:latin typeface="Arial" panose="020B0604020202020204" pitchFamily="34" charset="0"/>
              </a:rPr>
              <a:t>Tất cả các cơ quan của cơ thể</a:t>
            </a:r>
          </a:p>
        </p:txBody>
      </p:sp>
      <p:sp>
        <p:nvSpPr>
          <p:cNvPr id="22548" name="Text Box 71"/>
          <p:cNvSpPr txBox="1"/>
          <p:nvPr/>
        </p:nvSpPr>
        <p:spPr>
          <a:xfrm>
            <a:off x="4949190" y="3916680"/>
            <a:ext cx="1319530" cy="368935"/>
          </a:xfrm>
          <a:prstGeom prst="rect">
            <a:avLst/>
          </a:prstGeom>
          <a:solidFill>
            <a:schemeClr val="bg1"/>
          </a:solidFill>
          <a:ln w="9525">
            <a:noFill/>
          </a:ln>
        </p:spPr>
        <p:txBody>
          <a:bodyPr>
            <a:spAutoFit/>
          </a:bodyPr>
          <a:lstStyle/>
          <a:p>
            <a:pPr eaLnBrk="1" hangingPunct="1">
              <a:spcBef>
                <a:spcPct val="50000"/>
              </a:spcBef>
            </a:pPr>
            <a:r>
              <a:rPr lang="en-US" altLang="en-US" sz="1800" b="1" dirty="0">
                <a:solidFill>
                  <a:srgbClr val="FF0000"/>
                </a:solidFill>
                <a:latin typeface="Arial" panose="020B0604020202020204" pitchFamily="34" charset="0"/>
              </a:rPr>
              <a:t>Bài tiết</a:t>
            </a:r>
          </a:p>
        </p:txBody>
      </p:sp>
      <p:sp>
        <p:nvSpPr>
          <p:cNvPr id="22549" name="Line 72"/>
          <p:cNvSpPr/>
          <p:nvPr/>
        </p:nvSpPr>
        <p:spPr>
          <a:xfrm>
            <a:off x="3143885" y="3044825"/>
            <a:ext cx="0" cy="908685"/>
          </a:xfrm>
          <a:prstGeom prst="line">
            <a:avLst/>
          </a:prstGeom>
          <a:ln w="28575" cap="flat" cmpd="sng">
            <a:solidFill>
              <a:schemeClr val="tx1"/>
            </a:solidFill>
            <a:prstDash val="solid"/>
            <a:headEnd type="none" w="med" len="med"/>
            <a:tailEnd type="triangle" w="med" len="med"/>
          </a:ln>
        </p:spPr>
      </p:sp>
      <p:sp>
        <p:nvSpPr>
          <p:cNvPr id="22550" name="Line 73"/>
          <p:cNvSpPr/>
          <p:nvPr/>
        </p:nvSpPr>
        <p:spPr>
          <a:xfrm>
            <a:off x="5504815" y="3032125"/>
            <a:ext cx="0" cy="908685"/>
          </a:xfrm>
          <a:prstGeom prst="line">
            <a:avLst/>
          </a:prstGeom>
          <a:ln w="28575" cap="flat" cmpd="sng">
            <a:solidFill>
              <a:schemeClr val="tx1"/>
            </a:solidFill>
            <a:prstDash val="solid"/>
            <a:headEnd type="none" w="med" len="med"/>
            <a:tailEnd type="triangle" w="med" len="med"/>
          </a:ln>
        </p:spPr>
      </p:sp>
      <p:sp>
        <p:nvSpPr>
          <p:cNvPr id="22551" name="Line 74"/>
          <p:cNvSpPr/>
          <p:nvPr/>
        </p:nvSpPr>
        <p:spPr>
          <a:xfrm flipV="1">
            <a:off x="3560445" y="3035300"/>
            <a:ext cx="0" cy="908685"/>
          </a:xfrm>
          <a:prstGeom prst="line">
            <a:avLst/>
          </a:prstGeom>
          <a:ln w="28575" cap="flat" cmpd="sng">
            <a:solidFill>
              <a:schemeClr val="tx1"/>
            </a:solidFill>
            <a:prstDash val="solid"/>
            <a:headEnd type="none" w="med" len="med"/>
            <a:tailEnd type="triangle" w="med" len="med"/>
          </a:ln>
        </p:spPr>
      </p:sp>
      <p:sp>
        <p:nvSpPr>
          <p:cNvPr id="22552" name="Line 75"/>
          <p:cNvSpPr/>
          <p:nvPr/>
        </p:nvSpPr>
        <p:spPr>
          <a:xfrm>
            <a:off x="3074035" y="2200275"/>
            <a:ext cx="486410" cy="0"/>
          </a:xfrm>
          <a:prstGeom prst="line">
            <a:avLst/>
          </a:prstGeom>
          <a:ln w="28575" cap="flat" cmpd="sng">
            <a:solidFill>
              <a:schemeClr val="tx1"/>
            </a:solidFill>
            <a:prstDash val="solid"/>
            <a:headEnd type="none" w="med" len="med"/>
            <a:tailEnd type="none" w="med" len="med"/>
          </a:ln>
        </p:spPr>
      </p:sp>
      <p:sp>
        <p:nvSpPr>
          <p:cNvPr id="22553" name="Line 76"/>
          <p:cNvSpPr/>
          <p:nvPr/>
        </p:nvSpPr>
        <p:spPr>
          <a:xfrm>
            <a:off x="4671695" y="2200275"/>
            <a:ext cx="763905" cy="0"/>
          </a:xfrm>
          <a:prstGeom prst="line">
            <a:avLst/>
          </a:prstGeom>
          <a:ln w="28575" cap="flat" cmpd="sng">
            <a:solidFill>
              <a:schemeClr val="tx1"/>
            </a:solidFill>
            <a:prstDash val="solid"/>
            <a:headEnd type="none" w="med" len="med"/>
            <a:tailEnd type="none" w="med" len="med"/>
          </a:ln>
        </p:spPr>
      </p:sp>
      <p:sp>
        <p:nvSpPr>
          <p:cNvPr id="22554" name="Line 77"/>
          <p:cNvSpPr/>
          <p:nvPr/>
        </p:nvSpPr>
        <p:spPr>
          <a:xfrm flipV="1">
            <a:off x="4879975" y="2330450"/>
            <a:ext cx="0" cy="324485"/>
          </a:xfrm>
          <a:prstGeom prst="line">
            <a:avLst/>
          </a:prstGeom>
          <a:ln w="28575" cap="flat" cmpd="sng">
            <a:solidFill>
              <a:schemeClr val="tx1"/>
            </a:solidFill>
            <a:prstDash val="solid"/>
            <a:headEnd type="none" w="med" len="med"/>
            <a:tailEnd type="none" w="med" len="med"/>
          </a:ln>
        </p:spPr>
      </p:sp>
      <p:sp>
        <p:nvSpPr>
          <p:cNvPr id="22555" name="Line 78"/>
          <p:cNvSpPr/>
          <p:nvPr/>
        </p:nvSpPr>
        <p:spPr>
          <a:xfrm>
            <a:off x="4879975" y="2330450"/>
            <a:ext cx="833120" cy="0"/>
          </a:xfrm>
          <a:prstGeom prst="line">
            <a:avLst/>
          </a:prstGeom>
          <a:ln w="28575" cap="flat" cmpd="sng">
            <a:solidFill>
              <a:schemeClr val="tx1"/>
            </a:solidFill>
            <a:prstDash val="solid"/>
            <a:headEnd type="none" w="med" len="med"/>
            <a:tailEnd type="none" w="med" len="med"/>
          </a:ln>
        </p:spPr>
      </p:sp>
      <p:sp>
        <p:nvSpPr>
          <p:cNvPr id="22556" name="Line 79"/>
          <p:cNvSpPr/>
          <p:nvPr/>
        </p:nvSpPr>
        <p:spPr>
          <a:xfrm flipV="1">
            <a:off x="5713095" y="1616075"/>
            <a:ext cx="0" cy="714375"/>
          </a:xfrm>
          <a:prstGeom prst="line">
            <a:avLst/>
          </a:prstGeom>
          <a:ln w="28575" cap="flat" cmpd="sng">
            <a:solidFill>
              <a:schemeClr val="tx1"/>
            </a:solidFill>
            <a:prstDash val="solid"/>
            <a:headEnd type="none" w="med" len="med"/>
            <a:tailEnd type="triangle" w="med" len="med"/>
          </a:ln>
        </p:spPr>
      </p:sp>
      <p:sp>
        <p:nvSpPr>
          <p:cNvPr id="22557" name="Text Box 80"/>
          <p:cNvSpPr txBox="1"/>
          <p:nvPr/>
        </p:nvSpPr>
        <p:spPr>
          <a:xfrm>
            <a:off x="4949190" y="2265680"/>
            <a:ext cx="1388745" cy="252730"/>
          </a:xfrm>
          <a:prstGeom prst="rect">
            <a:avLst/>
          </a:prstGeom>
          <a:noFill/>
          <a:ln w="9525">
            <a:noFill/>
          </a:ln>
        </p:spPr>
        <p:txBody>
          <a:bodyPr>
            <a:spAutoFit/>
          </a:bodyPr>
          <a:lstStyle/>
          <a:p>
            <a:pPr eaLnBrk="1" hangingPunct="1">
              <a:spcBef>
                <a:spcPct val="50000"/>
              </a:spcBef>
            </a:pPr>
            <a:r>
              <a:rPr lang="en-US" altLang="en-US" sz="1050" dirty="0">
                <a:latin typeface="Arial" panose="020B0604020202020204" pitchFamily="34" charset="0"/>
              </a:rPr>
              <a:t>………</a:t>
            </a:r>
          </a:p>
        </p:txBody>
      </p:sp>
      <p:sp>
        <p:nvSpPr>
          <p:cNvPr id="22558" name="Text Box 81"/>
          <p:cNvSpPr txBox="1"/>
          <p:nvPr/>
        </p:nvSpPr>
        <p:spPr>
          <a:xfrm>
            <a:off x="2449195" y="3369310"/>
            <a:ext cx="902970" cy="252730"/>
          </a:xfrm>
          <a:prstGeom prst="rect">
            <a:avLst/>
          </a:prstGeom>
          <a:noFill/>
          <a:ln w="9525">
            <a:noFill/>
          </a:ln>
        </p:spPr>
        <p:txBody>
          <a:bodyPr>
            <a:spAutoFit/>
          </a:bodyPr>
          <a:lstStyle/>
          <a:p>
            <a:pPr eaLnBrk="1" hangingPunct="1">
              <a:spcBef>
                <a:spcPct val="50000"/>
              </a:spcBef>
            </a:pPr>
            <a:r>
              <a:rPr lang="en-US" altLang="en-US" sz="1050" dirty="0">
                <a:solidFill>
                  <a:srgbClr val="FF0066"/>
                </a:solidFill>
                <a:latin typeface="Arial" panose="020B0604020202020204" pitchFamily="34" charset="0"/>
              </a:rPr>
              <a:t>……?</a:t>
            </a:r>
          </a:p>
        </p:txBody>
      </p:sp>
      <p:sp>
        <p:nvSpPr>
          <p:cNvPr id="22559" name="Text Box 82"/>
          <p:cNvSpPr txBox="1"/>
          <p:nvPr/>
        </p:nvSpPr>
        <p:spPr>
          <a:xfrm>
            <a:off x="3629660" y="3366135"/>
            <a:ext cx="902970" cy="252730"/>
          </a:xfrm>
          <a:prstGeom prst="rect">
            <a:avLst/>
          </a:prstGeom>
          <a:noFill/>
          <a:ln w="9525">
            <a:noFill/>
          </a:ln>
        </p:spPr>
        <p:txBody>
          <a:bodyPr>
            <a:spAutoFit/>
          </a:bodyPr>
          <a:lstStyle/>
          <a:p>
            <a:pPr eaLnBrk="1" hangingPunct="1">
              <a:spcBef>
                <a:spcPct val="50000"/>
              </a:spcBef>
            </a:pPr>
            <a:r>
              <a:rPr lang="en-US" altLang="en-US" sz="1050" dirty="0">
                <a:solidFill>
                  <a:srgbClr val="FF0066"/>
                </a:solidFill>
                <a:latin typeface="Arial" panose="020B0604020202020204" pitchFamily="34" charset="0"/>
              </a:rPr>
              <a:t>…….?</a:t>
            </a:r>
          </a:p>
        </p:txBody>
      </p:sp>
      <p:sp>
        <p:nvSpPr>
          <p:cNvPr id="22560" name="Text Box 83"/>
          <p:cNvSpPr txBox="1"/>
          <p:nvPr/>
        </p:nvSpPr>
        <p:spPr>
          <a:xfrm>
            <a:off x="5574030" y="3356610"/>
            <a:ext cx="902970" cy="252730"/>
          </a:xfrm>
          <a:prstGeom prst="rect">
            <a:avLst/>
          </a:prstGeom>
          <a:noFill/>
          <a:ln w="9525">
            <a:noFill/>
          </a:ln>
        </p:spPr>
        <p:txBody>
          <a:bodyPr>
            <a:spAutoFit/>
          </a:bodyPr>
          <a:lstStyle/>
          <a:p>
            <a:pPr eaLnBrk="1" hangingPunct="1">
              <a:spcBef>
                <a:spcPct val="50000"/>
              </a:spcBef>
            </a:pPr>
            <a:r>
              <a:rPr lang="en-US" altLang="en-US" sz="1050" dirty="0">
                <a:solidFill>
                  <a:srgbClr val="FF0066"/>
                </a:solidFill>
                <a:latin typeface="Arial" panose="020B0604020202020204" pitchFamily="34" charset="0"/>
              </a:rPr>
              <a:t>…….?</a:t>
            </a:r>
          </a:p>
        </p:txBody>
      </p:sp>
      <p:sp>
        <p:nvSpPr>
          <p:cNvPr id="22561" name="Line 84"/>
          <p:cNvSpPr/>
          <p:nvPr/>
        </p:nvSpPr>
        <p:spPr>
          <a:xfrm>
            <a:off x="5504815" y="4287520"/>
            <a:ext cx="0" cy="454660"/>
          </a:xfrm>
          <a:prstGeom prst="line">
            <a:avLst/>
          </a:prstGeom>
          <a:ln w="28575" cap="flat" cmpd="sng">
            <a:solidFill>
              <a:schemeClr val="tx1"/>
            </a:solidFill>
            <a:prstDash val="solid"/>
            <a:headEnd type="none" w="med" len="med"/>
            <a:tailEnd type="none" w="med" len="med"/>
          </a:ln>
        </p:spPr>
      </p:sp>
      <p:sp>
        <p:nvSpPr>
          <p:cNvPr id="22562" name="Line 85"/>
          <p:cNvSpPr/>
          <p:nvPr/>
        </p:nvSpPr>
        <p:spPr>
          <a:xfrm>
            <a:off x="5504815" y="4732655"/>
            <a:ext cx="1527810" cy="0"/>
          </a:xfrm>
          <a:prstGeom prst="line">
            <a:avLst/>
          </a:prstGeom>
          <a:ln w="28575" cap="flat" cmpd="sng">
            <a:solidFill>
              <a:schemeClr val="tx1"/>
            </a:solidFill>
            <a:prstDash val="solid"/>
            <a:headEnd type="none" w="med" len="med"/>
            <a:tailEnd type="triangle" w="med" len="med"/>
          </a:ln>
        </p:spPr>
      </p:sp>
      <p:sp>
        <p:nvSpPr>
          <p:cNvPr id="22563" name="Text Box 86"/>
          <p:cNvSpPr txBox="1"/>
          <p:nvPr/>
        </p:nvSpPr>
        <p:spPr>
          <a:xfrm>
            <a:off x="7240905" y="4342765"/>
            <a:ext cx="1319530" cy="495300"/>
          </a:xfrm>
          <a:prstGeom prst="rect">
            <a:avLst/>
          </a:prstGeom>
          <a:noFill/>
          <a:ln w="9525">
            <a:noFill/>
          </a:ln>
        </p:spPr>
        <p:txBody>
          <a:bodyPr>
            <a:spAutoFit/>
          </a:bodyPr>
          <a:lstStyle/>
          <a:p>
            <a:pPr eaLnBrk="1" hangingPunct="1">
              <a:spcBef>
                <a:spcPct val="50000"/>
              </a:spcBef>
            </a:pPr>
            <a:r>
              <a:rPr lang="en-US" altLang="en-US" sz="1050" b="1" dirty="0">
                <a:latin typeface="Arial" panose="020B0604020202020204" pitchFamily="34" charset="0"/>
              </a:rPr>
              <a:t>- Nước tiểu</a:t>
            </a:r>
          </a:p>
          <a:p>
            <a:pPr eaLnBrk="1" hangingPunct="1">
              <a:spcBef>
                <a:spcPct val="50000"/>
              </a:spcBef>
            </a:pPr>
            <a:r>
              <a:rPr lang="en-US" altLang="en-US" sz="1050" b="1" dirty="0">
                <a:latin typeface="Arial" panose="020B0604020202020204" pitchFamily="34" charset="0"/>
              </a:rPr>
              <a:t>- Mồ hôi</a:t>
            </a:r>
          </a:p>
        </p:txBody>
      </p:sp>
      <p:sp>
        <p:nvSpPr>
          <p:cNvPr id="22564" name="Line 88"/>
          <p:cNvSpPr/>
          <p:nvPr/>
        </p:nvSpPr>
        <p:spPr>
          <a:xfrm>
            <a:off x="2727325" y="707390"/>
            <a:ext cx="0" cy="454660"/>
          </a:xfrm>
          <a:prstGeom prst="line">
            <a:avLst/>
          </a:prstGeom>
          <a:ln w="28575" cap="flat" cmpd="sng">
            <a:solidFill>
              <a:schemeClr val="tx1"/>
            </a:solidFill>
            <a:prstDash val="solid"/>
            <a:headEnd type="none" w="med" len="med"/>
            <a:tailEnd type="triangle" w="med" len="med"/>
          </a:ln>
        </p:spPr>
      </p:sp>
      <p:sp>
        <p:nvSpPr>
          <p:cNvPr id="22565" name="Line 89"/>
          <p:cNvSpPr/>
          <p:nvPr/>
        </p:nvSpPr>
        <p:spPr>
          <a:xfrm>
            <a:off x="5736590" y="704215"/>
            <a:ext cx="0" cy="454660"/>
          </a:xfrm>
          <a:prstGeom prst="line">
            <a:avLst/>
          </a:prstGeom>
          <a:ln w="28575" cap="flat" cmpd="sng">
            <a:solidFill>
              <a:schemeClr val="tx1"/>
            </a:solidFill>
            <a:prstDash val="solid"/>
            <a:headEnd type="none" w="med" len="med"/>
            <a:tailEnd type="triangle" w="med" len="med"/>
          </a:ln>
        </p:spPr>
      </p:sp>
      <p:sp>
        <p:nvSpPr>
          <p:cNvPr id="22566" name="Line 90"/>
          <p:cNvSpPr/>
          <p:nvPr/>
        </p:nvSpPr>
        <p:spPr>
          <a:xfrm>
            <a:off x="6129655" y="2200275"/>
            <a:ext cx="1041400" cy="0"/>
          </a:xfrm>
          <a:prstGeom prst="line">
            <a:avLst/>
          </a:prstGeom>
          <a:ln w="28575" cap="flat" cmpd="sng">
            <a:solidFill>
              <a:schemeClr val="tx1"/>
            </a:solidFill>
            <a:prstDash val="solid"/>
            <a:headEnd type="none" w="med" len="med"/>
            <a:tailEnd type="triangle" w="med" len="med"/>
          </a:ln>
        </p:spPr>
      </p:sp>
      <p:sp>
        <p:nvSpPr>
          <p:cNvPr id="22567" name="Text Box 91"/>
          <p:cNvSpPr txBox="1"/>
          <p:nvPr/>
        </p:nvSpPr>
        <p:spPr>
          <a:xfrm>
            <a:off x="3074035" y="1572895"/>
            <a:ext cx="1358265" cy="583565"/>
          </a:xfrm>
          <a:prstGeom prst="rect">
            <a:avLst/>
          </a:prstGeom>
          <a:noFill/>
          <a:ln w="9525">
            <a:noFill/>
          </a:ln>
        </p:spPr>
        <p:txBody>
          <a:bodyPr wrap="square">
            <a:spAutoFit/>
          </a:bodyPr>
          <a:lstStyle/>
          <a:p>
            <a:pPr eaLnBrk="1" hangingPunct="1">
              <a:spcBef>
                <a:spcPct val="50000"/>
              </a:spcBef>
            </a:pPr>
            <a:r>
              <a:rPr lang="en-US" altLang="en-US" sz="1600" b="1" dirty="0">
                <a:solidFill>
                  <a:srgbClr val="0000CC"/>
                </a:solidFill>
                <a:latin typeface="Times New Roman" panose="02020603050405020304" pitchFamily="18" charset="0"/>
                <a:cs typeface="Times New Roman" panose="02020603050405020304" pitchFamily="18" charset="0"/>
              </a:rPr>
              <a:t>Chất dinh dưỡng</a:t>
            </a:r>
          </a:p>
        </p:txBody>
      </p:sp>
      <p:sp>
        <p:nvSpPr>
          <p:cNvPr id="22568" name="Text Box 92"/>
          <p:cNvSpPr txBox="1"/>
          <p:nvPr/>
        </p:nvSpPr>
        <p:spPr>
          <a:xfrm>
            <a:off x="4810125" y="1738630"/>
            <a:ext cx="1250315" cy="337185"/>
          </a:xfrm>
          <a:prstGeom prst="rect">
            <a:avLst/>
          </a:prstGeom>
          <a:noFill/>
          <a:ln w="9525">
            <a:noFill/>
          </a:ln>
        </p:spPr>
        <p:txBody>
          <a:bodyPr>
            <a:spAutoFit/>
          </a:bodyPr>
          <a:lstStyle/>
          <a:p>
            <a:pPr eaLnBrk="1" hangingPunct="1">
              <a:spcBef>
                <a:spcPct val="50000"/>
              </a:spcBef>
            </a:pPr>
            <a:r>
              <a:rPr lang="en-US" altLang="en-US" sz="1600" b="1" dirty="0">
                <a:solidFill>
                  <a:srgbClr val="0000CC"/>
                </a:solidFill>
                <a:latin typeface="Arial" panose="020B0604020202020204" pitchFamily="34" charset="0"/>
              </a:rPr>
              <a:t>Ô xi</a:t>
            </a:r>
          </a:p>
        </p:txBody>
      </p:sp>
      <p:sp>
        <p:nvSpPr>
          <p:cNvPr id="22569" name="Text Box 97"/>
          <p:cNvSpPr txBox="1"/>
          <p:nvPr/>
        </p:nvSpPr>
        <p:spPr>
          <a:xfrm>
            <a:off x="1685290" y="3174365"/>
            <a:ext cx="1667510" cy="521970"/>
          </a:xfrm>
          <a:prstGeom prst="rect">
            <a:avLst/>
          </a:prstGeom>
          <a:noFill/>
          <a:ln w="9525">
            <a:noFill/>
          </a:ln>
        </p:spPr>
        <p:txBody>
          <a:bodyPr wrap="square">
            <a:spAutoFit/>
          </a:bodyPr>
          <a:lstStyle/>
          <a:p>
            <a:pPr eaLnBrk="1" hangingPunct="1">
              <a:spcBef>
                <a:spcPct val="50000"/>
              </a:spcBef>
            </a:pPr>
            <a:r>
              <a:rPr lang="en-US" altLang="en-US" b="1" dirty="0">
                <a:solidFill>
                  <a:srgbClr val="0000CC"/>
                </a:solidFill>
                <a:latin typeface="Arial" panose="020B0604020202020204" pitchFamily="34" charset="0"/>
              </a:rPr>
              <a:t>Ô xi và các chất dinh dưỡng</a:t>
            </a:r>
          </a:p>
        </p:txBody>
      </p:sp>
      <p:sp>
        <p:nvSpPr>
          <p:cNvPr id="22570" name="Text Box 98"/>
          <p:cNvSpPr txBox="1"/>
          <p:nvPr/>
        </p:nvSpPr>
        <p:spPr>
          <a:xfrm>
            <a:off x="3560445" y="3174365"/>
            <a:ext cx="1388745" cy="737235"/>
          </a:xfrm>
          <a:prstGeom prst="rect">
            <a:avLst/>
          </a:prstGeom>
          <a:noFill/>
          <a:ln w="9525">
            <a:noFill/>
          </a:ln>
        </p:spPr>
        <p:txBody>
          <a:bodyPr>
            <a:spAutoFit/>
          </a:bodyPr>
          <a:lstStyle/>
          <a:p>
            <a:pPr eaLnBrk="1" hangingPunct="1">
              <a:spcBef>
                <a:spcPct val="50000"/>
              </a:spcBef>
            </a:pPr>
            <a:r>
              <a:rPr lang="en-US" altLang="en-US" b="1" dirty="0">
                <a:solidFill>
                  <a:srgbClr val="0000CC"/>
                </a:solidFill>
                <a:latin typeface="Arial" panose="020B0604020202020204" pitchFamily="34" charset="0"/>
              </a:rPr>
              <a:t>Khí các bô níc và các chất thải</a:t>
            </a:r>
          </a:p>
        </p:txBody>
      </p:sp>
      <p:sp>
        <p:nvSpPr>
          <p:cNvPr id="22571" name="Text Box 99"/>
          <p:cNvSpPr txBox="1"/>
          <p:nvPr/>
        </p:nvSpPr>
        <p:spPr>
          <a:xfrm>
            <a:off x="5574030" y="3316605"/>
            <a:ext cx="1736090" cy="337185"/>
          </a:xfrm>
          <a:prstGeom prst="rect">
            <a:avLst/>
          </a:prstGeom>
          <a:noFill/>
          <a:ln w="9525">
            <a:noFill/>
          </a:ln>
        </p:spPr>
        <p:txBody>
          <a:bodyPr>
            <a:spAutoFit/>
          </a:bodyPr>
          <a:lstStyle/>
          <a:p>
            <a:pPr eaLnBrk="1" hangingPunct="1">
              <a:spcBef>
                <a:spcPct val="50000"/>
              </a:spcBef>
            </a:pPr>
            <a:r>
              <a:rPr lang="en-US" altLang="en-US" sz="1600" b="1" dirty="0">
                <a:solidFill>
                  <a:srgbClr val="0000CC"/>
                </a:solidFill>
                <a:latin typeface="Arial" panose="020B0604020202020204" pitchFamily="34" charset="0"/>
              </a:rPr>
              <a:t>Khí các bô níc</a:t>
            </a:r>
          </a:p>
        </p:txBody>
      </p:sp>
      <p:sp>
        <p:nvSpPr>
          <p:cNvPr id="3" name="Text Box 92"/>
          <p:cNvSpPr txBox="1"/>
          <p:nvPr/>
        </p:nvSpPr>
        <p:spPr>
          <a:xfrm>
            <a:off x="4949190" y="2372995"/>
            <a:ext cx="1250315" cy="337185"/>
          </a:xfrm>
          <a:prstGeom prst="rect">
            <a:avLst/>
          </a:prstGeom>
          <a:noFill/>
          <a:ln w="9525">
            <a:noFill/>
          </a:ln>
        </p:spPr>
        <p:txBody>
          <a:bodyPr>
            <a:spAutoFit/>
          </a:bodyPr>
          <a:lstStyle/>
          <a:p>
            <a:pPr eaLnBrk="1" hangingPunct="1">
              <a:spcBef>
                <a:spcPct val="50000"/>
              </a:spcBef>
            </a:pPr>
            <a:r>
              <a:rPr lang="en-US" altLang="en-US" sz="1600" b="1" dirty="0">
                <a:solidFill>
                  <a:srgbClr val="0000CC"/>
                </a:solidFill>
                <a:latin typeface="Arial" panose="020B0604020202020204" pitchFamily="34" charset="0"/>
              </a:rPr>
              <a:t>Ô xi</a:t>
            </a:r>
          </a:p>
        </p:txBody>
      </p:sp>
      <p:sp>
        <p:nvSpPr>
          <p:cNvPr id="54" name="Oval Callout 53"/>
          <p:cNvSpPr/>
          <p:nvPr/>
        </p:nvSpPr>
        <p:spPr>
          <a:xfrm>
            <a:off x="6477000" y="0"/>
            <a:ext cx="2668270" cy="1499235"/>
          </a:xfrm>
          <a:prstGeom prst="wedgeEllipseCallout">
            <a:avLst/>
          </a:prstGeom>
        </p:spPr>
        <p:style>
          <a:lnRef idx="2">
            <a:schemeClr val="accent6"/>
          </a:lnRef>
          <a:fillRef idx="1">
            <a:schemeClr val="lt1"/>
          </a:fillRef>
          <a:effectRef idx="0">
            <a:schemeClr val="accent6"/>
          </a:effectRef>
          <a:fontRef idx="minor">
            <a:schemeClr val="dk1"/>
          </a:fontRef>
        </p:style>
        <p:txBody>
          <a:bodyPr rtlCol="0" anchor="ctr"/>
          <a:lstStyle/>
          <a:p>
            <a:pPr algn="l" eaLnBrk="1" hangingPunct="1">
              <a:spcBef>
                <a:spcPct val="50000"/>
              </a:spcBef>
            </a:pPr>
            <a:r>
              <a:rPr lang="en-US" altLang="en-US" sz="1600" b="1" dirty="0">
                <a:latin typeface="Times New Roman" panose="02020603050405020304" pitchFamily="18" charset="0"/>
                <a:cs typeface="Times New Roman" panose="02020603050405020304" pitchFamily="18" charset="0"/>
                <a:sym typeface="+mn-ea"/>
              </a:rPr>
              <a:t>Nhờ cơ quan nào mà quá trình trao đổi chất ở bên trong cơ thể được thực hiện?</a:t>
            </a:r>
          </a:p>
        </p:txBody>
      </p:sp>
      <p:sp>
        <p:nvSpPr>
          <p:cNvPr id="24621" name="Text Box 102"/>
          <p:cNvSpPr txBox="1"/>
          <p:nvPr/>
        </p:nvSpPr>
        <p:spPr>
          <a:xfrm>
            <a:off x="478790" y="2011045"/>
            <a:ext cx="8071485" cy="1568450"/>
          </a:xfrm>
          <a:prstGeom prst="rect">
            <a:avLst/>
          </a:prstGeom>
          <a:noFill/>
          <a:ln w="9525">
            <a:noFill/>
          </a:ln>
        </p:spPr>
        <p:txBody>
          <a:bodyPr wrap="square">
            <a:spAutoFit/>
          </a:bodyPr>
          <a:lstStyle/>
          <a:p>
            <a:pPr algn="just" eaLnBrk="1" hangingPunct="1">
              <a:spcBef>
                <a:spcPct val="50000"/>
              </a:spcBef>
            </a:pPr>
            <a:r>
              <a:rPr lang="en-US" altLang="en-US" sz="3200" b="1" dirty="0">
                <a:solidFill>
                  <a:srgbClr val="FF0000"/>
                </a:solidFill>
                <a:latin typeface="Times New Roman" panose="02020603050405020304" pitchFamily="18" charset="0"/>
                <a:cs typeface="Times New Roman" panose="02020603050405020304" pitchFamily="18" charset="0"/>
              </a:rPr>
              <a:t>Nhờ cơ quan tuần hoàn mà quá trình trao đổi chất diễn ra ở bên trong cơ thể được thực hiện</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567"/>
                                        </p:tgtEl>
                                        <p:attrNameLst>
                                          <p:attrName>style.visibility</p:attrName>
                                        </p:attrNameLst>
                                      </p:cBhvr>
                                      <p:to>
                                        <p:strVal val="visible"/>
                                      </p:to>
                                    </p:set>
                                    <p:anim calcmode="lin" valueType="num">
                                      <p:cBhvr additive="base">
                                        <p:cTn id="7" dur="500" fill="hold"/>
                                        <p:tgtEl>
                                          <p:spTgt spid="22567"/>
                                        </p:tgtEl>
                                        <p:attrNameLst>
                                          <p:attrName>ppt_x</p:attrName>
                                        </p:attrNameLst>
                                      </p:cBhvr>
                                      <p:tavLst>
                                        <p:tav tm="0">
                                          <p:val>
                                            <p:strVal val="#ppt_x"/>
                                          </p:val>
                                        </p:tav>
                                        <p:tav tm="100000">
                                          <p:val>
                                            <p:strVal val="#ppt_x"/>
                                          </p:val>
                                        </p:tav>
                                      </p:tavLst>
                                    </p:anim>
                                    <p:anim calcmode="lin" valueType="num">
                                      <p:cBhvr additive="base">
                                        <p:cTn id="8" dur="500" fill="hold"/>
                                        <p:tgtEl>
                                          <p:spTgt spid="2256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2569"/>
                                        </p:tgtEl>
                                        <p:attrNameLst>
                                          <p:attrName>style.visibility</p:attrName>
                                        </p:attrNameLst>
                                      </p:cBhvr>
                                      <p:to>
                                        <p:strVal val="visible"/>
                                      </p:to>
                                    </p:set>
                                    <p:anim calcmode="lin" valueType="num">
                                      <p:cBhvr additive="base">
                                        <p:cTn id="13" dur="500" fill="hold"/>
                                        <p:tgtEl>
                                          <p:spTgt spid="22569"/>
                                        </p:tgtEl>
                                        <p:attrNameLst>
                                          <p:attrName>ppt_x</p:attrName>
                                        </p:attrNameLst>
                                      </p:cBhvr>
                                      <p:tavLst>
                                        <p:tav tm="0">
                                          <p:val>
                                            <p:strVal val="#ppt_x"/>
                                          </p:val>
                                        </p:tav>
                                        <p:tav tm="100000">
                                          <p:val>
                                            <p:strVal val="#ppt_x"/>
                                          </p:val>
                                        </p:tav>
                                      </p:tavLst>
                                    </p:anim>
                                    <p:anim calcmode="lin" valueType="num">
                                      <p:cBhvr additive="base">
                                        <p:cTn id="14" dur="500" fill="hold"/>
                                        <p:tgtEl>
                                          <p:spTgt spid="2256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2570"/>
                                        </p:tgtEl>
                                        <p:attrNameLst>
                                          <p:attrName>style.visibility</p:attrName>
                                        </p:attrNameLst>
                                      </p:cBhvr>
                                      <p:to>
                                        <p:strVal val="visible"/>
                                      </p:to>
                                    </p:set>
                                    <p:anim calcmode="lin" valueType="num">
                                      <p:cBhvr additive="base">
                                        <p:cTn id="19" dur="500" fill="hold"/>
                                        <p:tgtEl>
                                          <p:spTgt spid="22570"/>
                                        </p:tgtEl>
                                        <p:attrNameLst>
                                          <p:attrName>ppt_x</p:attrName>
                                        </p:attrNameLst>
                                      </p:cBhvr>
                                      <p:tavLst>
                                        <p:tav tm="0">
                                          <p:val>
                                            <p:strVal val="#ppt_x"/>
                                          </p:val>
                                        </p:tav>
                                        <p:tav tm="100000">
                                          <p:val>
                                            <p:strVal val="#ppt_x"/>
                                          </p:val>
                                        </p:tav>
                                      </p:tavLst>
                                    </p:anim>
                                    <p:anim calcmode="lin" valueType="num">
                                      <p:cBhvr additive="base">
                                        <p:cTn id="20" dur="500" fill="hold"/>
                                        <p:tgtEl>
                                          <p:spTgt spid="2257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2568"/>
                                        </p:tgtEl>
                                        <p:attrNameLst>
                                          <p:attrName>style.visibility</p:attrName>
                                        </p:attrNameLst>
                                      </p:cBhvr>
                                      <p:to>
                                        <p:strVal val="visible"/>
                                      </p:to>
                                    </p:set>
                                    <p:anim calcmode="lin" valueType="num">
                                      <p:cBhvr additive="base">
                                        <p:cTn id="25" dur="500" fill="hold"/>
                                        <p:tgtEl>
                                          <p:spTgt spid="22568"/>
                                        </p:tgtEl>
                                        <p:attrNameLst>
                                          <p:attrName>ppt_x</p:attrName>
                                        </p:attrNameLst>
                                      </p:cBhvr>
                                      <p:tavLst>
                                        <p:tav tm="0">
                                          <p:val>
                                            <p:strVal val="#ppt_x"/>
                                          </p:val>
                                        </p:tav>
                                        <p:tav tm="100000">
                                          <p:val>
                                            <p:strVal val="#ppt_x"/>
                                          </p:val>
                                        </p:tav>
                                      </p:tavLst>
                                    </p:anim>
                                    <p:anim calcmode="lin" valueType="num">
                                      <p:cBhvr additive="base">
                                        <p:cTn id="26" dur="500" fill="hold"/>
                                        <p:tgtEl>
                                          <p:spTgt spid="2256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additive="base">
                                        <p:cTn id="31" dur="500" fill="hold"/>
                                        <p:tgtEl>
                                          <p:spTgt spid="3"/>
                                        </p:tgtEl>
                                        <p:attrNameLst>
                                          <p:attrName>ppt_x</p:attrName>
                                        </p:attrNameLst>
                                      </p:cBhvr>
                                      <p:tavLst>
                                        <p:tav tm="0">
                                          <p:val>
                                            <p:strVal val="#ppt_x"/>
                                          </p:val>
                                        </p:tav>
                                        <p:tav tm="100000">
                                          <p:val>
                                            <p:strVal val="#ppt_x"/>
                                          </p:val>
                                        </p:tav>
                                      </p:tavLst>
                                    </p:anim>
                                    <p:anim calcmode="lin" valueType="num">
                                      <p:cBhvr additive="base">
                                        <p:cTn id="3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2571">
                                            <p:txEl>
                                              <p:pRg st="0" end="0"/>
                                            </p:txEl>
                                          </p:spTgt>
                                        </p:tgtEl>
                                        <p:attrNameLst>
                                          <p:attrName>style.visibility</p:attrName>
                                        </p:attrNameLst>
                                      </p:cBhvr>
                                      <p:to>
                                        <p:strVal val="visible"/>
                                      </p:to>
                                    </p:set>
                                    <p:anim calcmode="lin" valueType="num">
                                      <p:cBhvr additive="base">
                                        <p:cTn id="37" dur="500" fill="hold"/>
                                        <p:tgtEl>
                                          <p:spTgt spid="22571">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25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6" presetClass="entr" presetSubtype="16" fill="hold" grpId="0" nodeType="click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circle(in)">
                                      <p:cBhvr>
                                        <p:cTn id="43" dur="2000"/>
                                        <p:tgtEl>
                                          <p:spTgt spid="54"/>
                                        </p:tgtEl>
                                      </p:cBhvr>
                                    </p:animEffect>
                                  </p:childTnLst>
                                </p:cTn>
                              </p:par>
                            </p:childTnLst>
                          </p:cTn>
                        </p:par>
                      </p:childTnLst>
                    </p:cTn>
                  </p:par>
                  <p:par>
                    <p:cTn id="44" fill="hold">
                      <p:stCondLst>
                        <p:cond delay="indefinite"/>
                      </p:stCondLst>
                      <p:childTnLst>
                        <p:par>
                          <p:cTn id="45" fill="hold">
                            <p:stCondLst>
                              <p:cond delay="0"/>
                            </p:stCondLst>
                            <p:childTnLst>
                              <p:par>
                                <p:cTn id="46" presetID="3" presetClass="exit" presetSubtype="10" fill="hold" grpId="0" nodeType="clickEffect">
                                  <p:stCondLst>
                                    <p:cond delay="0"/>
                                  </p:stCondLst>
                                  <p:childTnLst>
                                    <p:animEffect transition="out" filter="blinds(horizontal)">
                                      <p:cBhvr>
                                        <p:cTn id="47" dur="500"/>
                                        <p:tgtEl>
                                          <p:spTgt spid="22530"/>
                                        </p:tgtEl>
                                      </p:cBhvr>
                                    </p:animEffect>
                                    <p:set>
                                      <p:cBhvr>
                                        <p:cTn id="48" dur="1" fill="hold">
                                          <p:stCondLst>
                                            <p:cond delay="499"/>
                                          </p:stCondLst>
                                        </p:cTn>
                                        <p:tgtEl>
                                          <p:spTgt spid="22530"/>
                                        </p:tgtEl>
                                        <p:attrNameLst>
                                          <p:attrName>style.visibility</p:attrName>
                                        </p:attrNameLst>
                                      </p:cBhvr>
                                      <p:to>
                                        <p:strVal val="hidden"/>
                                      </p:to>
                                    </p:set>
                                  </p:childTnLst>
                                </p:cTn>
                              </p:par>
                              <p:par>
                                <p:cTn id="49" presetID="3" presetClass="exit" presetSubtype="10" fill="hold" grpId="0" nodeType="withEffect">
                                  <p:stCondLst>
                                    <p:cond delay="0"/>
                                  </p:stCondLst>
                                  <p:childTnLst>
                                    <p:animEffect transition="out" filter="blinds(horizontal)">
                                      <p:cBhvr>
                                        <p:cTn id="50" dur="500"/>
                                        <p:tgtEl>
                                          <p:spTgt spid="22531"/>
                                        </p:tgtEl>
                                      </p:cBhvr>
                                    </p:animEffect>
                                    <p:set>
                                      <p:cBhvr>
                                        <p:cTn id="51" dur="1" fill="hold">
                                          <p:stCondLst>
                                            <p:cond delay="499"/>
                                          </p:stCondLst>
                                        </p:cTn>
                                        <p:tgtEl>
                                          <p:spTgt spid="22531"/>
                                        </p:tgtEl>
                                        <p:attrNameLst>
                                          <p:attrName>style.visibility</p:attrName>
                                        </p:attrNameLst>
                                      </p:cBhvr>
                                      <p:to>
                                        <p:strVal val="hidden"/>
                                      </p:to>
                                    </p:set>
                                  </p:childTnLst>
                                </p:cTn>
                              </p:par>
                              <p:par>
                                <p:cTn id="52" presetID="3" presetClass="exit" presetSubtype="10" fill="hold" grpId="0" nodeType="withEffect">
                                  <p:stCondLst>
                                    <p:cond delay="0"/>
                                  </p:stCondLst>
                                  <p:childTnLst>
                                    <p:animEffect transition="out" filter="blinds(horizontal)">
                                      <p:cBhvr>
                                        <p:cTn id="53" dur="500"/>
                                        <p:tgtEl>
                                          <p:spTgt spid="22532"/>
                                        </p:tgtEl>
                                      </p:cBhvr>
                                    </p:animEffect>
                                    <p:set>
                                      <p:cBhvr>
                                        <p:cTn id="54" dur="1" fill="hold">
                                          <p:stCondLst>
                                            <p:cond delay="499"/>
                                          </p:stCondLst>
                                        </p:cTn>
                                        <p:tgtEl>
                                          <p:spTgt spid="22532"/>
                                        </p:tgtEl>
                                        <p:attrNameLst>
                                          <p:attrName>style.visibility</p:attrName>
                                        </p:attrNameLst>
                                      </p:cBhvr>
                                      <p:to>
                                        <p:strVal val="hidden"/>
                                      </p:to>
                                    </p:set>
                                  </p:childTnLst>
                                </p:cTn>
                              </p:par>
                              <p:par>
                                <p:cTn id="55" presetID="3" presetClass="exit" presetSubtype="10" fill="hold" grpId="0" nodeType="withEffect">
                                  <p:stCondLst>
                                    <p:cond delay="0"/>
                                  </p:stCondLst>
                                  <p:childTnLst>
                                    <p:animEffect transition="out" filter="blinds(horizontal)">
                                      <p:cBhvr>
                                        <p:cTn id="56" dur="500"/>
                                        <p:tgtEl>
                                          <p:spTgt spid="22533"/>
                                        </p:tgtEl>
                                      </p:cBhvr>
                                    </p:animEffect>
                                    <p:set>
                                      <p:cBhvr>
                                        <p:cTn id="57" dur="1" fill="hold">
                                          <p:stCondLst>
                                            <p:cond delay="499"/>
                                          </p:stCondLst>
                                        </p:cTn>
                                        <p:tgtEl>
                                          <p:spTgt spid="22533"/>
                                        </p:tgtEl>
                                        <p:attrNameLst>
                                          <p:attrName>style.visibility</p:attrName>
                                        </p:attrNameLst>
                                      </p:cBhvr>
                                      <p:to>
                                        <p:strVal val="hidden"/>
                                      </p:to>
                                    </p:set>
                                  </p:childTnLst>
                                </p:cTn>
                              </p:par>
                              <p:par>
                                <p:cTn id="58" presetID="3" presetClass="exit" presetSubtype="10" fill="hold" grpId="0" nodeType="withEffect">
                                  <p:stCondLst>
                                    <p:cond delay="0"/>
                                  </p:stCondLst>
                                  <p:childTnLst>
                                    <p:animEffect transition="out" filter="blinds(horizontal)">
                                      <p:cBhvr>
                                        <p:cTn id="59" dur="500"/>
                                        <p:tgtEl>
                                          <p:spTgt spid="22534"/>
                                        </p:tgtEl>
                                      </p:cBhvr>
                                    </p:animEffect>
                                    <p:set>
                                      <p:cBhvr>
                                        <p:cTn id="60" dur="1" fill="hold">
                                          <p:stCondLst>
                                            <p:cond delay="499"/>
                                          </p:stCondLst>
                                        </p:cTn>
                                        <p:tgtEl>
                                          <p:spTgt spid="22534"/>
                                        </p:tgtEl>
                                        <p:attrNameLst>
                                          <p:attrName>style.visibility</p:attrName>
                                        </p:attrNameLst>
                                      </p:cBhvr>
                                      <p:to>
                                        <p:strVal val="hidden"/>
                                      </p:to>
                                    </p:set>
                                  </p:childTnLst>
                                </p:cTn>
                              </p:par>
                              <p:par>
                                <p:cTn id="61" presetID="3" presetClass="exit" presetSubtype="10" fill="hold" nodeType="withEffect">
                                  <p:stCondLst>
                                    <p:cond delay="0"/>
                                  </p:stCondLst>
                                  <p:childTnLst>
                                    <p:animEffect transition="out" filter="blinds(horizontal)">
                                      <p:cBhvr>
                                        <p:cTn id="62" dur="500"/>
                                        <p:tgtEl>
                                          <p:spTgt spid="22535"/>
                                        </p:tgtEl>
                                      </p:cBhvr>
                                    </p:animEffect>
                                    <p:set>
                                      <p:cBhvr>
                                        <p:cTn id="63" dur="1" fill="hold">
                                          <p:stCondLst>
                                            <p:cond delay="499"/>
                                          </p:stCondLst>
                                        </p:cTn>
                                        <p:tgtEl>
                                          <p:spTgt spid="22535"/>
                                        </p:tgtEl>
                                        <p:attrNameLst>
                                          <p:attrName>style.visibility</p:attrName>
                                        </p:attrNameLst>
                                      </p:cBhvr>
                                      <p:to>
                                        <p:strVal val="hidden"/>
                                      </p:to>
                                    </p:set>
                                  </p:childTnLst>
                                </p:cTn>
                              </p:par>
                              <p:par>
                                <p:cTn id="64" presetID="3" presetClass="exit" presetSubtype="10" fill="hold" nodeType="withEffect">
                                  <p:stCondLst>
                                    <p:cond delay="0"/>
                                  </p:stCondLst>
                                  <p:childTnLst>
                                    <p:animEffect transition="out" filter="blinds(horizontal)">
                                      <p:cBhvr>
                                        <p:cTn id="65" dur="500"/>
                                        <p:tgtEl>
                                          <p:spTgt spid="22536"/>
                                        </p:tgtEl>
                                      </p:cBhvr>
                                    </p:animEffect>
                                    <p:set>
                                      <p:cBhvr>
                                        <p:cTn id="66" dur="1" fill="hold">
                                          <p:stCondLst>
                                            <p:cond delay="499"/>
                                          </p:stCondLst>
                                        </p:cTn>
                                        <p:tgtEl>
                                          <p:spTgt spid="22536"/>
                                        </p:tgtEl>
                                        <p:attrNameLst>
                                          <p:attrName>style.visibility</p:attrName>
                                        </p:attrNameLst>
                                      </p:cBhvr>
                                      <p:to>
                                        <p:strVal val="hidden"/>
                                      </p:to>
                                    </p:set>
                                  </p:childTnLst>
                                </p:cTn>
                              </p:par>
                              <p:par>
                                <p:cTn id="67" presetID="3" presetClass="exit" presetSubtype="10" fill="hold" nodeType="withEffect">
                                  <p:stCondLst>
                                    <p:cond delay="0"/>
                                  </p:stCondLst>
                                  <p:childTnLst>
                                    <p:animEffect transition="out" filter="blinds(horizontal)">
                                      <p:cBhvr>
                                        <p:cTn id="68" dur="500"/>
                                        <p:tgtEl>
                                          <p:spTgt spid="22537"/>
                                        </p:tgtEl>
                                      </p:cBhvr>
                                    </p:animEffect>
                                    <p:set>
                                      <p:cBhvr>
                                        <p:cTn id="69" dur="1" fill="hold">
                                          <p:stCondLst>
                                            <p:cond delay="499"/>
                                          </p:stCondLst>
                                        </p:cTn>
                                        <p:tgtEl>
                                          <p:spTgt spid="22537"/>
                                        </p:tgtEl>
                                        <p:attrNameLst>
                                          <p:attrName>style.visibility</p:attrName>
                                        </p:attrNameLst>
                                      </p:cBhvr>
                                      <p:to>
                                        <p:strVal val="hidden"/>
                                      </p:to>
                                    </p:set>
                                  </p:childTnLst>
                                </p:cTn>
                              </p:par>
                              <p:par>
                                <p:cTn id="70" presetID="3" presetClass="exit" presetSubtype="10" fill="hold" grpId="0" nodeType="withEffect">
                                  <p:stCondLst>
                                    <p:cond delay="0"/>
                                  </p:stCondLst>
                                  <p:childTnLst>
                                    <p:animEffect transition="out" filter="blinds(horizontal)">
                                      <p:cBhvr>
                                        <p:cTn id="71" dur="500"/>
                                        <p:tgtEl>
                                          <p:spTgt spid="22538"/>
                                        </p:tgtEl>
                                      </p:cBhvr>
                                    </p:animEffect>
                                    <p:set>
                                      <p:cBhvr>
                                        <p:cTn id="72" dur="1" fill="hold">
                                          <p:stCondLst>
                                            <p:cond delay="499"/>
                                          </p:stCondLst>
                                        </p:cTn>
                                        <p:tgtEl>
                                          <p:spTgt spid="22538"/>
                                        </p:tgtEl>
                                        <p:attrNameLst>
                                          <p:attrName>style.visibility</p:attrName>
                                        </p:attrNameLst>
                                      </p:cBhvr>
                                      <p:to>
                                        <p:strVal val="hidden"/>
                                      </p:to>
                                    </p:set>
                                  </p:childTnLst>
                                </p:cTn>
                              </p:par>
                              <p:par>
                                <p:cTn id="73" presetID="3" presetClass="exit" presetSubtype="10" fill="hold" nodeType="withEffect">
                                  <p:stCondLst>
                                    <p:cond delay="0"/>
                                  </p:stCondLst>
                                  <p:childTnLst>
                                    <p:animEffect transition="out" filter="blinds(horizontal)">
                                      <p:cBhvr>
                                        <p:cTn id="74" dur="500"/>
                                        <p:tgtEl>
                                          <p:spTgt spid="22539"/>
                                        </p:tgtEl>
                                      </p:cBhvr>
                                    </p:animEffect>
                                    <p:set>
                                      <p:cBhvr>
                                        <p:cTn id="75" dur="1" fill="hold">
                                          <p:stCondLst>
                                            <p:cond delay="499"/>
                                          </p:stCondLst>
                                        </p:cTn>
                                        <p:tgtEl>
                                          <p:spTgt spid="22539"/>
                                        </p:tgtEl>
                                        <p:attrNameLst>
                                          <p:attrName>style.visibility</p:attrName>
                                        </p:attrNameLst>
                                      </p:cBhvr>
                                      <p:to>
                                        <p:strVal val="hidden"/>
                                      </p:to>
                                    </p:set>
                                  </p:childTnLst>
                                </p:cTn>
                              </p:par>
                              <p:par>
                                <p:cTn id="76" presetID="3" presetClass="exit" presetSubtype="10" fill="hold" nodeType="withEffect">
                                  <p:stCondLst>
                                    <p:cond delay="0"/>
                                  </p:stCondLst>
                                  <p:childTnLst>
                                    <p:animEffect transition="out" filter="blinds(horizontal)">
                                      <p:cBhvr>
                                        <p:cTn id="77" dur="500"/>
                                        <p:tgtEl>
                                          <p:spTgt spid="22540"/>
                                        </p:tgtEl>
                                      </p:cBhvr>
                                    </p:animEffect>
                                    <p:set>
                                      <p:cBhvr>
                                        <p:cTn id="78" dur="1" fill="hold">
                                          <p:stCondLst>
                                            <p:cond delay="499"/>
                                          </p:stCondLst>
                                        </p:cTn>
                                        <p:tgtEl>
                                          <p:spTgt spid="22540"/>
                                        </p:tgtEl>
                                        <p:attrNameLst>
                                          <p:attrName>style.visibility</p:attrName>
                                        </p:attrNameLst>
                                      </p:cBhvr>
                                      <p:to>
                                        <p:strVal val="hidden"/>
                                      </p:to>
                                    </p:set>
                                  </p:childTnLst>
                                </p:cTn>
                              </p:par>
                              <p:par>
                                <p:cTn id="79" presetID="3" presetClass="exit" presetSubtype="10" fill="hold" nodeType="withEffect">
                                  <p:stCondLst>
                                    <p:cond delay="0"/>
                                  </p:stCondLst>
                                  <p:childTnLst>
                                    <p:animEffect transition="out" filter="blinds(horizontal)">
                                      <p:cBhvr>
                                        <p:cTn id="80" dur="500"/>
                                        <p:tgtEl>
                                          <p:spTgt spid="22541"/>
                                        </p:tgtEl>
                                      </p:cBhvr>
                                    </p:animEffect>
                                    <p:set>
                                      <p:cBhvr>
                                        <p:cTn id="81" dur="1" fill="hold">
                                          <p:stCondLst>
                                            <p:cond delay="499"/>
                                          </p:stCondLst>
                                        </p:cTn>
                                        <p:tgtEl>
                                          <p:spTgt spid="22541"/>
                                        </p:tgtEl>
                                        <p:attrNameLst>
                                          <p:attrName>style.visibility</p:attrName>
                                        </p:attrNameLst>
                                      </p:cBhvr>
                                      <p:to>
                                        <p:strVal val="hidden"/>
                                      </p:to>
                                    </p:set>
                                  </p:childTnLst>
                                </p:cTn>
                              </p:par>
                              <p:par>
                                <p:cTn id="82" presetID="3" presetClass="exit" presetSubtype="10" fill="hold" nodeType="withEffect">
                                  <p:stCondLst>
                                    <p:cond delay="0"/>
                                  </p:stCondLst>
                                  <p:childTnLst>
                                    <p:animEffect transition="out" filter="blinds(horizontal)">
                                      <p:cBhvr>
                                        <p:cTn id="83" dur="500"/>
                                        <p:tgtEl>
                                          <p:spTgt spid="22542"/>
                                        </p:tgtEl>
                                      </p:cBhvr>
                                    </p:animEffect>
                                    <p:set>
                                      <p:cBhvr>
                                        <p:cTn id="84" dur="1" fill="hold">
                                          <p:stCondLst>
                                            <p:cond delay="499"/>
                                          </p:stCondLst>
                                        </p:cTn>
                                        <p:tgtEl>
                                          <p:spTgt spid="22542"/>
                                        </p:tgtEl>
                                        <p:attrNameLst>
                                          <p:attrName>style.visibility</p:attrName>
                                        </p:attrNameLst>
                                      </p:cBhvr>
                                      <p:to>
                                        <p:strVal val="hidden"/>
                                      </p:to>
                                    </p:set>
                                  </p:childTnLst>
                                </p:cTn>
                              </p:par>
                              <p:par>
                                <p:cTn id="85" presetID="3" presetClass="exit" presetSubtype="10" fill="hold" grpId="0" nodeType="withEffect">
                                  <p:stCondLst>
                                    <p:cond delay="0"/>
                                  </p:stCondLst>
                                  <p:childTnLst>
                                    <p:animEffect transition="out" filter="blinds(horizontal)">
                                      <p:cBhvr>
                                        <p:cTn id="86" dur="500"/>
                                        <p:tgtEl>
                                          <p:spTgt spid="22543"/>
                                        </p:tgtEl>
                                      </p:cBhvr>
                                    </p:animEffect>
                                    <p:set>
                                      <p:cBhvr>
                                        <p:cTn id="87" dur="1" fill="hold">
                                          <p:stCondLst>
                                            <p:cond delay="499"/>
                                          </p:stCondLst>
                                        </p:cTn>
                                        <p:tgtEl>
                                          <p:spTgt spid="22543"/>
                                        </p:tgtEl>
                                        <p:attrNameLst>
                                          <p:attrName>style.visibility</p:attrName>
                                        </p:attrNameLst>
                                      </p:cBhvr>
                                      <p:to>
                                        <p:strVal val="hidden"/>
                                      </p:to>
                                    </p:set>
                                  </p:childTnLst>
                                </p:cTn>
                              </p:par>
                              <p:par>
                                <p:cTn id="88" presetID="3" presetClass="exit" presetSubtype="10" fill="hold" grpId="0" nodeType="withEffect">
                                  <p:stCondLst>
                                    <p:cond delay="0"/>
                                  </p:stCondLst>
                                  <p:childTnLst>
                                    <p:animEffect transition="out" filter="blinds(horizontal)">
                                      <p:cBhvr>
                                        <p:cTn id="89" dur="500"/>
                                        <p:tgtEl>
                                          <p:spTgt spid="22544"/>
                                        </p:tgtEl>
                                      </p:cBhvr>
                                    </p:animEffect>
                                    <p:set>
                                      <p:cBhvr>
                                        <p:cTn id="90" dur="1" fill="hold">
                                          <p:stCondLst>
                                            <p:cond delay="499"/>
                                          </p:stCondLst>
                                        </p:cTn>
                                        <p:tgtEl>
                                          <p:spTgt spid="22544"/>
                                        </p:tgtEl>
                                        <p:attrNameLst>
                                          <p:attrName>style.visibility</p:attrName>
                                        </p:attrNameLst>
                                      </p:cBhvr>
                                      <p:to>
                                        <p:strVal val="hidden"/>
                                      </p:to>
                                    </p:set>
                                  </p:childTnLst>
                                </p:cTn>
                              </p:par>
                              <p:par>
                                <p:cTn id="91" presetID="3" presetClass="exit" presetSubtype="10" fill="hold" grpId="0" nodeType="withEffect">
                                  <p:stCondLst>
                                    <p:cond delay="0"/>
                                  </p:stCondLst>
                                  <p:childTnLst>
                                    <p:animEffect transition="out" filter="blinds(horizontal)">
                                      <p:cBhvr>
                                        <p:cTn id="92" dur="500"/>
                                        <p:tgtEl>
                                          <p:spTgt spid="22545"/>
                                        </p:tgtEl>
                                      </p:cBhvr>
                                    </p:animEffect>
                                    <p:set>
                                      <p:cBhvr>
                                        <p:cTn id="93" dur="1" fill="hold">
                                          <p:stCondLst>
                                            <p:cond delay="499"/>
                                          </p:stCondLst>
                                        </p:cTn>
                                        <p:tgtEl>
                                          <p:spTgt spid="22545"/>
                                        </p:tgtEl>
                                        <p:attrNameLst>
                                          <p:attrName>style.visibility</p:attrName>
                                        </p:attrNameLst>
                                      </p:cBhvr>
                                      <p:to>
                                        <p:strVal val="hidden"/>
                                      </p:to>
                                    </p:set>
                                  </p:childTnLst>
                                </p:cTn>
                              </p:par>
                              <p:par>
                                <p:cTn id="94" presetID="3" presetClass="exit" presetSubtype="10" fill="hold" grpId="0" nodeType="withEffect">
                                  <p:stCondLst>
                                    <p:cond delay="0"/>
                                  </p:stCondLst>
                                  <p:childTnLst>
                                    <p:animEffect transition="out" filter="blinds(horizontal)">
                                      <p:cBhvr>
                                        <p:cTn id="95" dur="500"/>
                                        <p:tgtEl>
                                          <p:spTgt spid="22546"/>
                                        </p:tgtEl>
                                      </p:cBhvr>
                                    </p:animEffect>
                                    <p:set>
                                      <p:cBhvr>
                                        <p:cTn id="96" dur="1" fill="hold">
                                          <p:stCondLst>
                                            <p:cond delay="499"/>
                                          </p:stCondLst>
                                        </p:cTn>
                                        <p:tgtEl>
                                          <p:spTgt spid="22546"/>
                                        </p:tgtEl>
                                        <p:attrNameLst>
                                          <p:attrName>style.visibility</p:attrName>
                                        </p:attrNameLst>
                                      </p:cBhvr>
                                      <p:to>
                                        <p:strVal val="hidden"/>
                                      </p:to>
                                    </p:set>
                                  </p:childTnLst>
                                </p:cTn>
                              </p:par>
                              <p:par>
                                <p:cTn id="97" presetID="3" presetClass="exit" presetSubtype="10" fill="hold" grpId="0" nodeType="withEffect">
                                  <p:stCondLst>
                                    <p:cond delay="0"/>
                                  </p:stCondLst>
                                  <p:childTnLst>
                                    <p:animEffect transition="out" filter="blinds(horizontal)">
                                      <p:cBhvr>
                                        <p:cTn id="98" dur="500"/>
                                        <p:tgtEl>
                                          <p:spTgt spid="22547"/>
                                        </p:tgtEl>
                                      </p:cBhvr>
                                    </p:animEffect>
                                    <p:set>
                                      <p:cBhvr>
                                        <p:cTn id="99" dur="1" fill="hold">
                                          <p:stCondLst>
                                            <p:cond delay="499"/>
                                          </p:stCondLst>
                                        </p:cTn>
                                        <p:tgtEl>
                                          <p:spTgt spid="22547"/>
                                        </p:tgtEl>
                                        <p:attrNameLst>
                                          <p:attrName>style.visibility</p:attrName>
                                        </p:attrNameLst>
                                      </p:cBhvr>
                                      <p:to>
                                        <p:strVal val="hidden"/>
                                      </p:to>
                                    </p:set>
                                  </p:childTnLst>
                                </p:cTn>
                              </p:par>
                              <p:par>
                                <p:cTn id="100" presetID="3" presetClass="exit" presetSubtype="10" fill="hold" grpId="0" nodeType="withEffect">
                                  <p:stCondLst>
                                    <p:cond delay="0"/>
                                  </p:stCondLst>
                                  <p:childTnLst>
                                    <p:animEffect transition="out" filter="blinds(horizontal)">
                                      <p:cBhvr>
                                        <p:cTn id="101" dur="500"/>
                                        <p:tgtEl>
                                          <p:spTgt spid="22548"/>
                                        </p:tgtEl>
                                      </p:cBhvr>
                                    </p:animEffect>
                                    <p:set>
                                      <p:cBhvr>
                                        <p:cTn id="102" dur="1" fill="hold">
                                          <p:stCondLst>
                                            <p:cond delay="499"/>
                                          </p:stCondLst>
                                        </p:cTn>
                                        <p:tgtEl>
                                          <p:spTgt spid="22548"/>
                                        </p:tgtEl>
                                        <p:attrNameLst>
                                          <p:attrName>style.visibility</p:attrName>
                                        </p:attrNameLst>
                                      </p:cBhvr>
                                      <p:to>
                                        <p:strVal val="hidden"/>
                                      </p:to>
                                    </p:set>
                                  </p:childTnLst>
                                </p:cTn>
                              </p:par>
                              <p:par>
                                <p:cTn id="103" presetID="3" presetClass="exit" presetSubtype="10" fill="hold" nodeType="withEffect">
                                  <p:stCondLst>
                                    <p:cond delay="0"/>
                                  </p:stCondLst>
                                  <p:childTnLst>
                                    <p:animEffect transition="out" filter="blinds(horizontal)">
                                      <p:cBhvr>
                                        <p:cTn id="104" dur="500"/>
                                        <p:tgtEl>
                                          <p:spTgt spid="22549"/>
                                        </p:tgtEl>
                                      </p:cBhvr>
                                    </p:animEffect>
                                    <p:set>
                                      <p:cBhvr>
                                        <p:cTn id="105" dur="1" fill="hold">
                                          <p:stCondLst>
                                            <p:cond delay="499"/>
                                          </p:stCondLst>
                                        </p:cTn>
                                        <p:tgtEl>
                                          <p:spTgt spid="22549"/>
                                        </p:tgtEl>
                                        <p:attrNameLst>
                                          <p:attrName>style.visibility</p:attrName>
                                        </p:attrNameLst>
                                      </p:cBhvr>
                                      <p:to>
                                        <p:strVal val="hidden"/>
                                      </p:to>
                                    </p:set>
                                  </p:childTnLst>
                                </p:cTn>
                              </p:par>
                              <p:par>
                                <p:cTn id="106" presetID="3" presetClass="exit" presetSubtype="10" fill="hold" nodeType="withEffect">
                                  <p:stCondLst>
                                    <p:cond delay="0"/>
                                  </p:stCondLst>
                                  <p:childTnLst>
                                    <p:animEffect transition="out" filter="blinds(horizontal)">
                                      <p:cBhvr>
                                        <p:cTn id="107" dur="500"/>
                                        <p:tgtEl>
                                          <p:spTgt spid="22550"/>
                                        </p:tgtEl>
                                      </p:cBhvr>
                                    </p:animEffect>
                                    <p:set>
                                      <p:cBhvr>
                                        <p:cTn id="108" dur="1" fill="hold">
                                          <p:stCondLst>
                                            <p:cond delay="499"/>
                                          </p:stCondLst>
                                        </p:cTn>
                                        <p:tgtEl>
                                          <p:spTgt spid="22550"/>
                                        </p:tgtEl>
                                        <p:attrNameLst>
                                          <p:attrName>style.visibility</p:attrName>
                                        </p:attrNameLst>
                                      </p:cBhvr>
                                      <p:to>
                                        <p:strVal val="hidden"/>
                                      </p:to>
                                    </p:set>
                                  </p:childTnLst>
                                </p:cTn>
                              </p:par>
                              <p:par>
                                <p:cTn id="109" presetID="3" presetClass="exit" presetSubtype="10" fill="hold" nodeType="withEffect">
                                  <p:stCondLst>
                                    <p:cond delay="0"/>
                                  </p:stCondLst>
                                  <p:childTnLst>
                                    <p:animEffect transition="out" filter="blinds(horizontal)">
                                      <p:cBhvr>
                                        <p:cTn id="110" dur="500"/>
                                        <p:tgtEl>
                                          <p:spTgt spid="22551"/>
                                        </p:tgtEl>
                                      </p:cBhvr>
                                    </p:animEffect>
                                    <p:set>
                                      <p:cBhvr>
                                        <p:cTn id="111" dur="1" fill="hold">
                                          <p:stCondLst>
                                            <p:cond delay="499"/>
                                          </p:stCondLst>
                                        </p:cTn>
                                        <p:tgtEl>
                                          <p:spTgt spid="22551"/>
                                        </p:tgtEl>
                                        <p:attrNameLst>
                                          <p:attrName>style.visibility</p:attrName>
                                        </p:attrNameLst>
                                      </p:cBhvr>
                                      <p:to>
                                        <p:strVal val="hidden"/>
                                      </p:to>
                                    </p:set>
                                  </p:childTnLst>
                                </p:cTn>
                              </p:par>
                              <p:par>
                                <p:cTn id="112" presetID="3" presetClass="exit" presetSubtype="10" fill="hold" nodeType="withEffect">
                                  <p:stCondLst>
                                    <p:cond delay="0"/>
                                  </p:stCondLst>
                                  <p:childTnLst>
                                    <p:animEffect transition="out" filter="blinds(horizontal)">
                                      <p:cBhvr>
                                        <p:cTn id="113" dur="500"/>
                                        <p:tgtEl>
                                          <p:spTgt spid="22552"/>
                                        </p:tgtEl>
                                      </p:cBhvr>
                                    </p:animEffect>
                                    <p:set>
                                      <p:cBhvr>
                                        <p:cTn id="114" dur="1" fill="hold">
                                          <p:stCondLst>
                                            <p:cond delay="499"/>
                                          </p:stCondLst>
                                        </p:cTn>
                                        <p:tgtEl>
                                          <p:spTgt spid="22552"/>
                                        </p:tgtEl>
                                        <p:attrNameLst>
                                          <p:attrName>style.visibility</p:attrName>
                                        </p:attrNameLst>
                                      </p:cBhvr>
                                      <p:to>
                                        <p:strVal val="hidden"/>
                                      </p:to>
                                    </p:set>
                                  </p:childTnLst>
                                </p:cTn>
                              </p:par>
                              <p:par>
                                <p:cTn id="115" presetID="3" presetClass="exit" presetSubtype="10" fill="hold" nodeType="withEffect">
                                  <p:stCondLst>
                                    <p:cond delay="0"/>
                                  </p:stCondLst>
                                  <p:childTnLst>
                                    <p:animEffect transition="out" filter="blinds(horizontal)">
                                      <p:cBhvr>
                                        <p:cTn id="116" dur="500"/>
                                        <p:tgtEl>
                                          <p:spTgt spid="22553"/>
                                        </p:tgtEl>
                                      </p:cBhvr>
                                    </p:animEffect>
                                    <p:set>
                                      <p:cBhvr>
                                        <p:cTn id="117" dur="1" fill="hold">
                                          <p:stCondLst>
                                            <p:cond delay="499"/>
                                          </p:stCondLst>
                                        </p:cTn>
                                        <p:tgtEl>
                                          <p:spTgt spid="22553"/>
                                        </p:tgtEl>
                                        <p:attrNameLst>
                                          <p:attrName>style.visibility</p:attrName>
                                        </p:attrNameLst>
                                      </p:cBhvr>
                                      <p:to>
                                        <p:strVal val="hidden"/>
                                      </p:to>
                                    </p:set>
                                  </p:childTnLst>
                                </p:cTn>
                              </p:par>
                              <p:par>
                                <p:cTn id="118" presetID="3" presetClass="exit" presetSubtype="10" fill="hold" nodeType="withEffect">
                                  <p:stCondLst>
                                    <p:cond delay="0"/>
                                  </p:stCondLst>
                                  <p:childTnLst>
                                    <p:animEffect transition="out" filter="blinds(horizontal)">
                                      <p:cBhvr>
                                        <p:cTn id="119" dur="500"/>
                                        <p:tgtEl>
                                          <p:spTgt spid="22554"/>
                                        </p:tgtEl>
                                      </p:cBhvr>
                                    </p:animEffect>
                                    <p:set>
                                      <p:cBhvr>
                                        <p:cTn id="120" dur="1" fill="hold">
                                          <p:stCondLst>
                                            <p:cond delay="499"/>
                                          </p:stCondLst>
                                        </p:cTn>
                                        <p:tgtEl>
                                          <p:spTgt spid="22554"/>
                                        </p:tgtEl>
                                        <p:attrNameLst>
                                          <p:attrName>style.visibility</p:attrName>
                                        </p:attrNameLst>
                                      </p:cBhvr>
                                      <p:to>
                                        <p:strVal val="hidden"/>
                                      </p:to>
                                    </p:set>
                                  </p:childTnLst>
                                </p:cTn>
                              </p:par>
                              <p:par>
                                <p:cTn id="121" presetID="3" presetClass="exit" presetSubtype="10" fill="hold" nodeType="withEffect">
                                  <p:stCondLst>
                                    <p:cond delay="0"/>
                                  </p:stCondLst>
                                  <p:childTnLst>
                                    <p:animEffect transition="out" filter="blinds(horizontal)">
                                      <p:cBhvr>
                                        <p:cTn id="122" dur="500"/>
                                        <p:tgtEl>
                                          <p:spTgt spid="22555"/>
                                        </p:tgtEl>
                                      </p:cBhvr>
                                    </p:animEffect>
                                    <p:set>
                                      <p:cBhvr>
                                        <p:cTn id="123" dur="1" fill="hold">
                                          <p:stCondLst>
                                            <p:cond delay="499"/>
                                          </p:stCondLst>
                                        </p:cTn>
                                        <p:tgtEl>
                                          <p:spTgt spid="22555"/>
                                        </p:tgtEl>
                                        <p:attrNameLst>
                                          <p:attrName>style.visibility</p:attrName>
                                        </p:attrNameLst>
                                      </p:cBhvr>
                                      <p:to>
                                        <p:strVal val="hidden"/>
                                      </p:to>
                                    </p:set>
                                  </p:childTnLst>
                                </p:cTn>
                              </p:par>
                              <p:par>
                                <p:cTn id="124" presetID="3" presetClass="exit" presetSubtype="10" fill="hold" nodeType="withEffect">
                                  <p:stCondLst>
                                    <p:cond delay="0"/>
                                  </p:stCondLst>
                                  <p:childTnLst>
                                    <p:animEffect transition="out" filter="blinds(horizontal)">
                                      <p:cBhvr>
                                        <p:cTn id="125" dur="500"/>
                                        <p:tgtEl>
                                          <p:spTgt spid="22556"/>
                                        </p:tgtEl>
                                      </p:cBhvr>
                                    </p:animEffect>
                                    <p:set>
                                      <p:cBhvr>
                                        <p:cTn id="126" dur="1" fill="hold">
                                          <p:stCondLst>
                                            <p:cond delay="499"/>
                                          </p:stCondLst>
                                        </p:cTn>
                                        <p:tgtEl>
                                          <p:spTgt spid="22556"/>
                                        </p:tgtEl>
                                        <p:attrNameLst>
                                          <p:attrName>style.visibility</p:attrName>
                                        </p:attrNameLst>
                                      </p:cBhvr>
                                      <p:to>
                                        <p:strVal val="hidden"/>
                                      </p:to>
                                    </p:set>
                                  </p:childTnLst>
                                </p:cTn>
                              </p:par>
                              <p:par>
                                <p:cTn id="127" presetID="3" presetClass="exit" presetSubtype="10" fill="hold" grpId="0" nodeType="withEffect">
                                  <p:stCondLst>
                                    <p:cond delay="0"/>
                                  </p:stCondLst>
                                  <p:childTnLst>
                                    <p:animEffect transition="out" filter="blinds(horizontal)">
                                      <p:cBhvr>
                                        <p:cTn id="128" dur="500"/>
                                        <p:tgtEl>
                                          <p:spTgt spid="22557"/>
                                        </p:tgtEl>
                                      </p:cBhvr>
                                    </p:animEffect>
                                    <p:set>
                                      <p:cBhvr>
                                        <p:cTn id="129" dur="1" fill="hold">
                                          <p:stCondLst>
                                            <p:cond delay="499"/>
                                          </p:stCondLst>
                                        </p:cTn>
                                        <p:tgtEl>
                                          <p:spTgt spid="22557"/>
                                        </p:tgtEl>
                                        <p:attrNameLst>
                                          <p:attrName>style.visibility</p:attrName>
                                        </p:attrNameLst>
                                      </p:cBhvr>
                                      <p:to>
                                        <p:strVal val="hidden"/>
                                      </p:to>
                                    </p:set>
                                  </p:childTnLst>
                                </p:cTn>
                              </p:par>
                              <p:par>
                                <p:cTn id="130" presetID="3" presetClass="exit" presetSubtype="10" fill="hold" grpId="0" nodeType="withEffect">
                                  <p:stCondLst>
                                    <p:cond delay="0"/>
                                  </p:stCondLst>
                                  <p:childTnLst>
                                    <p:animEffect transition="out" filter="blinds(horizontal)">
                                      <p:cBhvr>
                                        <p:cTn id="131" dur="500"/>
                                        <p:tgtEl>
                                          <p:spTgt spid="22558"/>
                                        </p:tgtEl>
                                      </p:cBhvr>
                                    </p:animEffect>
                                    <p:set>
                                      <p:cBhvr>
                                        <p:cTn id="132" dur="1" fill="hold">
                                          <p:stCondLst>
                                            <p:cond delay="499"/>
                                          </p:stCondLst>
                                        </p:cTn>
                                        <p:tgtEl>
                                          <p:spTgt spid="22558"/>
                                        </p:tgtEl>
                                        <p:attrNameLst>
                                          <p:attrName>style.visibility</p:attrName>
                                        </p:attrNameLst>
                                      </p:cBhvr>
                                      <p:to>
                                        <p:strVal val="hidden"/>
                                      </p:to>
                                    </p:set>
                                  </p:childTnLst>
                                </p:cTn>
                              </p:par>
                              <p:par>
                                <p:cTn id="133" presetID="3" presetClass="exit" presetSubtype="10" fill="hold" grpId="0" nodeType="withEffect">
                                  <p:stCondLst>
                                    <p:cond delay="0"/>
                                  </p:stCondLst>
                                  <p:childTnLst>
                                    <p:animEffect transition="out" filter="blinds(horizontal)">
                                      <p:cBhvr>
                                        <p:cTn id="134" dur="500"/>
                                        <p:tgtEl>
                                          <p:spTgt spid="22559"/>
                                        </p:tgtEl>
                                      </p:cBhvr>
                                    </p:animEffect>
                                    <p:set>
                                      <p:cBhvr>
                                        <p:cTn id="135" dur="1" fill="hold">
                                          <p:stCondLst>
                                            <p:cond delay="499"/>
                                          </p:stCondLst>
                                        </p:cTn>
                                        <p:tgtEl>
                                          <p:spTgt spid="22559"/>
                                        </p:tgtEl>
                                        <p:attrNameLst>
                                          <p:attrName>style.visibility</p:attrName>
                                        </p:attrNameLst>
                                      </p:cBhvr>
                                      <p:to>
                                        <p:strVal val="hidden"/>
                                      </p:to>
                                    </p:set>
                                  </p:childTnLst>
                                </p:cTn>
                              </p:par>
                              <p:par>
                                <p:cTn id="136" presetID="3" presetClass="exit" presetSubtype="10" fill="hold" grpId="0" nodeType="withEffect">
                                  <p:stCondLst>
                                    <p:cond delay="0"/>
                                  </p:stCondLst>
                                  <p:childTnLst>
                                    <p:animEffect transition="out" filter="blinds(horizontal)">
                                      <p:cBhvr>
                                        <p:cTn id="137" dur="500"/>
                                        <p:tgtEl>
                                          <p:spTgt spid="22560"/>
                                        </p:tgtEl>
                                      </p:cBhvr>
                                    </p:animEffect>
                                    <p:set>
                                      <p:cBhvr>
                                        <p:cTn id="138" dur="1" fill="hold">
                                          <p:stCondLst>
                                            <p:cond delay="499"/>
                                          </p:stCondLst>
                                        </p:cTn>
                                        <p:tgtEl>
                                          <p:spTgt spid="22560"/>
                                        </p:tgtEl>
                                        <p:attrNameLst>
                                          <p:attrName>style.visibility</p:attrName>
                                        </p:attrNameLst>
                                      </p:cBhvr>
                                      <p:to>
                                        <p:strVal val="hidden"/>
                                      </p:to>
                                    </p:set>
                                  </p:childTnLst>
                                </p:cTn>
                              </p:par>
                              <p:par>
                                <p:cTn id="139" presetID="3" presetClass="exit" presetSubtype="10" fill="hold" nodeType="withEffect">
                                  <p:stCondLst>
                                    <p:cond delay="0"/>
                                  </p:stCondLst>
                                  <p:childTnLst>
                                    <p:animEffect transition="out" filter="blinds(horizontal)">
                                      <p:cBhvr>
                                        <p:cTn id="140" dur="500"/>
                                        <p:tgtEl>
                                          <p:spTgt spid="22561"/>
                                        </p:tgtEl>
                                      </p:cBhvr>
                                    </p:animEffect>
                                    <p:set>
                                      <p:cBhvr>
                                        <p:cTn id="141" dur="1" fill="hold">
                                          <p:stCondLst>
                                            <p:cond delay="499"/>
                                          </p:stCondLst>
                                        </p:cTn>
                                        <p:tgtEl>
                                          <p:spTgt spid="22561"/>
                                        </p:tgtEl>
                                        <p:attrNameLst>
                                          <p:attrName>style.visibility</p:attrName>
                                        </p:attrNameLst>
                                      </p:cBhvr>
                                      <p:to>
                                        <p:strVal val="hidden"/>
                                      </p:to>
                                    </p:set>
                                  </p:childTnLst>
                                </p:cTn>
                              </p:par>
                              <p:par>
                                <p:cTn id="142" presetID="3" presetClass="exit" presetSubtype="10" fill="hold" nodeType="withEffect">
                                  <p:stCondLst>
                                    <p:cond delay="0"/>
                                  </p:stCondLst>
                                  <p:childTnLst>
                                    <p:animEffect transition="out" filter="blinds(horizontal)">
                                      <p:cBhvr>
                                        <p:cTn id="143" dur="500"/>
                                        <p:tgtEl>
                                          <p:spTgt spid="22562"/>
                                        </p:tgtEl>
                                      </p:cBhvr>
                                    </p:animEffect>
                                    <p:set>
                                      <p:cBhvr>
                                        <p:cTn id="144" dur="1" fill="hold">
                                          <p:stCondLst>
                                            <p:cond delay="499"/>
                                          </p:stCondLst>
                                        </p:cTn>
                                        <p:tgtEl>
                                          <p:spTgt spid="22562"/>
                                        </p:tgtEl>
                                        <p:attrNameLst>
                                          <p:attrName>style.visibility</p:attrName>
                                        </p:attrNameLst>
                                      </p:cBhvr>
                                      <p:to>
                                        <p:strVal val="hidden"/>
                                      </p:to>
                                    </p:set>
                                  </p:childTnLst>
                                </p:cTn>
                              </p:par>
                              <p:par>
                                <p:cTn id="145" presetID="3" presetClass="exit" presetSubtype="10" fill="hold" grpId="0" nodeType="withEffect">
                                  <p:stCondLst>
                                    <p:cond delay="0"/>
                                  </p:stCondLst>
                                  <p:childTnLst>
                                    <p:animEffect transition="out" filter="blinds(horizontal)">
                                      <p:cBhvr>
                                        <p:cTn id="146" dur="500"/>
                                        <p:tgtEl>
                                          <p:spTgt spid="22563"/>
                                        </p:tgtEl>
                                      </p:cBhvr>
                                    </p:animEffect>
                                    <p:set>
                                      <p:cBhvr>
                                        <p:cTn id="147" dur="1" fill="hold">
                                          <p:stCondLst>
                                            <p:cond delay="499"/>
                                          </p:stCondLst>
                                        </p:cTn>
                                        <p:tgtEl>
                                          <p:spTgt spid="22563"/>
                                        </p:tgtEl>
                                        <p:attrNameLst>
                                          <p:attrName>style.visibility</p:attrName>
                                        </p:attrNameLst>
                                      </p:cBhvr>
                                      <p:to>
                                        <p:strVal val="hidden"/>
                                      </p:to>
                                    </p:set>
                                  </p:childTnLst>
                                </p:cTn>
                              </p:par>
                              <p:par>
                                <p:cTn id="148" presetID="3" presetClass="exit" presetSubtype="10" fill="hold" nodeType="withEffect">
                                  <p:stCondLst>
                                    <p:cond delay="0"/>
                                  </p:stCondLst>
                                  <p:childTnLst>
                                    <p:animEffect transition="out" filter="blinds(horizontal)">
                                      <p:cBhvr>
                                        <p:cTn id="149" dur="500"/>
                                        <p:tgtEl>
                                          <p:spTgt spid="22564"/>
                                        </p:tgtEl>
                                      </p:cBhvr>
                                    </p:animEffect>
                                    <p:set>
                                      <p:cBhvr>
                                        <p:cTn id="150" dur="1" fill="hold">
                                          <p:stCondLst>
                                            <p:cond delay="499"/>
                                          </p:stCondLst>
                                        </p:cTn>
                                        <p:tgtEl>
                                          <p:spTgt spid="22564"/>
                                        </p:tgtEl>
                                        <p:attrNameLst>
                                          <p:attrName>style.visibility</p:attrName>
                                        </p:attrNameLst>
                                      </p:cBhvr>
                                      <p:to>
                                        <p:strVal val="hidden"/>
                                      </p:to>
                                    </p:set>
                                  </p:childTnLst>
                                </p:cTn>
                              </p:par>
                              <p:par>
                                <p:cTn id="151" presetID="3" presetClass="exit" presetSubtype="10" fill="hold" nodeType="withEffect">
                                  <p:stCondLst>
                                    <p:cond delay="0"/>
                                  </p:stCondLst>
                                  <p:childTnLst>
                                    <p:animEffect transition="out" filter="blinds(horizontal)">
                                      <p:cBhvr>
                                        <p:cTn id="152" dur="500"/>
                                        <p:tgtEl>
                                          <p:spTgt spid="22565"/>
                                        </p:tgtEl>
                                      </p:cBhvr>
                                    </p:animEffect>
                                    <p:set>
                                      <p:cBhvr>
                                        <p:cTn id="153" dur="1" fill="hold">
                                          <p:stCondLst>
                                            <p:cond delay="499"/>
                                          </p:stCondLst>
                                        </p:cTn>
                                        <p:tgtEl>
                                          <p:spTgt spid="22565"/>
                                        </p:tgtEl>
                                        <p:attrNameLst>
                                          <p:attrName>style.visibility</p:attrName>
                                        </p:attrNameLst>
                                      </p:cBhvr>
                                      <p:to>
                                        <p:strVal val="hidden"/>
                                      </p:to>
                                    </p:set>
                                  </p:childTnLst>
                                </p:cTn>
                              </p:par>
                              <p:par>
                                <p:cTn id="154" presetID="3" presetClass="exit" presetSubtype="10" fill="hold" nodeType="withEffect">
                                  <p:stCondLst>
                                    <p:cond delay="0"/>
                                  </p:stCondLst>
                                  <p:childTnLst>
                                    <p:animEffect transition="out" filter="blinds(horizontal)">
                                      <p:cBhvr>
                                        <p:cTn id="155" dur="500"/>
                                        <p:tgtEl>
                                          <p:spTgt spid="22566"/>
                                        </p:tgtEl>
                                      </p:cBhvr>
                                    </p:animEffect>
                                    <p:set>
                                      <p:cBhvr>
                                        <p:cTn id="156" dur="1" fill="hold">
                                          <p:stCondLst>
                                            <p:cond delay="499"/>
                                          </p:stCondLst>
                                        </p:cTn>
                                        <p:tgtEl>
                                          <p:spTgt spid="22566"/>
                                        </p:tgtEl>
                                        <p:attrNameLst>
                                          <p:attrName>style.visibility</p:attrName>
                                        </p:attrNameLst>
                                      </p:cBhvr>
                                      <p:to>
                                        <p:strVal val="hidden"/>
                                      </p:to>
                                    </p:set>
                                  </p:childTnLst>
                                </p:cTn>
                              </p:par>
                              <p:par>
                                <p:cTn id="157" presetID="3" presetClass="exit" presetSubtype="10" fill="hold" grpId="2" nodeType="withEffect">
                                  <p:stCondLst>
                                    <p:cond delay="0"/>
                                  </p:stCondLst>
                                  <p:childTnLst>
                                    <p:animEffect transition="out" filter="blinds(horizontal)">
                                      <p:cBhvr>
                                        <p:cTn id="158" dur="500"/>
                                        <p:tgtEl>
                                          <p:spTgt spid="22567"/>
                                        </p:tgtEl>
                                      </p:cBhvr>
                                    </p:animEffect>
                                    <p:set>
                                      <p:cBhvr>
                                        <p:cTn id="159" dur="1" fill="hold">
                                          <p:stCondLst>
                                            <p:cond delay="499"/>
                                          </p:stCondLst>
                                        </p:cTn>
                                        <p:tgtEl>
                                          <p:spTgt spid="22567"/>
                                        </p:tgtEl>
                                        <p:attrNameLst>
                                          <p:attrName>style.visibility</p:attrName>
                                        </p:attrNameLst>
                                      </p:cBhvr>
                                      <p:to>
                                        <p:strVal val="hidden"/>
                                      </p:to>
                                    </p:set>
                                  </p:childTnLst>
                                </p:cTn>
                              </p:par>
                              <p:par>
                                <p:cTn id="160" presetID="3" presetClass="exit" presetSubtype="10" fill="hold" grpId="2" nodeType="withEffect">
                                  <p:stCondLst>
                                    <p:cond delay="0"/>
                                  </p:stCondLst>
                                  <p:childTnLst>
                                    <p:animEffect transition="out" filter="blinds(horizontal)">
                                      <p:cBhvr>
                                        <p:cTn id="161" dur="500"/>
                                        <p:tgtEl>
                                          <p:spTgt spid="22568"/>
                                        </p:tgtEl>
                                      </p:cBhvr>
                                    </p:animEffect>
                                    <p:set>
                                      <p:cBhvr>
                                        <p:cTn id="162" dur="1" fill="hold">
                                          <p:stCondLst>
                                            <p:cond delay="499"/>
                                          </p:stCondLst>
                                        </p:cTn>
                                        <p:tgtEl>
                                          <p:spTgt spid="22568"/>
                                        </p:tgtEl>
                                        <p:attrNameLst>
                                          <p:attrName>style.visibility</p:attrName>
                                        </p:attrNameLst>
                                      </p:cBhvr>
                                      <p:to>
                                        <p:strVal val="hidden"/>
                                      </p:to>
                                    </p:set>
                                  </p:childTnLst>
                                </p:cTn>
                              </p:par>
                              <p:par>
                                <p:cTn id="163" presetID="3" presetClass="exit" presetSubtype="10" fill="hold" grpId="2" nodeType="withEffect">
                                  <p:stCondLst>
                                    <p:cond delay="0"/>
                                  </p:stCondLst>
                                  <p:childTnLst>
                                    <p:animEffect transition="out" filter="blinds(horizontal)">
                                      <p:cBhvr>
                                        <p:cTn id="164" dur="500"/>
                                        <p:tgtEl>
                                          <p:spTgt spid="22569"/>
                                        </p:tgtEl>
                                      </p:cBhvr>
                                    </p:animEffect>
                                    <p:set>
                                      <p:cBhvr>
                                        <p:cTn id="165" dur="1" fill="hold">
                                          <p:stCondLst>
                                            <p:cond delay="499"/>
                                          </p:stCondLst>
                                        </p:cTn>
                                        <p:tgtEl>
                                          <p:spTgt spid="22569"/>
                                        </p:tgtEl>
                                        <p:attrNameLst>
                                          <p:attrName>style.visibility</p:attrName>
                                        </p:attrNameLst>
                                      </p:cBhvr>
                                      <p:to>
                                        <p:strVal val="hidden"/>
                                      </p:to>
                                    </p:set>
                                  </p:childTnLst>
                                </p:cTn>
                              </p:par>
                              <p:par>
                                <p:cTn id="166" presetID="3" presetClass="exit" presetSubtype="10" fill="hold" grpId="2" nodeType="withEffect">
                                  <p:stCondLst>
                                    <p:cond delay="0"/>
                                  </p:stCondLst>
                                  <p:childTnLst>
                                    <p:animEffect transition="out" filter="blinds(horizontal)">
                                      <p:cBhvr>
                                        <p:cTn id="167" dur="500"/>
                                        <p:tgtEl>
                                          <p:spTgt spid="22570"/>
                                        </p:tgtEl>
                                      </p:cBhvr>
                                    </p:animEffect>
                                    <p:set>
                                      <p:cBhvr>
                                        <p:cTn id="168" dur="1" fill="hold">
                                          <p:stCondLst>
                                            <p:cond delay="499"/>
                                          </p:stCondLst>
                                        </p:cTn>
                                        <p:tgtEl>
                                          <p:spTgt spid="22570"/>
                                        </p:tgtEl>
                                        <p:attrNameLst>
                                          <p:attrName>style.visibility</p:attrName>
                                        </p:attrNameLst>
                                      </p:cBhvr>
                                      <p:to>
                                        <p:strVal val="hidden"/>
                                      </p:to>
                                    </p:set>
                                  </p:childTnLst>
                                </p:cTn>
                              </p:par>
                              <p:par>
                                <p:cTn id="169" presetID="3" presetClass="exit" presetSubtype="10" fill="hold" grpId="0" nodeType="withEffect">
                                  <p:stCondLst>
                                    <p:cond delay="0"/>
                                  </p:stCondLst>
                                  <p:childTnLst>
                                    <p:animEffect transition="out" filter="blinds(horizontal)">
                                      <p:cBhvr>
                                        <p:cTn id="170" dur="500"/>
                                        <p:tgtEl>
                                          <p:spTgt spid="22571">
                                            <p:txEl>
                                              <p:pRg st="0" end="0"/>
                                            </p:txEl>
                                          </p:spTgt>
                                        </p:tgtEl>
                                      </p:cBhvr>
                                    </p:animEffect>
                                    <p:set>
                                      <p:cBhvr>
                                        <p:cTn id="171" dur="1" fill="hold">
                                          <p:stCondLst>
                                            <p:cond delay="499"/>
                                          </p:stCondLst>
                                        </p:cTn>
                                        <p:tgtEl>
                                          <p:spTgt spid="22571">
                                            <p:txEl>
                                              <p:pRg st="0" end="0"/>
                                            </p:txEl>
                                          </p:spTgt>
                                        </p:tgtEl>
                                        <p:attrNameLst>
                                          <p:attrName>style.visibility</p:attrName>
                                        </p:attrNameLst>
                                      </p:cBhvr>
                                      <p:to>
                                        <p:strVal val="hidden"/>
                                      </p:to>
                                    </p:set>
                                  </p:childTnLst>
                                </p:cTn>
                              </p:par>
                              <p:par>
                                <p:cTn id="172" presetID="3" presetClass="exit" presetSubtype="10" fill="hold" grpId="2" nodeType="withEffect">
                                  <p:stCondLst>
                                    <p:cond delay="0"/>
                                  </p:stCondLst>
                                  <p:childTnLst>
                                    <p:animEffect transition="out" filter="blinds(horizontal)">
                                      <p:cBhvr>
                                        <p:cTn id="173" dur="500"/>
                                        <p:tgtEl>
                                          <p:spTgt spid="3"/>
                                        </p:tgtEl>
                                      </p:cBhvr>
                                    </p:animEffect>
                                    <p:set>
                                      <p:cBhvr>
                                        <p:cTn id="174" dur="1" fill="hold">
                                          <p:stCondLst>
                                            <p:cond delay="499"/>
                                          </p:stCondLst>
                                        </p:cTn>
                                        <p:tgtEl>
                                          <p:spTgt spid="3"/>
                                        </p:tgtEl>
                                        <p:attrNameLst>
                                          <p:attrName>style.visibility</p:attrName>
                                        </p:attrNameLst>
                                      </p:cBhvr>
                                      <p:to>
                                        <p:strVal val="hidden"/>
                                      </p:to>
                                    </p:set>
                                  </p:childTnLst>
                                </p:cTn>
                              </p:par>
                            </p:childTnLst>
                          </p:cTn>
                        </p:par>
                      </p:childTnLst>
                    </p:cTn>
                  </p:par>
                  <p:par>
                    <p:cTn id="175" fill="hold">
                      <p:stCondLst>
                        <p:cond delay="indefinite"/>
                      </p:stCondLst>
                      <p:childTnLst>
                        <p:par>
                          <p:cTn id="176" fill="hold">
                            <p:stCondLst>
                              <p:cond delay="0"/>
                            </p:stCondLst>
                            <p:childTnLst>
                              <p:par>
                                <p:cTn id="177" presetID="3" presetClass="entr" presetSubtype="10" fill="hold" grpId="0" nodeType="clickEffect">
                                  <p:stCondLst>
                                    <p:cond delay="0"/>
                                  </p:stCondLst>
                                  <p:childTnLst>
                                    <p:set>
                                      <p:cBhvr>
                                        <p:cTn id="178" dur="1" fill="hold">
                                          <p:stCondLst>
                                            <p:cond delay="0"/>
                                          </p:stCondLst>
                                        </p:cTn>
                                        <p:tgtEl>
                                          <p:spTgt spid="24621"/>
                                        </p:tgtEl>
                                        <p:attrNameLst>
                                          <p:attrName>style.visibility</p:attrName>
                                        </p:attrNameLst>
                                      </p:cBhvr>
                                      <p:to>
                                        <p:strVal val="visible"/>
                                      </p:to>
                                    </p:set>
                                    <p:animEffect transition="in" filter="blinds(horizontal)">
                                      <p:cBhvr>
                                        <p:cTn id="179" dur="500"/>
                                        <p:tgtEl>
                                          <p:spTgt spid="246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p:bldP spid="22531" grpId="0"/>
      <p:bldP spid="22532" grpId="0" animBg="1"/>
      <p:bldP spid="22533" grpId="0" animBg="1"/>
      <p:bldP spid="22534" grpId="0" animBg="1"/>
      <p:bldP spid="22538" grpId="0" animBg="1"/>
      <p:bldP spid="22543" grpId="0"/>
      <p:bldP spid="22544" grpId="0"/>
      <p:bldP spid="22545" grpId="0"/>
      <p:bldP spid="22546" grpId="0"/>
      <p:bldP spid="22547" grpId="0" animBg="1"/>
      <p:bldP spid="22548" grpId="0" animBg="1"/>
      <p:bldP spid="22557" grpId="0"/>
      <p:bldP spid="22558" grpId="0"/>
      <p:bldP spid="22559" grpId="0"/>
      <p:bldP spid="22560" grpId="0"/>
      <p:bldP spid="22563" grpId="0"/>
      <p:bldP spid="22567" grpId="0"/>
      <p:bldP spid="22567" grpId="1"/>
      <p:bldP spid="22567" grpId="2"/>
      <p:bldP spid="22568" grpId="0"/>
      <p:bldP spid="22568" grpId="1"/>
      <p:bldP spid="22568" grpId="2"/>
      <p:bldP spid="22569" grpId="0"/>
      <p:bldP spid="22569" grpId="1"/>
      <p:bldP spid="22569" grpId="2"/>
      <p:bldP spid="22570" grpId="0"/>
      <p:bldP spid="22570" grpId="1"/>
      <p:bldP spid="22570" grpId="2"/>
      <p:bldP spid="22571" grpId="0" build="allAtOnce" bldLvl="0"/>
      <p:bldP spid="3" grpId="0"/>
      <p:bldP spid="3" grpId="1"/>
      <p:bldP spid="3" grpId="2"/>
      <p:bldP spid="54" grpId="0" bldLvl="0" animBg="1"/>
      <p:bldP spid="54" grpId="1" animBg="1"/>
      <p:bldP spid="24621" grpId="0"/>
      <p:bldP spid="24621" grpId="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25602" name="Picture 4" descr="4E6A00FE"/>
          <p:cNvPicPr>
            <a:picLocks noChangeAspect="1"/>
          </p:cNvPicPr>
          <p:nvPr/>
        </p:nvPicPr>
        <p:blipFill>
          <a:blip r:embed="rId3"/>
          <a:stretch>
            <a:fillRect/>
          </a:stretch>
        </p:blipFill>
        <p:spPr>
          <a:xfrm>
            <a:off x="1200150" y="114300"/>
            <a:ext cx="3143250" cy="4800600"/>
          </a:xfrm>
          <a:prstGeom prst="rect">
            <a:avLst/>
          </a:prstGeom>
          <a:noFill/>
          <a:ln w="9525">
            <a:noFill/>
          </a:ln>
        </p:spPr>
      </p:pic>
      <p:sp>
        <p:nvSpPr>
          <p:cNvPr id="25603" name="Text Box 5"/>
          <p:cNvSpPr txBox="1"/>
          <p:nvPr/>
        </p:nvSpPr>
        <p:spPr>
          <a:xfrm>
            <a:off x="4773930" y="587375"/>
            <a:ext cx="3371850" cy="3969385"/>
          </a:xfrm>
          <a:prstGeom prst="rect">
            <a:avLst/>
          </a:prstGeom>
          <a:noFill/>
          <a:ln w="9525">
            <a:noFill/>
          </a:ln>
        </p:spPr>
        <p:txBody>
          <a:bodyPr>
            <a:spAutoFit/>
          </a:bodyPr>
          <a:lstStyle/>
          <a:p>
            <a:pPr algn="just" eaLnBrk="1" hangingPunct="1">
              <a:spcBef>
                <a:spcPct val="50000"/>
              </a:spcBef>
              <a:buFont typeface="Wingdings" panose="05000000000000000000" pitchFamily="2" charset="2"/>
            </a:pPr>
            <a:r>
              <a:rPr lang="en-US" altLang="en-US" sz="2100" b="1" dirty="0">
                <a:latin typeface="Times New Roman" panose="02020603050405020304" pitchFamily="18" charset="0"/>
                <a:cs typeface="Times New Roman" panose="02020603050405020304" pitchFamily="18" charset="0"/>
              </a:rPr>
              <a:t>Nhờ có cơ quan tuần ho</a:t>
            </a:r>
            <a:r>
              <a:rPr lang="en-US" altLang="en-US" sz="2100" b="1" dirty="0">
                <a:latin typeface="Times New Roman" panose="02020603050405020304" pitchFamily="18" charset="0"/>
                <a:ea typeface="Times New Roman" panose="02020603050405020304" pitchFamily="18" charset="0"/>
              </a:rPr>
              <a:t>à</a:t>
            </a:r>
            <a:r>
              <a:rPr lang="en-US" altLang="en-US" sz="2100" b="1" dirty="0">
                <a:latin typeface="Times New Roman" panose="02020603050405020304" pitchFamily="18" charset="0"/>
                <a:cs typeface="Times New Roman" panose="02020603050405020304" pitchFamily="18" charset="0"/>
              </a:rPr>
              <a:t>n m</a:t>
            </a:r>
            <a:r>
              <a:rPr lang="en-US" altLang="en-US" sz="2100" b="1" dirty="0">
                <a:latin typeface="Times New Roman" panose="02020603050405020304" pitchFamily="18" charset="0"/>
                <a:ea typeface="Times New Roman" panose="02020603050405020304" pitchFamily="18" charset="0"/>
              </a:rPr>
              <a:t>à</a:t>
            </a:r>
            <a:r>
              <a:rPr lang="en-US" altLang="en-US" sz="2100" b="1" dirty="0">
                <a:latin typeface="Times New Roman" panose="02020603050405020304" pitchFamily="18" charset="0"/>
                <a:cs typeface="Times New Roman" panose="02020603050405020304" pitchFamily="18" charset="0"/>
              </a:rPr>
              <a:t> máu đem các chất dinh dưỡng (hấp thụ được từ cơ quan tiêu hóa ) v</a:t>
            </a:r>
            <a:r>
              <a:rPr lang="en-US" altLang="en-US" sz="2100" b="1" dirty="0">
                <a:latin typeface="Times New Roman" panose="02020603050405020304" pitchFamily="18" charset="0"/>
                <a:ea typeface="Times New Roman" panose="02020603050405020304" pitchFamily="18" charset="0"/>
              </a:rPr>
              <a:t>à</a:t>
            </a:r>
            <a:r>
              <a:rPr lang="en-US" altLang="en-US" sz="2100" b="1" dirty="0">
                <a:latin typeface="Times New Roman" panose="02020603050405020304" pitchFamily="18" charset="0"/>
                <a:cs typeface="Times New Roman" panose="02020603050405020304" pitchFamily="18" charset="0"/>
              </a:rPr>
              <a:t> ô-xi (hấp thụ được từ phổi ) tới tất cả các cơ quan của cơ thể v</a:t>
            </a:r>
            <a:r>
              <a:rPr lang="en-US" altLang="en-US" sz="2100" b="1" dirty="0">
                <a:latin typeface="Times New Roman" panose="02020603050405020304" pitchFamily="18" charset="0"/>
                <a:ea typeface="Times New Roman" panose="02020603050405020304" pitchFamily="18" charset="0"/>
              </a:rPr>
              <a:t>à</a:t>
            </a:r>
            <a:r>
              <a:rPr lang="en-US" altLang="en-US" sz="2100" b="1" dirty="0">
                <a:latin typeface="Times New Roman" panose="02020603050405020304" pitchFamily="18" charset="0"/>
                <a:cs typeface="Times New Roman" panose="02020603050405020304" pitchFamily="18" charset="0"/>
              </a:rPr>
              <a:t> đem các chất thải, chất độc từ các cơ quan của cơ thể đến các cơ quan b</a:t>
            </a:r>
            <a:r>
              <a:rPr lang="en-US" altLang="en-US" sz="2100" b="1" dirty="0">
                <a:latin typeface="Times New Roman" panose="02020603050405020304" pitchFamily="18" charset="0"/>
                <a:ea typeface="Times New Roman" panose="02020603050405020304" pitchFamily="18" charset="0"/>
              </a:rPr>
              <a:t>à</a:t>
            </a:r>
            <a:r>
              <a:rPr lang="en-US" altLang="en-US" sz="2100" b="1" dirty="0">
                <a:latin typeface="Times New Roman" panose="02020603050405020304" pitchFamily="18" charset="0"/>
                <a:cs typeface="Times New Roman" panose="02020603050405020304" pitchFamily="18" charset="0"/>
              </a:rPr>
              <a:t>i tiết để thải chúng ra ngo</a:t>
            </a:r>
            <a:r>
              <a:rPr lang="en-US" altLang="en-US" sz="2100" b="1" dirty="0">
                <a:latin typeface="Times New Roman" panose="02020603050405020304" pitchFamily="18" charset="0"/>
                <a:ea typeface="Times New Roman" panose="02020603050405020304" pitchFamily="18" charset="0"/>
              </a:rPr>
              <a:t>à</a:t>
            </a:r>
            <a:r>
              <a:rPr lang="en-US" altLang="en-US" sz="2100" b="1" dirty="0">
                <a:latin typeface="Times New Roman" panose="02020603050405020304" pitchFamily="18" charset="0"/>
                <a:cs typeface="Times New Roman" panose="02020603050405020304" pitchFamily="18" charset="0"/>
              </a:rPr>
              <a:t>i v</a:t>
            </a:r>
            <a:r>
              <a:rPr lang="en-US" altLang="en-US" sz="2100" b="1" dirty="0">
                <a:latin typeface="Times New Roman" panose="02020603050405020304" pitchFamily="18" charset="0"/>
                <a:ea typeface="Times New Roman" panose="02020603050405020304" pitchFamily="18" charset="0"/>
              </a:rPr>
              <a:t>à</a:t>
            </a:r>
            <a:r>
              <a:rPr lang="en-US" altLang="en-US" sz="2100" b="1" dirty="0">
                <a:latin typeface="Times New Roman" panose="02020603050405020304" pitchFamily="18" charset="0"/>
                <a:cs typeface="Times New Roman" panose="02020603050405020304" pitchFamily="18" charset="0"/>
              </a:rPr>
              <a:t> đem khí các-bô-níc đến phổi để thải ra ngo</a:t>
            </a:r>
            <a:r>
              <a:rPr lang="en-US" altLang="en-US" sz="2100" b="1" dirty="0">
                <a:latin typeface="Times New Roman" panose="02020603050405020304" pitchFamily="18" charset="0"/>
                <a:ea typeface="Times New Roman" panose="02020603050405020304" pitchFamily="18" charset="0"/>
              </a:rPr>
              <a:t>à</a:t>
            </a:r>
            <a:r>
              <a:rPr lang="en-US" altLang="en-US" sz="2100" b="1" dirty="0">
                <a:latin typeface="Times New Roman" panose="02020603050405020304" pitchFamily="18" charset="0"/>
                <a:cs typeface="Times New Roman" panose="02020603050405020304" pitchFamily="18" charset="0"/>
              </a:rPr>
              <a:t>i.</a:t>
            </a:r>
            <a:endParaRPr lang="en-US" altLang="en-US" sz="2100" b="1" dirty="0">
              <a:latin typeface="Times New Roman" panose="02020603050405020304" pitchFamily="18" charset="0"/>
              <a:ea typeface="Times New Roman" panose="02020603050405020304" pitchFamily="18" charset="0"/>
            </a:endParaRPr>
          </a:p>
        </p:txBody>
      </p:sp>
    </p:spTree>
  </p:cSld>
  <p:clrMapOvr>
    <a:masterClrMapping/>
  </p:clrMapOvr>
  <p:transition spd="slow">
    <p:push dir="u"/>
  </p:transition>
</p:sld>
</file>

<file path=ppt/theme/theme1.xml><?xml version="1.0" encoding="utf-8"?>
<a:theme xmlns:a="http://schemas.openxmlformats.org/drawingml/2006/main" name="National Guacamole Day by Slidesgo">
  <a:themeElements>
    <a:clrScheme name="Simple Light">
      <a:dk1>
        <a:srgbClr val="362C1D"/>
      </a:dk1>
      <a:lt1>
        <a:srgbClr val="F8EFDA"/>
      </a:lt1>
      <a:dk2>
        <a:srgbClr val="EEB335"/>
      </a:dk2>
      <a:lt2>
        <a:srgbClr val="A4A518"/>
      </a:lt2>
      <a:accent1>
        <a:srgbClr val="626320"/>
      </a:accent1>
      <a:accent2>
        <a:srgbClr val="D54B3E"/>
      </a:accent2>
      <a:accent3>
        <a:srgbClr val="A85928"/>
      </a:accent3>
      <a:accent4>
        <a:srgbClr val="E5CEBF"/>
      </a:accent4>
      <a:accent5>
        <a:srgbClr val="FFFFFF"/>
      </a:accent5>
      <a:accent6>
        <a:srgbClr val="FFFFFF"/>
      </a:accent6>
      <a:hlink>
        <a:srgbClr val="362C1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TotalTime>
  <Words>567</Words>
  <Application>Microsoft Office PowerPoint</Application>
  <PresentationFormat>On-screen Show (16:9)</PresentationFormat>
  <Paragraphs>65</Paragraphs>
  <Slides>11</Slides>
  <Notes>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11</vt:i4>
      </vt:variant>
    </vt:vector>
  </HeadingPairs>
  <TitlesOfParts>
    <vt:vector size="20" baseType="lpstr">
      <vt:lpstr>Exo Thin</vt:lpstr>
      <vt:lpstr>Calibri</vt:lpstr>
      <vt:lpstr>VNI-Times</vt:lpstr>
      <vt:lpstr>Wingdings</vt:lpstr>
      <vt:lpstr>Arial</vt:lpstr>
      <vt:lpstr>Open Sans</vt:lpstr>
      <vt:lpstr>Times New Roman</vt:lpstr>
      <vt:lpstr>National Guacamole Day by Slidesgo</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Khoa học TRAO ĐỔI CHẤT Ở NGƯỜI</dc:title>
  <dc:creator>Dell</dc:creator>
  <cp:lastModifiedBy>Dinh Ngoc Phu 20163167</cp:lastModifiedBy>
  <cp:revision>13</cp:revision>
  <dcterms:created xsi:type="dcterms:W3CDTF">2021-09-23T08:56:00Z</dcterms:created>
  <dcterms:modified xsi:type="dcterms:W3CDTF">2022-09-12T15:45:42Z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B9951D421C2644F3AEBA576657DE392F</vt:lpwstr>
  </property>
  <property fmtid="{D5CDD505-2E9C-101B-9397-08002B2CF9AE}" pid="3" name="KSOProductBuildVer">
    <vt:lpwstr>1033-11.2.0.10323</vt:lpwstr>
  </property>
</Properties>
</file>