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13" r:id="rId2"/>
  </p:sldMasterIdLst>
  <p:notesMasterIdLst>
    <p:notesMasterId r:id="rId11"/>
  </p:notesMasterIdLst>
  <p:sldIdLst>
    <p:sldId id="274" r:id="rId3"/>
    <p:sldId id="275" r:id="rId4"/>
    <p:sldId id="261" r:id="rId5"/>
    <p:sldId id="263" r:id="rId6"/>
    <p:sldId id="276" r:id="rId7"/>
    <p:sldId id="265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39C41-4E19-4D00-A4B3-C3330ADA9243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47B52-DA85-4170-B26B-405AD985B4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9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47B52-DA85-4170-B26B-405AD985B4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07C16-FB96-44D1-98FC-8F9DE6FB1FCC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4B4BF-00A9-46AF-BD0B-D1D53ECDB0C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18D506-07F7-47E2-BB17-269ED2D2682F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8D33B-754B-4162-98DF-3FE4BF7785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2A5E32-6112-4EE9-87EF-7BE319AF789C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E32C6-2A3D-47B6-BBED-3E8F61F6BCD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8F550A-79B8-43E4-9865-BB72DE619BB6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8371B6-A7D4-4B2D-B953-62780D3E25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FD15F0-54E0-405F-8FE4-8C1BA0F8FE46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F0BDD0-C152-4F56-A0CC-A0BDA73563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CBA70-40F3-4A70-ACC6-6EBB898DFA2A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ADB64-F611-4769-8C1C-C52B4FEA64E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F6D247-8CEF-4C6E-84ED-C2CF8C35B335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EF4160-6285-415D-B3FB-C903FCF2C5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AB3358-9B84-4AEB-B7A0-0DE3F3F45658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1015F-DB61-4965-946C-F974880D4B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B5CFF6-1231-465D-B929-46A5360A57EC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EC973-3F5C-4766-86D1-2FB8CB06D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F9D010-2D20-4918-8076-6925A84908CB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A56FCA-E6C5-4197-8312-44A367693F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AB9055-E97A-45F4-9BE0-9F56BA42DBBA}" type="datetime10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17:06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3710B-1663-4996-9E7E-6D0AAB1E36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573BFB-9F9E-4C71-BD3B-0F41A4C21029}" type="datetimeFigureOut">
              <a:rPr lang="en-US" smtClean="0"/>
              <a:pPr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803ACA-839E-4B30-9E7A-05C6D7791B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audio" Target="file:///E:\Ca%20nhac\Thuhien\AAAHoa%20cau%20vuon%20trau%20-%20Thu%20hien.mp3" TargetMode="Externa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en-US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143000" y="731838"/>
            <a:ext cx="6400800" cy="3475037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1807733" y="1905000"/>
            <a:ext cx="5964667" cy="8320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CÁC EM</a:t>
            </a:r>
          </a:p>
        </p:txBody>
      </p:sp>
    </p:spTree>
    <p:extLst>
      <p:ext uri="{BB962C8B-B14F-4D97-AF65-F5344CB8AC3E}">
        <p14:creationId xmlns:p14="http://schemas.microsoft.com/office/powerpoint/2010/main" val="306627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143000" y="731838"/>
            <a:ext cx="6400800" cy="3475037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1394460" y="2362200"/>
            <a:ext cx="6400800" cy="8320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CHƠI: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UYỀN 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292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90600" y="1295400"/>
            <a:ext cx="7848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143000"/>
            <a:ext cx="86868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en-US" sz="3200" b="1" dirty="0">
                <a:latin typeface="+mj-lt"/>
                <a:ea typeface="+mj-ea"/>
                <a:cs typeface="+mj-cs"/>
              </a:rPr>
              <a:t>6 x 6 =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   </a:t>
            </a:r>
            <a:r>
              <a:rPr lang="en-US" sz="3200" b="1" dirty="0">
                <a:latin typeface="+mj-lt"/>
                <a:ea typeface="+mj-ea"/>
                <a:cs typeface="+mj-cs"/>
              </a:rPr>
              <a:t>      6 x 9 =            6 x 7 =          6 x 8 =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endParaRPr lang="en-US" sz="3200" b="1" dirty="0">
              <a:latin typeface="+mj-lt"/>
              <a:ea typeface="+mj-ea"/>
              <a:cs typeface="+mj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36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6 =        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54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6 =           42 : 6 =        48 : 6 =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352800"/>
            <a:ext cx="86868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lphaLcParenR" startAt="2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24 : 6 =       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18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6 =            60 : 6 =         6 : 6 =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>
                <a:latin typeface="+mj-lt"/>
                <a:ea typeface="+mj-ea"/>
                <a:cs typeface="+mj-cs"/>
              </a:rPr>
              <a:t>      6 x 4 =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6 x 3 =           6 x 10 =         6 x 1 =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5105400"/>
            <a:ext cx="19050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14350" lvl="0" indent="-514350">
              <a:spcBef>
                <a:spcPct val="0"/>
              </a:spcBef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610600" y="4011561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6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133600" y="1130643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36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133600" y="1816443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6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267200" y="11430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54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333568" y="18288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9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553200" y="18288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7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6553200" y="11430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8534400" y="11430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48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534400" y="18288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8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476500" y="3325761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343400" y="33528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629400" y="32766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10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8534400" y="33528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1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2286000" y="40386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24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4419600" y="40386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18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6781800" y="4090086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60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395416" y="381000"/>
            <a:ext cx="371938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sng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Bài</a:t>
            </a:r>
            <a:r>
              <a:rPr kumimoji="0" lang="vi-VN" sz="3200" b="1" i="0" u="sng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</a:t>
            </a:r>
            <a:r>
              <a:rPr kumimoji="0" lang="vi-VN" sz="3200" b="1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Tính nhẩm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80CB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33400" y="1295400"/>
            <a:ext cx="8305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447800"/>
            <a:ext cx="8686800" cy="358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1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6: 4 =       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18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3 =                    24 : 6 =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baseline="0" dirty="0">
              <a:latin typeface="+mj-lt"/>
              <a:ea typeface="+mj-ea"/>
              <a:cs typeface="+mj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 : 2 =                    18 : 6 =                    24 : 4 =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latin typeface="+mj-lt"/>
              <a:ea typeface="+mj-ea"/>
              <a:cs typeface="+mj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 : 6 =                    15 : 5 =                    35 : 5 =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baseline="0" dirty="0">
              <a:latin typeface="+mj-lt"/>
              <a:ea typeface="+mj-ea"/>
              <a:cs typeface="+mj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5105400"/>
            <a:ext cx="19050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14350" lvl="0" indent="-514350">
              <a:spcBef>
                <a:spcPct val="0"/>
              </a:spcBef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10140" y="1440875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121882" y="1502655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565306" y="1465584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38100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828800" y="22860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65555" y="241069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616481" y="333258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181600" y="24384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144529" y="3340443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546757" y="243840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534400" y="3307866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7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95416" y="381000"/>
            <a:ext cx="371938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sng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Bài</a:t>
            </a:r>
            <a:r>
              <a:rPr kumimoji="0" lang="vi-VN" sz="3200" b="1" i="0" u="sng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sng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vi-VN" sz="3200" b="1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Tính nhẩm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80CB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8" grpId="0"/>
      <p:bldP spid="13" grpId="0"/>
      <p:bldP spid="15" grpId="0"/>
      <p:bldP spid="16" grpId="0"/>
      <p:bldP spid="17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04800" y="282575"/>
            <a:ext cx="86106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Bài</a:t>
            </a:r>
            <a:r>
              <a:rPr kumimoji="0" lang="vi-VN" sz="3200" b="1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</a:t>
            </a:r>
            <a:r>
              <a:rPr kumimoji="0" lang="vi-VN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r>
              <a:rPr kumimoji="0" lang="vi-VN" sz="3200" b="0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vi-VN" sz="3200" b="1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May 6 bộ quần áo như nhau hết 18m vải. Hỏi may mỗi bộ quần áo hết mấy mét vải?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80CB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370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8668" y="789801"/>
            <a:ext cx="1752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u="sng" dirty="0" err="1">
                <a:latin typeface="+mj-lt"/>
                <a:ea typeface="+mj-ea"/>
                <a:cs typeface="+mj-cs"/>
              </a:rPr>
              <a:t>Tóm</a:t>
            </a:r>
            <a:r>
              <a:rPr lang="en-US" sz="3200" u="sng" dirty="0">
                <a:latin typeface="+mj-lt"/>
                <a:ea typeface="+mj-ea"/>
                <a:cs typeface="+mj-cs"/>
              </a:rPr>
              <a:t> </a:t>
            </a:r>
            <a:r>
              <a:rPr lang="en-US" sz="3200" u="sng" dirty="0" err="1">
                <a:latin typeface="+mj-lt"/>
                <a:ea typeface="+mj-ea"/>
                <a:cs typeface="+mj-cs"/>
              </a:rPr>
              <a:t>tắt</a:t>
            </a:r>
            <a:r>
              <a:rPr lang="en-US" sz="3200" u="sng" dirty="0">
                <a:latin typeface="+mj-lt"/>
                <a:ea typeface="+mj-ea"/>
                <a:cs typeface="+mj-cs"/>
              </a:rPr>
              <a:t>: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03223" y="990600"/>
            <a:ext cx="6643235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bộ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áo</a:t>
            </a: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18m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80CB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1 bộ</a:t>
            </a: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80CB8"/>
                </a:solidFill>
                <a:latin typeface="+mj-lt"/>
                <a:ea typeface="+mj-ea"/>
                <a:cs typeface="+mj-cs"/>
              </a:rPr>
              <a:t>quần</a:t>
            </a: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80CB8"/>
                </a:solidFill>
                <a:latin typeface="+mj-lt"/>
                <a:ea typeface="+mj-ea"/>
                <a:cs typeface="+mj-cs"/>
              </a:rPr>
              <a:t>áo</a:t>
            </a:r>
            <a:r>
              <a:rPr lang="vi-VN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vi-VN" sz="3200" b="0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...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72532" y="3286899"/>
            <a:ext cx="77724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u="sng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giải</a:t>
            </a:r>
            <a:endParaRPr lang="en-US" sz="3200" u="sng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May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mỗi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bộ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áo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CB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18 : 6 = 3 (m)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       </a:t>
            </a:r>
            <a:r>
              <a:rPr lang="en-US" sz="3200" u="sng" dirty="0" err="1">
                <a:solidFill>
                  <a:srgbClr val="080CB8"/>
                </a:solidFill>
                <a:latin typeface="+mj-lt"/>
                <a:ea typeface="+mj-ea"/>
                <a:cs typeface="+mj-cs"/>
              </a:rPr>
              <a:t>Đáp</a:t>
            </a:r>
            <a:r>
              <a:rPr lang="en-US" sz="3200" u="sng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u="sng" dirty="0" err="1">
                <a:solidFill>
                  <a:srgbClr val="080CB8"/>
                </a:solidFill>
                <a:latin typeface="+mj-lt"/>
                <a:ea typeface="+mj-ea"/>
                <a:cs typeface="+mj-cs"/>
              </a:rPr>
              <a:t>số</a:t>
            </a:r>
            <a:r>
              <a:rPr lang="en-US" sz="3200" dirty="0">
                <a:solidFill>
                  <a:srgbClr val="080CB8"/>
                </a:solidFill>
                <a:latin typeface="+mj-lt"/>
                <a:ea typeface="+mj-ea"/>
                <a:cs typeface="+mj-cs"/>
              </a:rPr>
              <a:t>: 3 m </a:t>
            </a:r>
            <a:r>
              <a:rPr lang="en-US" sz="3200" dirty="0" err="1">
                <a:solidFill>
                  <a:srgbClr val="080CB8"/>
                </a:solidFill>
                <a:latin typeface="+mj-lt"/>
                <a:ea typeface="+mj-ea"/>
                <a:cs typeface="+mj-cs"/>
              </a:rPr>
              <a:t>vải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80CB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u="sng" dirty="0" smtClean="0"/>
              <a:t>4</a:t>
            </a:r>
            <a:r>
              <a:rPr lang="en-US" sz="3200" dirty="0"/>
              <a:t>.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tô</a:t>
            </a:r>
            <a:r>
              <a:rPr lang="en-US" sz="3200" dirty="0"/>
              <a:t> </a:t>
            </a:r>
            <a:r>
              <a:rPr lang="en-US" sz="3200" dirty="0" err="1"/>
              <a:t>màu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    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514600"/>
            <a:ext cx="24384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60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219200" y="3886200"/>
            <a:ext cx="1524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H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ình</a:t>
            </a:r>
            <a:r>
              <a:rPr lang="en-US" sz="3200" dirty="0">
                <a:latin typeface="+mj-lt"/>
                <a:ea typeface="+mj-ea"/>
                <a:cs typeface="+mj-cs"/>
              </a:rPr>
              <a:t> 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0" y="1828800"/>
            <a:ext cx="30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19600" y="1828800"/>
            <a:ext cx="3048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14800" y="1835725"/>
            <a:ext cx="3048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24400" y="1828800"/>
            <a:ext cx="3048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29200" y="1828800"/>
            <a:ext cx="3048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34000" y="1828800"/>
            <a:ext cx="3048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24000" y="1828800"/>
            <a:ext cx="6096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133600" y="1828800"/>
            <a:ext cx="6096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4114800" y="3886200"/>
            <a:ext cx="1752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H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ình</a:t>
            </a:r>
            <a:r>
              <a:rPr lang="en-US" sz="3200" dirty="0">
                <a:latin typeface="+mj-lt"/>
                <a:ea typeface="+mj-ea"/>
                <a:cs typeface="+mj-cs"/>
              </a:rPr>
              <a:t>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86600" y="1828800"/>
            <a:ext cx="60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477000" y="2743200"/>
            <a:ext cx="609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086600" y="2743200"/>
            <a:ext cx="609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696200" y="2743200"/>
            <a:ext cx="609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477000" y="1828800"/>
            <a:ext cx="609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696200" y="1828800"/>
            <a:ext cx="609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858000" y="3886200"/>
            <a:ext cx="1600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H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ình</a:t>
            </a:r>
            <a:r>
              <a:rPr lang="en-US" sz="3200" dirty="0">
                <a:latin typeface="+mj-lt"/>
                <a:ea typeface="+mj-ea"/>
                <a:cs typeface="+mj-cs"/>
              </a:rPr>
              <a:t>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4114800" y="3848880"/>
            <a:ext cx="1752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ình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858000" y="3886200"/>
            <a:ext cx="1447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ình</a:t>
            </a:r>
            <a:r>
              <a:rPr lang="en-US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700881"/>
            <a:ext cx="226142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4" name="AAAHoa cau vuon trau - Thu hien.mp3">
            <a:hlinkClick r:id="" action="ppaction://media"/>
            <a:extLst>
              <a:ext uri="{FF2B5EF4-FFF2-40B4-BE49-F238E27FC236}">
                <a16:creationId xmlns:a16="http://schemas.microsoft.com/office/drawing/2014/main" id="{E26F7214-C890-4F25-A04C-74918E28AA99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7">
            <a:extLst>
              <a:ext uri="{FF2B5EF4-FFF2-40B4-BE49-F238E27FC236}">
                <a16:creationId xmlns:a16="http://schemas.microsoft.com/office/drawing/2014/main" id="{1D508C94-7F18-4FF9-A1B4-0A7A3A6A0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09800"/>
            <a:ext cx="815340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800">
                <a:solidFill>
                  <a:srgbClr val="000099"/>
                </a:solidFill>
                <a:latin typeface="Times New Roman" panose="02020603050405020304" pitchFamily="18" charset="0"/>
              </a:rPr>
              <a:t>CHÚC CÁC EM CHĂM NGOAN HỌC GIỎI !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54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5364" name="Picture 52" descr="DSTARS-P">
            <a:extLst>
              <a:ext uri="{FF2B5EF4-FFF2-40B4-BE49-F238E27FC236}">
                <a16:creationId xmlns:a16="http://schemas.microsoft.com/office/drawing/2014/main" id="{397124BF-67CC-4C84-8355-507774B023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858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2" descr="DSTARS-P">
            <a:extLst>
              <a:ext uri="{FF2B5EF4-FFF2-40B4-BE49-F238E27FC236}">
                <a16:creationId xmlns:a16="http://schemas.microsoft.com/office/drawing/2014/main" id="{D6F1086D-C42C-43EB-AB9B-650587D66E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9624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2" descr="DSTARS-P">
            <a:extLst>
              <a:ext uri="{FF2B5EF4-FFF2-40B4-BE49-F238E27FC236}">
                <a16:creationId xmlns:a16="http://schemas.microsoft.com/office/drawing/2014/main" id="{A96B9587-18CB-4332-98B3-6B9BF72161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434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52" descr="DSTARS-P">
            <a:extLst>
              <a:ext uri="{FF2B5EF4-FFF2-40B4-BE49-F238E27FC236}">
                <a16:creationId xmlns:a16="http://schemas.microsoft.com/office/drawing/2014/main" id="{B38210FC-EDBF-4043-B9B6-1C02FA73BD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338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52" descr="DSTARS-P">
            <a:extLst>
              <a:ext uri="{FF2B5EF4-FFF2-40B4-BE49-F238E27FC236}">
                <a16:creationId xmlns:a16="http://schemas.microsoft.com/office/drawing/2014/main" id="{59CBE994-451E-42A4-9EDA-F8B438A022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9144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846" fill="hold"/>
                                        <p:tgtEl>
                                          <p:spTgt spid="130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005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271</Words>
  <Application>Microsoft Office PowerPoint</Application>
  <PresentationFormat>On-screen Show (4:3)</PresentationFormat>
  <Paragraphs>60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Century Schoolbook</vt:lpstr>
      <vt:lpstr>Times New Roman</vt:lpstr>
      <vt:lpstr>Verdana</vt:lpstr>
      <vt:lpstr>Wingdings</vt:lpstr>
      <vt:lpstr>Wingdings 2</vt:lpstr>
      <vt:lpstr>Aspect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4. Đã tô màu vào      hình nào?</vt:lpstr>
      <vt:lpstr>PowerPoint Presentation</vt:lpstr>
    </vt:vector>
  </TitlesOfParts>
  <Company>Phan Danh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Dang Le Phan Danh</dc:creator>
  <cp:lastModifiedBy>TT</cp:lastModifiedBy>
  <cp:revision>37</cp:revision>
  <dcterms:created xsi:type="dcterms:W3CDTF">2017-09-30T03:43:50Z</dcterms:created>
  <dcterms:modified xsi:type="dcterms:W3CDTF">2021-10-05T10:07:18Z</dcterms:modified>
</cp:coreProperties>
</file>