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424" r:id="rId3"/>
    <p:sldId id="425" r:id="rId4"/>
    <p:sldId id="423" r:id="rId5"/>
    <p:sldId id="429" r:id="rId6"/>
    <p:sldId id="418" r:id="rId7"/>
    <p:sldId id="422" r:id="rId8"/>
    <p:sldId id="426" r:id="rId9"/>
    <p:sldId id="270" r:id="rId10"/>
    <p:sldId id="271" r:id="rId11"/>
    <p:sldId id="272" r:id="rId12"/>
    <p:sldId id="273" r:id="rId13"/>
    <p:sldId id="427" r:id="rId14"/>
    <p:sldId id="4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F5F2B-8F5B-4BA9-827B-C5F8743F25F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ED83-E915-4A26-96D4-608E36D9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3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1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5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7806-BCA8-4372-88D9-51BD9977A98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8726-7BDA-4B73-B872-7D25AD7D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7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12" Type="http://schemas.openxmlformats.org/officeDocument/2006/relationships/image" Target="../media/image20.png"/><Relationship Id="rId17" Type="http://schemas.microsoft.com/office/2007/relationships/hdphoto" Target="../media/hdphoto5.wdp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8F8052-0A95-48D2-AFC7-9AFF48E7A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9" b="31846" l="41612" r="91503">
                        <a14:backgroundMark x1="44009" y1="9077" x2="53268" y2="7615"/>
                        <a14:backgroundMark x1="46296" y1="12538" x2="50109" y2="10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69" r="-290" b="68998"/>
          <a:stretch/>
        </p:blipFill>
        <p:spPr>
          <a:xfrm>
            <a:off x="8229875" y="3687537"/>
            <a:ext cx="4399539" cy="3170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9589" y="1740786"/>
            <a:ext cx="8750671" cy="15834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cap="none" spc="0" dirty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cap="none" spc="0" dirty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cap="none" spc="0" dirty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cap="none" spc="0" dirty="0" err="1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cap="none" spc="0" dirty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cap="none" spc="0" dirty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cap="none" spc="0" dirty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none" spc="0" dirty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1735" y="3429000"/>
            <a:ext cx="3916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54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41641 0.00116 " pathEditMode="relative" rAng="0" ptsTypes="AA">
                                      <p:cBhvr>
                                        <p:cTn id="6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141803" y="46514"/>
            <a:ext cx="8479592" cy="6451005"/>
            <a:chOff x="1486580" y="-256647"/>
            <a:chExt cx="6488070" cy="4922044"/>
          </a:xfrm>
        </p:grpSpPr>
        <p:pic>
          <p:nvPicPr>
            <p:cNvPr id="32" name="图片 27">
              <a:extLst>
                <a:ext uri="{FF2B5EF4-FFF2-40B4-BE49-F238E27FC236}">
                  <a16:creationId xmlns:a16="http://schemas.microsoft.com/office/drawing/2014/main" id="{C58EF239-C9EA-4288-AC08-BCE840AE1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5182" flipH="1">
              <a:off x="1486580" y="-256647"/>
              <a:ext cx="6488070" cy="492204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15893" y="1755508"/>
              <a:ext cx="4225385" cy="1385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viết được đoạn </a:t>
              </a:r>
              <a:r>
                <a:rPr lang="vi-VN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</a:t>
              </a:r>
              <a:r>
                <a:rPr lang="en-US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vi-VN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 gia đình</a:t>
              </a:r>
              <a:r>
                <a:rPr lang="vi-VN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con </a:t>
              </a:r>
              <a:r>
                <a:rPr lang="vi-VN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 </a:t>
              </a:r>
              <a:r>
                <a:rPr lang="vi-VN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 vào gợi </a:t>
              </a:r>
              <a:r>
                <a:rPr lang="vi-VN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vi-VN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366602" y="173171"/>
            <a:ext cx="1656377" cy="1413720"/>
            <a:chOff x="96154" y="109969"/>
            <a:chExt cx="1242283" cy="1060290"/>
          </a:xfrm>
        </p:grpSpPr>
        <p:sp>
          <p:nvSpPr>
            <p:cNvPr id="46" name="Cloud 45"/>
            <p:cNvSpPr/>
            <p:nvPr/>
          </p:nvSpPr>
          <p:spPr>
            <a:xfrm>
              <a:off x="96154" y="738525"/>
              <a:ext cx="617882" cy="431734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图片 6">
              <a:extLst>
                <a:ext uri="{FF2B5EF4-FFF2-40B4-BE49-F238E27FC236}">
                  <a16:creationId xmlns:a16="http://schemas.microsoft.com/office/drawing/2014/main" id="{2C8F87F8-09FD-4EED-BB65-42D1A8EA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36" y="311773"/>
              <a:ext cx="697301" cy="506163"/>
            </a:xfrm>
            <a:prstGeom prst="rect">
              <a:avLst/>
            </a:prstGeom>
          </p:spPr>
        </p:pic>
        <p:pic>
          <p:nvPicPr>
            <p:cNvPr id="48" name="图片 11">
              <a:extLst>
                <a:ext uri="{FF2B5EF4-FFF2-40B4-BE49-F238E27FC236}">
                  <a16:creationId xmlns:a16="http://schemas.microsoft.com/office/drawing/2014/main" id="{0DE4DA9D-900A-428A-B38D-A3718E27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57" y="109969"/>
              <a:ext cx="410400" cy="662236"/>
            </a:xfrm>
            <a:prstGeom prst="rect">
              <a:avLst/>
            </a:prstGeom>
          </p:spPr>
        </p:pic>
        <p:pic>
          <p:nvPicPr>
            <p:cNvPr id="49" name="图片 10">
              <a:extLst>
                <a:ext uri="{FF2B5EF4-FFF2-40B4-BE49-F238E27FC236}">
                  <a16:creationId xmlns:a16="http://schemas.microsoft.com/office/drawing/2014/main" id="{B3904CA2-F3AB-4CF7-8A36-D2E7F543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07" y="286661"/>
              <a:ext cx="462323" cy="750907"/>
            </a:xfrm>
            <a:prstGeom prst="rect">
              <a:avLst/>
            </a:prstGeom>
          </p:spPr>
        </p:pic>
        <p:pic>
          <p:nvPicPr>
            <p:cNvPr id="50" name="图片 7">
              <a:extLst>
                <a:ext uri="{FF2B5EF4-FFF2-40B4-BE49-F238E27FC236}">
                  <a16:creationId xmlns:a16="http://schemas.microsoft.com/office/drawing/2014/main" id="{37F6A244-9AFE-44C0-90A4-BF32B288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76" y="815469"/>
              <a:ext cx="386485" cy="296202"/>
            </a:xfrm>
            <a:prstGeom prst="rect">
              <a:avLst/>
            </a:prstGeom>
          </p:spPr>
        </p:pic>
      </p:grpSp>
      <p:pic>
        <p:nvPicPr>
          <p:cNvPr id="31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7" y="2686185"/>
            <a:ext cx="3781215" cy="378121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917061" y="200329"/>
            <a:ext cx="6929076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Thực hành viết đoạn văn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95605" y="3780209"/>
            <a:ext cx="3344890" cy="3644639"/>
            <a:chOff x="-774093" y="1005738"/>
            <a:chExt cx="4563237" cy="49450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152" b="97879" l="4505" r="95721">
                          <a14:foregroundMark x1="56982" y1="30303" x2="65315" y2="30606"/>
                          <a14:foregroundMark x1="37162" y1="31818" x2="41441" y2="30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810" y="2690718"/>
              <a:ext cx="3416223" cy="2539087"/>
            </a:xfrm>
            <a:prstGeom prst="rect">
              <a:avLst/>
            </a:prstGeom>
          </p:spPr>
        </p:pic>
        <p:pic>
          <p:nvPicPr>
            <p:cNvPr id="52" name="图片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4093" y="1005738"/>
              <a:ext cx="4563237" cy="4945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5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0474625" y="258711"/>
            <a:ext cx="1656377" cy="1413720"/>
            <a:chOff x="96154" y="109969"/>
            <a:chExt cx="1242283" cy="1060290"/>
          </a:xfrm>
        </p:grpSpPr>
        <p:sp>
          <p:nvSpPr>
            <p:cNvPr id="46" name="Cloud 45"/>
            <p:cNvSpPr/>
            <p:nvPr/>
          </p:nvSpPr>
          <p:spPr>
            <a:xfrm>
              <a:off x="96154" y="738525"/>
              <a:ext cx="617882" cy="431734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图片 6">
              <a:extLst>
                <a:ext uri="{FF2B5EF4-FFF2-40B4-BE49-F238E27FC236}">
                  <a16:creationId xmlns:a16="http://schemas.microsoft.com/office/drawing/2014/main" id="{2C8F87F8-09FD-4EED-BB65-42D1A8EA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36" y="311773"/>
              <a:ext cx="697301" cy="506163"/>
            </a:xfrm>
            <a:prstGeom prst="rect">
              <a:avLst/>
            </a:prstGeom>
          </p:spPr>
        </p:pic>
        <p:pic>
          <p:nvPicPr>
            <p:cNvPr id="48" name="图片 11">
              <a:extLst>
                <a:ext uri="{FF2B5EF4-FFF2-40B4-BE49-F238E27FC236}">
                  <a16:creationId xmlns:a16="http://schemas.microsoft.com/office/drawing/2014/main" id="{0DE4DA9D-900A-428A-B38D-A3718E27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57" y="109969"/>
              <a:ext cx="410400" cy="662236"/>
            </a:xfrm>
            <a:prstGeom prst="rect">
              <a:avLst/>
            </a:prstGeom>
          </p:spPr>
        </p:pic>
        <p:pic>
          <p:nvPicPr>
            <p:cNvPr id="49" name="图片 10">
              <a:extLst>
                <a:ext uri="{FF2B5EF4-FFF2-40B4-BE49-F238E27FC236}">
                  <a16:creationId xmlns:a16="http://schemas.microsoft.com/office/drawing/2014/main" id="{B3904CA2-F3AB-4CF7-8A36-D2E7F543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07" y="286661"/>
              <a:ext cx="462323" cy="750907"/>
            </a:xfrm>
            <a:prstGeom prst="rect">
              <a:avLst/>
            </a:prstGeom>
          </p:spPr>
        </p:pic>
        <p:pic>
          <p:nvPicPr>
            <p:cNvPr id="50" name="图片 7">
              <a:extLst>
                <a:ext uri="{FF2B5EF4-FFF2-40B4-BE49-F238E27FC236}">
                  <a16:creationId xmlns:a16="http://schemas.microsoft.com/office/drawing/2014/main" id="{37F6A244-9AFE-44C0-90A4-BF32B288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76" y="815469"/>
              <a:ext cx="386485" cy="296202"/>
            </a:xfrm>
            <a:prstGeom prst="rect">
              <a:avLst/>
            </a:prstGeom>
          </p:spPr>
        </p:pic>
      </p:grpSp>
      <p:pic>
        <p:nvPicPr>
          <p:cNvPr id="31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95" y="-260405"/>
            <a:ext cx="2774377" cy="277437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19267" y="24160"/>
            <a:ext cx="6929076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Thực hành viết đoạn văn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06172" y="795843"/>
            <a:ext cx="2695586" cy="1705416"/>
            <a:chOff x="2436221" y="769679"/>
            <a:chExt cx="2625636" cy="159367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Cloud 4"/>
            <p:cNvSpPr/>
            <p:nvPr/>
          </p:nvSpPr>
          <p:spPr>
            <a:xfrm>
              <a:off x="2436221" y="769679"/>
              <a:ext cx="2625636" cy="159367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7202" y="1224655"/>
              <a:ext cx="2298701" cy="546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Giới thiệu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59691" y="2716147"/>
            <a:ext cx="3239590" cy="2058016"/>
            <a:chOff x="2129244" y="2617589"/>
            <a:chExt cx="3239590" cy="205801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Cloud 19"/>
            <p:cNvSpPr/>
            <p:nvPr/>
          </p:nvSpPr>
          <p:spPr>
            <a:xfrm>
              <a:off x="2129244" y="2617589"/>
              <a:ext cx="3239590" cy="2058016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36221" y="2946213"/>
              <a:ext cx="26256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Kể về từng thành viên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31382" y="5142650"/>
            <a:ext cx="2625636" cy="1593670"/>
            <a:chOff x="2222741" y="4984203"/>
            <a:chExt cx="2625636" cy="159367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" name="Cloud 21"/>
            <p:cNvSpPr/>
            <p:nvPr/>
          </p:nvSpPr>
          <p:spPr>
            <a:xfrm>
              <a:off x="2222741" y="4984203"/>
              <a:ext cx="2625636" cy="159367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08337" y="5470694"/>
              <a:ext cx="22012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Kết đoạn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Pentagon 26"/>
          <p:cNvSpPr/>
          <p:nvPr/>
        </p:nvSpPr>
        <p:spPr>
          <a:xfrm>
            <a:off x="5729772" y="1051866"/>
            <a:ext cx="5753149" cy="81074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có mấy người, đó là những ai?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5760702" y="2255618"/>
            <a:ext cx="5753149" cy="81074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tuổi, nghề nghiệp của các thành viên?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5760702" y="3249838"/>
            <a:ext cx="5753149" cy="81074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trong gia đình thường làm gì?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5760702" y="4231991"/>
            <a:ext cx="5753149" cy="81074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thích, tính tình của </a:t>
            </a:r>
          </a:p>
          <a:p>
            <a:pPr algn="ctr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trong gia đình?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5760703" y="5562751"/>
            <a:ext cx="5753149" cy="81074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</a:t>
            </a:r>
          </a:p>
          <a:p>
            <a:pPr algn="ctr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endCxn id="27" idx="1"/>
          </p:cNvCxnSpPr>
          <p:nvPr/>
        </p:nvCxnSpPr>
        <p:spPr>
          <a:xfrm>
            <a:off x="5192304" y="1457239"/>
            <a:ext cx="537468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8" idx="1"/>
          </p:cNvCxnSpPr>
          <p:nvPr/>
        </p:nvCxnSpPr>
        <p:spPr>
          <a:xfrm flipV="1">
            <a:off x="5237860" y="2660991"/>
            <a:ext cx="522842" cy="9675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17902" y="3628491"/>
            <a:ext cx="573915" cy="896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endCxn id="30" idx="1"/>
          </p:cNvCxnSpPr>
          <p:nvPr/>
        </p:nvCxnSpPr>
        <p:spPr>
          <a:xfrm>
            <a:off x="5237860" y="3628491"/>
            <a:ext cx="522842" cy="100887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5" idx="1"/>
          </p:cNvCxnSpPr>
          <p:nvPr/>
        </p:nvCxnSpPr>
        <p:spPr>
          <a:xfrm>
            <a:off x="5251642" y="5968124"/>
            <a:ext cx="509061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7" y="2377383"/>
            <a:ext cx="2353715" cy="248807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-168027" y="2837310"/>
            <a:ext cx="2581206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kể về gia đình</a:t>
            </a:r>
            <a:endParaRPr 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562879" y="67193"/>
            <a:ext cx="7456917" cy="5436854"/>
            <a:chOff x="2035827" y="63151"/>
            <a:chExt cx="5268079" cy="3996522"/>
          </a:xfrm>
        </p:grpSpPr>
        <p:pic>
          <p:nvPicPr>
            <p:cNvPr id="32" name="图片 27">
              <a:extLst>
                <a:ext uri="{FF2B5EF4-FFF2-40B4-BE49-F238E27FC236}">
                  <a16:creationId xmlns:a16="http://schemas.microsoft.com/office/drawing/2014/main" id="{C58EF239-C9EA-4288-AC08-BCE840AE1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5182" flipH="1">
              <a:off x="2035827" y="63151"/>
              <a:ext cx="5268079" cy="399652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611523" y="1743666"/>
              <a:ext cx="4225385" cy="91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 </a:t>
              </a:r>
              <a:r>
                <a:rPr lang="vi-VN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 </a:t>
              </a:r>
              <a:r>
                <a:rPr lang="en-US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con</a:t>
              </a:r>
              <a:r>
                <a:rPr lang="vi-VN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vi-VN" sz="3733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đoạn văn nhé!</a:t>
              </a:r>
              <a:endPara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808125" y="736205"/>
            <a:ext cx="1656377" cy="1413720"/>
            <a:chOff x="96154" y="109969"/>
            <a:chExt cx="1242283" cy="1060290"/>
          </a:xfrm>
        </p:grpSpPr>
        <p:sp>
          <p:nvSpPr>
            <p:cNvPr id="46" name="Cloud 45"/>
            <p:cNvSpPr/>
            <p:nvPr/>
          </p:nvSpPr>
          <p:spPr>
            <a:xfrm>
              <a:off x="96154" y="738525"/>
              <a:ext cx="617882" cy="431734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图片 6">
              <a:extLst>
                <a:ext uri="{FF2B5EF4-FFF2-40B4-BE49-F238E27FC236}">
                  <a16:creationId xmlns:a16="http://schemas.microsoft.com/office/drawing/2014/main" id="{2C8F87F8-09FD-4EED-BB65-42D1A8EA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36" y="311773"/>
              <a:ext cx="697301" cy="506163"/>
            </a:xfrm>
            <a:prstGeom prst="rect">
              <a:avLst/>
            </a:prstGeom>
          </p:spPr>
        </p:pic>
        <p:pic>
          <p:nvPicPr>
            <p:cNvPr id="48" name="图片 11">
              <a:extLst>
                <a:ext uri="{FF2B5EF4-FFF2-40B4-BE49-F238E27FC236}">
                  <a16:creationId xmlns:a16="http://schemas.microsoft.com/office/drawing/2014/main" id="{0DE4DA9D-900A-428A-B38D-A3718E27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57" y="109969"/>
              <a:ext cx="410400" cy="662236"/>
            </a:xfrm>
            <a:prstGeom prst="rect">
              <a:avLst/>
            </a:prstGeom>
          </p:spPr>
        </p:pic>
        <p:pic>
          <p:nvPicPr>
            <p:cNvPr id="49" name="图片 10">
              <a:extLst>
                <a:ext uri="{FF2B5EF4-FFF2-40B4-BE49-F238E27FC236}">
                  <a16:creationId xmlns:a16="http://schemas.microsoft.com/office/drawing/2014/main" id="{B3904CA2-F3AB-4CF7-8A36-D2E7F543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07" y="286661"/>
              <a:ext cx="462323" cy="750907"/>
            </a:xfrm>
            <a:prstGeom prst="rect">
              <a:avLst/>
            </a:prstGeom>
          </p:spPr>
        </p:pic>
        <p:pic>
          <p:nvPicPr>
            <p:cNvPr id="50" name="图片 7">
              <a:extLst>
                <a:ext uri="{FF2B5EF4-FFF2-40B4-BE49-F238E27FC236}">
                  <a16:creationId xmlns:a16="http://schemas.microsoft.com/office/drawing/2014/main" id="{37F6A244-9AFE-44C0-90A4-BF32B288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76" y="815469"/>
              <a:ext cx="386485" cy="29620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090720" y="243897"/>
            <a:ext cx="6929076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Thực hành viết đoạn văn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14924" y="4423953"/>
            <a:ext cx="2805875" cy="2914454"/>
            <a:chOff x="-774093" y="1005738"/>
            <a:chExt cx="4563237" cy="49450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52" b="97879" l="4505" r="95721">
                          <a14:foregroundMark x1="56982" y1="30303" x2="65315" y2="30606"/>
                          <a14:foregroundMark x1="37162" y1="31818" x2="41441" y2="30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810" y="2690718"/>
              <a:ext cx="3416223" cy="2539087"/>
            </a:xfrm>
            <a:prstGeom prst="rect">
              <a:avLst/>
            </a:prstGeom>
          </p:spPr>
        </p:pic>
        <p:pic>
          <p:nvPicPr>
            <p:cNvPr id="52" name="图片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4093" y="1005738"/>
              <a:ext cx="4563237" cy="4945040"/>
            </a:xfrm>
            <a:prstGeom prst="rect">
              <a:avLst/>
            </a:prstGeom>
          </p:spPr>
        </p:pic>
      </p:grpSp>
      <p:pic>
        <p:nvPicPr>
          <p:cNvPr id="18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9" y="3370939"/>
            <a:ext cx="3237517" cy="28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1763C1-970A-425D-A1F2-FB2A1B28CD68}"/>
              </a:ext>
            </a:extLst>
          </p:cNvPr>
          <p:cNvSpPr txBox="1"/>
          <p:nvPr/>
        </p:nvSpPr>
        <p:spPr>
          <a:xfrm>
            <a:off x="3090720" y="243897"/>
            <a:ext cx="6929076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Thực hành viết đoạn văn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D7D84-2E81-4ABB-A1F7-73C9AD2E3AE5}"/>
              </a:ext>
            </a:extLst>
          </p:cNvPr>
          <p:cNvSpPr txBox="1"/>
          <p:nvPr/>
        </p:nvSpPr>
        <p:spPr>
          <a:xfrm>
            <a:off x="471376" y="1137168"/>
            <a:ext cx="112492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bài: Con hãy viết đoạn văn ngắn ( 5 – 7 câu) nói về gia đình.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3F126-9ED1-4DDC-9CFF-57F61ABF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545" y="2015202"/>
            <a:ext cx="6796909" cy="4842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54C42D-CBCF-460C-A870-BDF3E7F16F8C}"/>
              </a:ext>
            </a:extLst>
          </p:cNvPr>
          <p:cNvSpPr txBox="1"/>
          <p:nvPr/>
        </p:nvSpPr>
        <p:spPr>
          <a:xfrm>
            <a:off x="4836042" y="2193153"/>
            <a:ext cx="225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làm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B0590C-347C-467D-9979-D7B189390AB0}"/>
              </a:ext>
            </a:extLst>
          </p:cNvPr>
          <p:cNvSpPr/>
          <p:nvPr/>
        </p:nvSpPr>
        <p:spPr>
          <a:xfrm>
            <a:off x="3168502" y="2828260"/>
            <a:ext cx="85061" cy="637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F845D9-215B-4508-9B2F-A1442F7B3FCA}"/>
              </a:ext>
            </a:extLst>
          </p:cNvPr>
          <p:cNvSpPr/>
          <p:nvPr/>
        </p:nvSpPr>
        <p:spPr>
          <a:xfrm>
            <a:off x="2715686" y="3264195"/>
            <a:ext cx="85061" cy="637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B5603-7355-4D47-80F8-7FE1CE68F716}"/>
              </a:ext>
            </a:extLst>
          </p:cNvPr>
          <p:cNvSpPr txBox="1"/>
          <p:nvPr/>
        </p:nvSpPr>
        <p:spPr>
          <a:xfrm>
            <a:off x="1828799" y="2559819"/>
            <a:ext cx="8868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Lùi 1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5F271-78E5-417C-9C8A-EDD792338CFC}"/>
              </a:ext>
            </a:extLst>
          </p:cNvPr>
          <p:cNvSpPr txBox="1"/>
          <p:nvPr/>
        </p:nvSpPr>
        <p:spPr>
          <a:xfrm>
            <a:off x="1527964" y="2984157"/>
            <a:ext cx="11877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sát lề</a:t>
            </a:r>
          </a:p>
        </p:txBody>
      </p:sp>
    </p:spTree>
    <p:extLst>
      <p:ext uri="{BB962C8B-B14F-4D97-AF65-F5344CB8AC3E}">
        <p14:creationId xmlns:p14="http://schemas.microsoft.com/office/powerpoint/2010/main" val="306747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màu sáng">
            <a:extLst>
              <a:ext uri="{FF2B5EF4-FFF2-40B4-BE49-F238E27FC236}">
                <a16:creationId xmlns:a16="http://schemas.microsoft.com/office/drawing/2014/main" id="{489D7233-FD13-4D16-B1EE-AA4870B6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19AB31-CF8F-4995-B493-45E7E8EDBEDA}"/>
              </a:ext>
            </a:extLst>
          </p:cNvPr>
          <p:cNvSpPr txBox="1"/>
          <p:nvPr/>
        </p:nvSpPr>
        <p:spPr>
          <a:xfrm>
            <a:off x="3476848" y="1073889"/>
            <a:ext cx="1945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33A9D-02E5-4D87-812B-1A5EA24DA1EB}"/>
              </a:ext>
            </a:extLst>
          </p:cNvPr>
          <p:cNvSpPr txBox="1"/>
          <p:nvPr/>
        </p:nvSpPr>
        <p:spPr>
          <a:xfrm>
            <a:off x="1554923" y="2689666"/>
            <a:ext cx="5980993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hoàn thành</a:t>
            </a:r>
            <a:r>
              <a:rPr lang="vi-VN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đoạn văn</a:t>
            </a:r>
            <a:r>
              <a:rPr 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về gia đình.</a:t>
            </a:r>
            <a:endParaRPr 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3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6761FE-9016-441A-92D0-CDC7C948B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9B8B4-B3B2-4E0A-818C-876610C01905}"/>
              </a:ext>
            </a:extLst>
          </p:cNvPr>
          <p:cNvSpPr txBox="1"/>
          <p:nvPr/>
        </p:nvSpPr>
        <p:spPr>
          <a:xfrm>
            <a:off x="1881964" y="3429000"/>
            <a:ext cx="8676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kể lại câu chuyện “Dại gì mà đổi”</a:t>
            </a:r>
          </a:p>
        </p:txBody>
      </p:sp>
    </p:spTree>
    <p:extLst>
      <p:ext uri="{BB962C8B-B14F-4D97-AF65-F5344CB8AC3E}">
        <p14:creationId xmlns:p14="http://schemas.microsoft.com/office/powerpoint/2010/main" val="309427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109D72-3B23-43B4-BE8B-52FC6E9A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9CE3E0CA-95FF-4993-8000-276E1F54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311" y="246221"/>
            <a:ext cx="9983527" cy="10772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Qua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80535C76-30C9-438D-80DC-5D570BCC3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098" y="3216349"/>
            <a:ext cx="8525804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thấy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ngoan ngoãn,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4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ăn mẫu lớp 2 kể về gia đình em">
            <a:extLst>
              <a:ext uri="{FF2B5EF4-FFF2-40B4-BE49-F238E27FC236}">
                <a16:creationId xmlns:a16="http://schemas.microsoft.com/office/drawing/2014/main" id="{909871FF-C81A-42E3-9181-ADC71826C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9575"/>
            <a:ext cx="68580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9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làm Slide chào hỏi 10 - Dạy học online">
            <a:extLst>
              <a:ext uri="{FF2B5EF4-FFF2-40B4-BE49-F238E27FC236}">
                <a16:creationId xmlns:a16="http://schemas.microsoft.com/office/drawing/2014/main" id="{394A5EDC-A4E9-402A-8F5F-FD509971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5F407E-BA0B-4EFD-A71B-C5E0546355C5}"/>
              </a:ext>
            </a:extLst>
          </p:cNvPr>
          <p:cNvSpPr txBox="1"/>
          <p:nvPr/>
        </p:nvSpPr>
        <p:spPr>
          <a:xfrm>
            <a:off x="2732568" y="680483"/>
            <a:ext cx="7123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 năm 2021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viết về gia đình</a:t>
            </a:r>
          </a:p>
        </p:txBody>
      </p:sp>
    </p:spTree>
    <p:extLst>
      <p:ext uri="{BB962C8B-B14F-4D97-AF65-F5344CB8AC3E}">
        <p14:creationId xmlns:p14="http://schemas.microsoft.com/office/powerpoint/2010/main" val="91503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2" b="97879" l="4505" r="95721">
                        <a14:foregroundMark x1="56982" y1="30303" x2="65315" y2="30606"/>
                        <a14:foregroundMark x1="37162" y1="31818" x2="41441" y2="3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10" y="4371541"/>
            <a:ext cx="3416223" cy="25390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7498" y="-37499"/>
            <a:ext cx="9044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26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Nói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2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59845" y="681974"/>
            <a:ext cx="7802912" cy="5919521"/>
            <a:chOff x="1859851" y="99174"/>
            <a:chExt cx="5852184" cy="4439641"/>
          </a:xfrm>
        </p:grpSpPr>
        <p:pic>
          <p:nvPicPr>
            <p:cNvPr id="32" name="图片 27">
              <a:extLst>
                <a:ext uri="{FF2B5EF4-FFF2-40B4-BE49-F238E27FC236}">
                  <a16:creationId xmlns:a16="http://schemas.microsoft.com/office/drawing/2014/main" id="{C58EF239-C9EA-4288-AC08-BCE840AE1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5182" flipH="1">
              <a:off x="1859851" y="99174"/>
              <a:ext cx="5852184" cy="443964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78638" y="1605732"/>
              <a:ext cx="4225385" cy="1361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7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22996" y="308531"/>
            <a:ext cx="8823317" cy="6346421"/>
            <a:chOff x="2195736" y="166888"/>
            <a:chExt cx="6617488" cy="4759816"/>
          </a:xfrm>
        </p:grpSpPr>
        <p:sp>
          <p:nvSpPr>
            <p:cNvPr id="18" name="Rounded Rectangle 17"/>
            <p:cNvSpPr/>
            <p:nvPr/>
          </p:nvSpPr>
          <p:spPr>
            <a:xfrm>
              <a:off x="2195736" y="542927"/>
              <a:ext cx="5832648" cy="438377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dbl">
              <a:solidFill>
                <a:srgbClr val="F29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图片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5637" b="98470" l="87539" r="986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49" t="85541"/>
            <a:stretch/>
          </p:blipFill>
          <p:spPr>
            <a:xfrm rot="16378271">
              <a:off x="7362108" y="-114866"/>
              <a:ext cx="1169362" cy="173287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234832" y="970562"/>
            <a:ext cx="5787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8434" y="1788780"/>
            <a:ext cx="734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60373" y="57208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51" y="4697370"/>
            <a:ext cx="2147949" cy="2105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96469" y="2264713"/>
            <a:ext cx="70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Tên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trong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97011" y="3149292"/>
            <a:ext cx="542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64363" y="3623343"/>
            <a:ext cx="7152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3623" y="4502149"/>
            <a:ext cx="7349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Tx/>
              <a:buChar char="-"/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(kỉ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0502207" y="0"/>
            <a:ext cx="1656377" cy="1413720"/>
            <a:chOff x="96154" y="109969"/>
            <a:chExt cx="1242283" cy="1060290"/>
          </a:xfrm>
        </p:grpSpPr>
        <p:sp>
          <p:nvSpPr>
            <p:cNvPr id="46" name="Cloud 45"/>
            <p:cNvSpPr/>
            <p:nvPr/>
          </p:nvSpPr>
          <p:spPr>
            <a:xfrm>
              <a:off x="96154" y="738525"/>
              <a:ext cx="617882" cy="431734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图片 6">
              <a:extLst>
                <a:ext uri="{FF2B5EF4-FFF2-40B4-BE49-F238E27FC236}">
                  <a16:creationId xmlns:a16="http://schemas.microsoft.com/office/drawing/2014/main" id="{2C8F87F8-09FD-4EED-BB65-42D1A8EA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36" y="311773"/>
              <a:ext cx="697301" cy="506163"/>
            </a:xfrm>
            <a:prstGeom prst="rect">
              <a:avLst/>
            </a:prstGeom>
          </p:spPr>
        </p:pic>
        <p:pic>
          <p:nvPicPr>
            <p:cNvPr id="48" name="图片 11">
              <a:extLst>
                <a:ext uri="{FF2B5EF4-FFF2-40B4-BE49-F238E27FC236}">
                  <a16:creationId xmlns:a16="http://schemas.microsoft.com/office/drawing/2014/main" id="{0DE4DA9D-900A-428A-B38D-A3718E27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57" y="109969"/>
              <a:ext cx="410400" cy="662236"/>
            </a:xfrm>
            <a:prstGeom prst="rect">
              <a:avLst/>
            </a:prstGeom>
          </p:spPr>
        </p:pic>
        <p:pic>
          <p:nvPicPr>
            <p:cNvPr id="49" name="图片 10">
              <a:extLst>
                <a:ext uri="{FF2B5EF4-FFF2-40B4-BE49-F238E27FC236}">
                  <a16:creationId xmlns:a16="http://schemas.microsoft.com/office/drawing/2014/main" id="{B3904CA2-F3AB-4CF7-8A36-D2E7F543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07" y="286661"/>
              <a:ext cx="462323" cy="750907"/>
            </a:xfrm>
            <a:prstGeom prst="rect">
              <a:avLst/>
            </a:prstGeom>
          </p:spPr>
        </p:pic>
        <p:pic>
          <p:nvPicPr>
            <p:cNvPr id="50" name="图片 7">
              <a:extLst>
                <a:ext uri="{FF2B5EF4-FFF2-40B4-BE49-F238E27FC236}">
                  <a16:creationId xmlns:a16="http://schemas.microsoft.com/office/drawing/2014/main" id="{37F6A244-9AFE-44C0-90A4-BF32B288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76" y="815469"/>
              <a:ext cx="386485" cy="296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2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04478" y="-1242"/>
            <a:ext cx="9044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26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Nói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2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81458" y="263117"/>
            <a:ext cx="1656377" cy="1413720"/>
            <a:chOff x="96154" y="109969"/>
            <a:chExt cx="1242283" cy="1060290"/>
          </a:xfrm>
        </p:grpSpPr>
        <p:sp>
          <p:nvSpPr>
            <p:cNvPr id="46" name="Cloud 45"/>
            <p:cNvSpPr/>
            <p:nvPr/>
          </p:nvSpPr>
          <p:spPr>
            <a:xfrm>
              <a:off x="96154" y="738525"/>
              <a:ext cx="617882" cy="431734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47" name="图片 6">
              <a:extLst>
                <a:ext uri="{FF2B5EF4-FFF2-40B4-BE49-F238E27FC236}">
                  <a16:creationId xmlns:a16="http://schemas.microsoft.com/office/drawing/2014/main" id="{2C8F87F8-09FD-4EED-BB65-42D1A8EA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36" y="311773"/>
              <a:ext cx="697301" cy="506163"/>
            </a:xfrm>
            <a:prstGeom prst="rect">
              <a:avLst/>
            </a:prstGeom>
          </p:spPr>
        </p:pic>
        <p:pic>
          <p:nvPicPr>
            <p:cNvPr id="48" name="图片 11">
              <a:extLst>
                <a:ext uri="{FF2B5EF4-FFF2-40B4-BE49-F238E27FC236}">
                  <a16:creationId xmlns:a16="http://schemas.microsoft.com/office/drawing/2014/main" id="{0DE4DA9D-900A-428A-B38D-A3718E27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57" y="109969"/>
              <a:ext cx="410400" cy="662236"/>
            </a:xfrm>
            <a:prstGeom prst="rect">
              <a:avLst/>
            </a:prstGeom>
          </p:spPr>
        </p:pic>
        <p:pic>
          <p:nvPicPr>
            <p:cNvPr id="49" name="图片 10">
              <a:extLst>
                <a:ext uri="{FF2B5EF4-FFF2-40B4-BE49-F238E27FC236}">
                  <a16:creationId xmlns:a16="http://schemas.microsoft.com/office/drawing/2014/main" id="{B3904CA2-F3AB-4CF7-8A36-D2E7F543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07" y="286661"/>
              <a:ext cx="462323" cy="750907"/>
            </a:xfrm>
            <a:prstGeom prst="rect">
              <a:avLst/>
            </a:prstGeom>
          </p:spPr>
        </p:pic>
        <p:pic>
          <p:nvPicPr>
            <p:cNvPr id="50" name="图片 7">
              <a:extLst>
                <a:ext uri="{FF2B5EF4-FFF2-40B4-BE49-F238E27FC236}">
                  <a16:creationId xmlns:a16="http://schemas.microsoft.com/office/drawing/2014/main" id="{37F6A244-9AFE-44C0-90A4-BF32B288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76" y="815469"/>
              <a:ext cx="386485" cy="29620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-279797" y="4395824"/>
            <a:ext cx="3072169" cy="2969448"/>
            <a:chOff x="-122003" y="322143"/>
            <a:chExt cx="3422428" cy="3708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2" b="97879" l="4505" r="95721">
                          <a14:foregroundMark x1="56982" y1="30303" x2="65315" y2="30606"/>
                          <a14:foregroundMark x1="37162" y1="31818" x2="41441" y2="30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61" y="1606524"/>
              <a:ext cx="2562167" cy="1904315"/>
            </a:xfrm>
            <a:prstGeom prst="rect">
              <a:avLst/>
            </a:prstGeom>
          </p:spPr>
        </p:pic>
        <p:pic>
          <p:nvPicPr>
            <p:cNvPr id="52" name="图片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2003" y="322143"/>
              <a:ext cx="3422428" cy="370878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294721" y="231902"/>
            <a:ext cx="13014316" cy="2123961"/>
            <a:chOff x="-1752517" y="-588132"/>
            <a:chExt cx="11897468" cy="2315259"/>
          </a:xfrm>
        </p:grpSpPr>
        <p:pic>
          <p:nvPicPr>
            <p:cNvPr id="31" name="图片 6">
              <a:extLst>
                <a:ext uri="{FF2B5EF4-FFF2-40B4-BE49-F238E27FC236}">
                  <a16:creationId xmlns:a16="http://schemas.microsoft.com/office/drawing/2014/main" id="{2C8F87F8-09FD-4EED-BB65-42D1A8EA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130" y="-386099"/>
              <a:ext cx="1242640" cy="902018"/>
            </a:xfrm>
            <a:prstGeom prst="rect">
              <a:avLst/>
            </a:prstGeom>
          </p:spPr>
        </p:pic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F7746454-941C-4620-AC7E-84B14C67C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489" y="1188088"/>
              <a:ext cx="725465" cy="539039"/>
            </a:xfrm>
            <a:prstGeom prst="rect">
              <a:avLst/>
            </a:prstGeom>
          </p:spPr>
        </p:pic>
        <p:pic>
          <p:nvPicPr>
            <p:cNvPr id="35" name="图片 7">
              <a:extLst>
                <a:ext uri="{FF2B5EF4-FFF2-40B4-BE49-F238E27FC236}">
                  <a16:creationId xmlns:a16="http://schemas.microsoft.com/office/drawing/2014/main" id="{37F6A244-9AFE-44C0-90A4-BF32B288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3029" y="147333"/>
              <a:ext cx="1331922" cy="1020785"/>
            </a:xfrm>
            <a:prstGeom prst="rect">
              <a:avLst/>
            </a:prstGeom>
          </p:spPr>
        </p:pic>
        <p:pic>
          <p:nvPicPr>
            <p:cNvPr id="36" name="图片 10">
              <a:extLst>
                <a:ext uri="{FF2B5EF4-FFF2-40B4-BE49-F238E27FC236}">
                  <a16:creationId xmlns:a16="http://schemas.microsoft.com/office/drawing/2014/main" id="{B3904CA2-F3AB-4CF7-8A36-D2E7F543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623" y="-588132"/>
              <a:ext cx="823892" cy="1338169"/>
            </a:xfrm>
            <a:prstGeom prst="rect">
              <a:avLst/>
            </a:prstGeom>
          </p:spPr>
        </p:pic>
        <p:pic>
          <p:nvPicPr>
            <p:cNvPr id="37" name="图片 11">
              <a:extLst>
                <a:ext uri="{FF2B5EF4-FFF2-40B4-BE49-F238E27FC236}">
                  <a16:creationId xmlns:a16="http://schemas.microsoft.com/office/drawing/2014/main" id="{0DE4DA9D-900A-428A-B38D-A3718E27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767" y="431098"/>
              <a:ext cx="731361" cy="1180151"/>
            </a:xfrm>
            <a:prstGeom prst="rect">
              <a:avLst/>
            </a:prstGeom>
          </p:spPr>
        </p:pic>
        <p:pic>
          <p:nvPicPr>
            <p:cNvPr id="38" name="图片 6">
              <a:extLst>
                <a:ext uri="{FF2B5EF4-FFF2-40B4-BE49-F238E27FC236}">
                  <a16:creationId xmlns:a16="http://schemas.microsoft.com/office/drawing/2014/main" id="{2C8F87F8-09FD-4EED-BB65-42D1A8EA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2517" y="-588132"/>
              <a:ext cx="1551766" cy="1126409"/>
            </a:xfrm>
            <a:prstGeom prst="rect">
              <a:avLst/>
            </a:prstGeom>
          </p:spPr>
        </p:pic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id="{F7746454-941C-4620-AC7E-84B14C67C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3253" y="-282198"/>
              <a:ext cx="959989" cy="713296"/>
            </a:xfrm>
            <a:prstGeom prst="rect">
              <a:avLst/>
            </a:prstGeom>
          </p:spPr>
        </p:pic>
        <p:sp>
          <p:nvSpPr>
            <p:cNvPr id="41" name="任意多边形: 形状 13">
              <a:extLst>
                <a:ext uri="{FF2B5EF4-FFF2-40B4-BE49-F238E27FC236}">
                  <a16:creationId xmlns:a16="http://schemas.microsoft.com/office/drawing/2014/main" id="{214322A6-6768-4D60-A5EA-E05A48D9C409}"/>
                </a:ext>
              </a:extLst>
            </p:cNvPr>
            <p:cNvSpPr/>
            <p:nvPr/>
          </p:nvSpPr>
          <p:spPr>
            <a:xfrm>
              <a:off x="674122" y="-292169"/>
              <a:ext cx="473635" cy="396436"/>
            </a:xfrm>
            <a:custGeom>
              <a:avLst/>
              <a:gdLst>
                <a:gd name="connsiteX0" fmla="*/ 639965 w 1300668"/>
                <a:gd name="connsiteY0" fmla="*/ 295844 h 1024714"/>
                <a:gd name="connsiteX1" fmla="*/ 436765 w 1300668"/>
                <a:gd name="connsiteY1" fmla="*/ 29144 h 1024714"/>
                <a:gd name="connsiteX2" fmla="*/ 17665 w 1300668"/>
                <a:gd name="connsiteY2" fmla="*/ 143444 h 1024714"/>
                <a:gd name="connsiteX3" fmla="*/ 144665 w 1300668"/>
                <a:gd name="connsiteY3" fmla="*/ 511744 h 1024714"/>
                <a:gd name="connsiteX4" fmla="*/ 741565 w 1300668"/>
                <a:gd name="connsiteY4" fmla="*/ 1019744 h 1024714"/>
                <a:gd name="connsiteX5" fmla="*/ 1300365 w 1300668"/>
                <a:gd name="connsiteY5" fmla="*/ 181544 h 1024714"/>
                <a:gd name="connsiteX6" fmla="*/ 817765 w 1300668"/>
                <a:gd name="connsiteY6" fmla="*/ 3744 h 1024714"/>
                <a:gd name="connsiteX7" fmla="*/ 639965 w 1300668"/>
                <a:gd name="connsiteY7" fmla="*/ 295844 h 1024714"/>
                <a:gd name="connsiteX0" fmla="*/ 639965 w 1300768"/>
                <a:gd name="connsiteY0" fmla="*/ 272650 h 1001520"/>
                <a:gd name="connsiteX1" fmla="*/ 436765 w 1300768"/>
                <a:gd name="connsiteY1" fmla="*/ 5950 h 1001520"/>
                <a:gd name="connsiteX2" fmla="*/ 17665 w 1300768"/>
                <a:gd name="connsiteY2" fmla="*/ 120250 h 1001520"/>
                <a:gd name="connsiteX3" fmla="*/ 144665 w 1300768"/>
                <a:gd name="connsiteY3" fmla="*/ 488550 h 1001520"/>
                <a:gd name="connsiteX4" fmla="*/ 741565 w 1300768"/>
                <a:gd name="connsiteY4" fmla="*/ 996550 h 1001520"/>
                <a:gd name="connsiteX5" fmla="*/ 1300365 w 1300768"/>
                <a:gd name="connsiteY5" fmla="*/ 158350 h 1001520"/>
                <a:gd name="connsiteX6" fmla="*/ 916825 w 1300768"/>
                <a:gd name="connsiteY6" fmla="*/ 41510 h 1001520"/>
                <a:gd name="connsiteX7" fmla="*/ 639965 w 1300768"/>
                <a:gd name="connsiteY7" fmla="*/ 272650 h 1001520"/>
                <a:gd name="connsiteX0" fmla="*/ 639965 w 1255114"/>
                <a:gd name="connsiteY0" fmla="*/ 272650 h 999147"/>
                <a:gd name="connsiteX1" fmla="*/ 436765 w 1255114"/>
                <a:gd name="connsiteY1" fmla="*/ 5950 h 999147"/>
                <a:gd name="connsiteX2" fmla="*/ 17665 w 1255114"/>
                <a:gd name="connsiteY2" fmla="*/ 120250 h 999147"/>
                <a:gd name="connsiteX3" fmla="*/ 144665 w 1255114"/>
                <a:gd name="connsiteY3" fmla="*/ 488550 h 999147"/>
                <a:gd name="connsiteX4" fmla="*/ 741565 w 1255114"/>
                <a:gd name="connsiteY4" fmla="*/ 996550 h 999147"/>
                <a:gd name="connsiteX5" fmla="*/ 1254645 w 1255114"/>
                <a:gd name="connsiteY5" fmla="*/ 257410 h 999147"/>
                <a:gd name="connsiteX6" fmla="*/ 916825 w 1255114"/>
                <a:gd name="connsiteY6" fmla="*/ 41510 h 999147"/>
                <a:gd name="connsiteX7" fmla="*/ 639965 w 1255114"/>
                <a:gd name="connsiteY7" fmla="*/ 272650 h 999147"/>
                <a:gd name="connsiteX0" fmla="*/ 626545 w 1241694"/>
                <a:gd name="connsiteY0" fmla="*/ 274485 h 1006887"/>
                <a:gd name="connsiteX1" fmla="*/ 423345 w 1241694"/>
                <a:gd name="connsiteY1" fmla="*/ 7785 h 1006887"/>
                <a:gd name="connsiteX2" fmla="*/ 4245 w 1241694"/>
                <a:gd name="connsiteY2" fmla="*/ 122085 h 1006887"/>
                <a:gd name="connsiteX3" fmla="*/ 237925 w 1241694"/>
                <a:gd name="connsiteY3" fmla="*/ 627545 h 1006887"/>
                <a:gd name="connsiteX4" fmla="*/ 728145 w 1241694"/>
                <a:gd name="connsiteY4" fmla="*/ 998385 h 1006887"/>
                <a:gd name="connsiteX5" fmla="*/ 1241225 w 1241694"/>
                <a:gd name="connsiteY5" fmla="*/ 259245 h 1006887"/>
                <a:gd name="connsiteX6" fmla="*/ 903405 w 1241694"/>
                <a:gd name="connsiteY6" fmla="*/ 43345 h 1006887"/>
                <a:gd name="connsiteX7" fmla="*/ 626545 w 1241694"/>
                <a:gd name="connsiteY7" fmla="*/ 274485 h 1006887"/>
                <a:gd name="connsiteX0" fmla="*/ 538375 w 1153524"/>
                <a:gd name="connsiteY0" fmla="*/ 268848 h 1001039"/>
                <a:gd name="connsiteX1" fmla="*/ 335175 w 1153524"/>
                <a:gd name="connsiteY1" fmla="*/ 2148 h 1001039"/>
                <a:gd name="connsiteX2" fmla="*/ 7515 w 1153524"/>
                <a:gd name="connsiteY2" fmla="*/ 169788 h 1001039"/>
                <a:gd name="connsiteX3" fmla="*/ 149755 w 1153524"/>
                <a:gd name="connsiteY3" fmla="*/ 621908 h 1001039"/>
                <a:gd name="connsiteX4" fmla="*/ 639975 w 1153524"/>
                <a:gd name="connsiteY4" fmla="*/ 992748 h 1001039"/>
                <a:gd name="connsiteX5" fmla="*/ 1153055 w 1153524"/>
                <a:gd name="connsiteY5" fmla="*/ 253608 h 1001039"/>
                <a:gd name="connsiteX6" fmla="*/ 815235 w 1153524"/>
                <a:gd name="connsiteY6" fmla="*/ 37708 h 1001039"/>
                <a:gd name="connsiteX7" fmla="*/ 538375 w 1153524"/>
                <a:gd name="connsiteY7" fmla="*/ 268848 h 1001039"/>
                <a:gd name="connsiteX0" fmla="*/ 536664 w 1151813"/>
                <a:gd name="connsiteY0" fmla="*/ 231233 h 963424"/>
                <a:gd name="connsiteX1" fmla="*/ 302984 w 1151813"/>
                <a:gd name="connsiteY1" fmla="*/ 17873 h 963424"/>
                <a:gd name="connsiteX2" fmla="*/ 5804 w 1151813"/>
                <a:gd name="connsiteY2" fmla="*/ 132173 h 963424"/>
                <a:gd name="connsiteX3" fmla="*/ 148044 w 1151813"/>
                <a:gd name="connsiteY3" fmla="*/ 584293 h 963424"/>
                <a:gd name="connsiteX4" fmla="*/ 638264 w 1151813"/>
                <a:gd name="connsiteY4" fmla="*/ 955133 h 963424"/>
                <a:gd name="connsiteX5" fmla="*/ 1151344 w 1151813"/>
                <a:gd name="connsiteY5" fmla="*/ 215993 h 963424"/>
                <a:gd name="connsiteX6" fmla="*/ 813524 w 1151813"/>
                <a:gd name="connsiteY6" fmla="*/ 93 h 963424"/>
                <a:gd name="connsiteX7" fmla="*/ 536664 w 1151813"/>
                <a:gd name="connsiteY7" fmla="*/ 231233 h 963424"/>
                <a:gd name="connsiteX0" fmla="*/ 574764 w 1151802"/>
                <a:gd name="connsiteY0" fmla="*/ 254501 h 963832"/>
                <a:gd name="connsiteX1" fmla="*/ 302984 w 1151802"/>
                <a:gd name="connsiteY1" fmla="*/ 18281 h 963832"/>
                <a:gd name="connsiteX2" fmla="*/ 5804 w 1151802"/>
                <a:gd name="connsiteY2" fmla="*/ 132581 h 963832"/>
                <a:gd name="connsiteX3" fmla="*/ 148044 w 1151802"/>
                <a:gd name="connsiteY3" fmla="*/ 584701 h 963832"/>
                <a:gd name="connsiteX4" fmla="*/ 638264 w 1151802"/>
                <a:gd name="connsiteY4" fmla="*/ 955541 h 963832"/>
                <a:gd name="connsiteX5" fmla="*/ 1151344 w 1151802"/>
                <a:gd name="connsiteY5" fmla="*/ 216401 h 963832"/>
                <a:gd name="connsiteX6" fmla="*/ 813524 w 1151802"/>
                <a:gd name="connsiteY6" fmla="*/ 501 h 963832"/>
                <a:gd name="connsiteX7" fmla="*/ 574764 w 1151802"/>
                <a:gd name="connsiteY7" fmla="*/ 254501 h 963832"/>
                <a:gd name="connsiteX0" fmla="*/ 574764 w 1151816"/>
                <a:gd name="connsiteY0" fmla="*/ 241366 h 950697"/>
                <a:gd name="connsiteX1" fmla="*/ 302984 w 1151816"/>
                <a:gd name="connsiteY1" fmla="*/ 5146 h 950697"/>
                <a:gd name="connsiteX2" fmla="*/ 5804 w 1151816"/>
                <a:gd name="connsiteY2" fmla="*/ 119446 h 950697"/>
                <a:gd name="connsiteX3" fmla="*/ 148044 w 1151816"/>
                <a:gd name="connsiteY3" fmla="*/ 571566 h 950697"/>
                <a:gd name="connsiteX4" fmla="*/ 638264 w 1151816"/>
                <a:gd name="connsiteY4" fmla="*/ 942406 h 950697"/>
                <a:gd name="connsiteX5" fmla="*/ 1151344 w 1151816"/>
                <a:gd name="connsiteY5" fmla="*/ 203266 h 950697"/>
                <a:gd name="connsiteX6" fmla="*/ 821144 w 1151816"/>
                <a:gd name="connsiteY6" fmla="*/ 33086 h 950697"/>
                <a:gd name="connsiteX7" fmla="*/ 574764 w 1151816"/>
                <a:gd name="connsiteY7" fmla="*/ 241366 h 950697"/>
                <a:gd name="connsiteX0" fmla="*/ 574764 w 1098575"/>
                <a:gd name="connsiteY0" fmla="*/ 241366 h 949292"/>
                <a:gd name="connsiteX1" fmla="*/ 302984 w 1098575"/>
                <a:gd name="connsiteY1" fmla="*/ 5146 h 949292"/>
                <a:gd name="connsiteX2" fmla="*/ 5804 w 1098575"/>
                <a:gd name="connsiteY2" fmla="*/ 119446 h 949292"/>
                <a:gd name="connsiteX3" fmla="*/ 148044 w 1098575"/>
                <a:gd name="connsiteY3" fmla="*/ 571566 h 949292"/>
                <a:gd name="connsiteX4" fmla="*/ 638264 w 1098575"/>
                <a:gd name="connsiteY4" fmla="*/ 942406 h 949292"/>
                <a:gd name="connsiteX5" fmla="*/ 1098004 w 1098575"/>
                <a:gd name="connsiteY5" fmla="*/ 241366 h 949292"/>
                <a:gd name="connsiteX6" fmla="*/ 821144 w 1098575"/>
                <a:gd name="connsiteY6" fmla="*/ 33086 h 949292"/>
                <a:gd name="connsiteX7" fmla="*/ 574764 w 1098575"/>
                <a:gd name="connsiteY7" fmla="*/ 241366 h 949292"/>
                <a:gd name="connsiteX0" fmla="*/ 567144 w 1098578"/>
                <a:gd name="connsiteY0" fmla="*/ 225251 h 948417"/>
                <a:gd name="connsiteX1" fmla="*/ 302984 w 1098578"/>
                <a:gd name="connsiteY1" fmla="*/ 4271 h 948417"/>
                <a:gd name="connsiteX2" fmla="*/ 5804 w 1098578"/>
                <a:gd name="connsiteY2" fmla="*/ 118571 h 948417"/>
                <a:gd name="connsiteX3" fmla="*/ 148044 w 1098578"/>
                <a:gd name="connsiteY3" fmla="*/ 570691 h 948417"/>
                <a:gd name="connsiteX4" fmla="*/ 638264 w 1098578"/>
                <a:gd name="connsiteY4" fmla="*/ 941531 h 948417"/>
                <a:gd name="connsiteX5" fmla="*/ 1098004 w 1098578"/>
                <a:gd name="connsiteY5" fmla="*/ 240491 h 948417"/>
                <a:gd name="connsiteX6" fmla="*/ 821144 w 1098578"/>
                <a:gd name="connsiteY6" fmla="*/ 32211 h 948417"/>
                <a:gd name="connsiteX7" fmla="*/ 567144 w 1098578"/>
                <a:gd name="connsiteY7" fmla="*/ 225251 h 948417"/>
                <a:gd name="connsiteX0" fmla="*/ 566791 w 1098225"/>
                <a:gd name="connsiteY0" fmla="*/ 225251 h 940931"/>
                <a:gd name="connsiteX1" fmla="*/ 302631 w 1098225"/>
                <a:gd name="connsiteY1" fmla="*/ 4271 h 940931"/>
                <a:gd name="connsiteX2" fmla="*/ 5451 w 1098225"/>
                <a:gd name="connsiteY2" fmla="*/ 118571 h 940931"/>
                <a:gd name="connsiteX3" fmla="*/ 147691 w 1098225"/>
                <a:gd name="connsiteY3" fmla="*/ 570691 h 940931"/>
                <a:gd name="connsiteX4" fmla="*/ 599811 w 1098225"/>
                <a:gd name="connsiteY4" fmla="*/ 933911 h 940931"/>
                <a:gd name="connsiteX5" fmla="*/ 1097651 w 1098225"/>
                <a:gd name="connsiteY5" fmla="*/ 240491 h 940931"/>
                <a:gd name="connsiteX6" fmla="*/ 820791 w 1098225"/>
                <a:gd name="connsiteY6" fmla="*/ 32211 h 940931"/>
                <a:gd name="connsiteX7" fmla="*/ 566791 w 1098225"/>
                <a:gd name="connsiteY7" fmla="*/ 225251 h 940931"/>
                <a:gd name="connsiteX0" fmla="*/ 588748 w 1120182"/>
                <a:gd name="connsiteY0" fmla="*/ 227566 h 943300"/>
                <a:gd name="connsiteX1" fmla="*/ 324588 w 1120182"/>
                <a:gd name="connsiteY1" fmla="*/ 6586 h 943300"/>
                <a:gd name="connsiteX2" fmla="*/ 4548 w 1120182"/>
                <a:gd name="connsiteY2" fmla="*/ 105646 h 943300"/>
                <a:gd name="connsiteX3" fmla="*/ 169648 w 1120182"/>
                <a:gd name="connsiteY3" fmla="*/ 573006 h 943300"/>
                <a:gd name="connsiteX4" fmla="*/ 621768 w 1120182"/>
                <a:gd name="connsiteY4" fmla="*/ 936226 h 943300"/>
                <a:gd name="connsiteX5" fmla="*/ 1119608 w 1120182"/>
                <a:gd name="connsiteY5" fmla="*/ 242806 h 943300"/>
                <a:gd name="connsiteX6" fmla="*/ 842748 w 1120182"/>
                <a:gd name="connsiteY6" fmla="*/ 34526 h 943300"/>
                <a:gd name="connsiteX7" fmla="*/ 588748 w 1120182"/>
                <a:gd name="connsiteY7" fmla="*/ 227566 h 943300"/>
                <a:gd name="connsiteX0" fmla="*/ 596127 w 1127561"/>
                <a:gd name="connsiteY0" fmla="*/ 233015 h 948829"/>
                <a:gd name="connsiteX1" fmla="*/ 331967 w 1127561"/>
                <a:gd name="connsiteY1" fmla="*/ 12035 h 948829"/>
                <a:gd name="connsiteX2" fmla="*/ 4307 w 1127561"/>
                <a:gd name="connsiteY2" fmla="*/ 88235 h 948829"/>
                <a:gd name="connsiteX3" fmla="*/ 177027 w 1127561"/>
                <a:gd name="connsiteY3" fmla="*/ 578455 h 948829"/>
                <a:gd name="connsiteX4" fmla="*/ 629147 w 1127561"/>
                <a:gd name="connsiteY4" fmla="*/ 941675 h 948829"/>
                <a:gd name="connsiteX5" fmla="*/ 1126987 w 1127561"/>
                <a:gd name="connsiteY5" fmla="*/ 248255 h 948829"/>
                <a:gd name="connsiteX6" fmla="*/ 850127 w 1127561"/>
                <a:gd name="connsiteY6" fmla="*/ 39975 h 948829"/>
                <a:gd name="connsiteX7" fmla="*/ 596127 w 1127561"/>
                <a:gd name="connsiteY7" fmla="*/ 233015 h 948829"/>
                <a:gd name="connsiteX0" fmla="*/ 596471 w 1127905"/>
                <a:gd name="connsiteY0" fmla="*/ 287455 h 1003269"/>
                <a:gd name="connsiteX1" fmla="*/ 339931 w 1127905"/>
                <a:gd name="connsiteY1" fmla="*/ 5515 h 1003269"/>
                <a:gd name="connsiteX2" fmla="*/ 4651 w 1127905"/>
                <a:gd name="connsiteY2" fmla="*/ 142675 h 1003269"/>
                <a:gd name="connsiteX3" fmla="*/ 177371 w 1127905"/>
                <a:gd name="connsiteY3" fmla="*/ 632895 h 1003269"/>
                <a:gd name="connsiteX4" fmla="*/ 629491 w 1127905"/>
                <a:gd name="connsiteY4" fmla="*/ 996115 h 1003269"/>
                <a:gd name="connsiteX5" fmla="*/ 1127331 w 1127905"/>
                <a:gd name="connsiteY5" fmla="*/ 302695 h 1003269"/>
                <a:gd name="connsiteX6" fmla="*/ 850471 w 1127905"/>
                <a:gd name="connsiteY6" fmla="*/ 94415 h 1003269"/>
                <a:gd name="connsiteX7" fmla="*/ 596471 w 1127905"/>
                <a:gd name="connsiteY7" fmla="*/ 287455 h 1003269"/>
                <a:gd name="connsiteX0" fmla="*/ 596471 w 1128002"/>
                <a:gd name="connsiteY0" fmla="*/ 287455 h 1003269"/>
                <a:gd name="connsiteX1" fmla="*/ 339931 w 1128002"/>
                <a:gd name="connsiteY1" fmla="*/ 5515 h 1003269"/>
                <a:gd name="connsiteX2" fmla="*/ 4651 w 1128002"/>
                <a:gd name="connsiteY2" fmla="*/ 142675 h 1003269"/>
                <a:gd name="connsiteX3" fmla="*/ 177371 w 1128002"/>
                <a:gd name="connsiteY3" fmla="*/ 632895 h 1003269"/>
                <a:gd name="connsiteX4" fmla="*/ 629491 w 1128002"/>
                <a:gd name="connsiteY4" fmla="*/ 996115 h 1003269"/>
                <a:gd name="connsiteX5" fmla="*/ 1127331 w 1128002"/>
                <a:gd name="connsiteY5" fmla="*/ 302695 h 1003269"/>
                <a:gd name="connsiteX6" fmla="*/ 880951 w 1128002"/>
                <a:gd name="connsiteY6" fmla="*/ 56315 h 1003269"/>
                <a:gd name="connsiteX7" fmla="*/ 596471 w 1128002"/>
                <a:gd name="connsiteY7" fmla="*/ 287455 h 1003269"/>
                <a:gd name="connsiteX0" fmla="*/ 596471 w 1173605"/>
                <a:gd name="connsiteY0" fmla="*/ 287455 h 1003552"/>
                <a:gd name="connsiteX1" fmla="*/ 339931 w 1173605"/>
                <a:gd name="connsiteY1" fmla="*/ 5515 h 1003552"/>
                <a:gd name="connsiteX2" fmla="*/ 4651 w 1173605"/>
                <a:gd name="connsiteY2" fmla="*/ 142675 h 1003552"/>
                <a:gd name="connsiteX3" fmla="*/ 177371 w 1173605"/>
                <a:gd name="connsiteY3" fmla="*/ 632895 h 1003552"/>
                <a:gd name="connsiteX4" fmla="*/ 629491 w 1173605"/>
                <a:gd name="connsiteY4" fmla="*/ 996115 h 1003552"/>
                <a:gd name="connsiteX5" fmla="*/ 1173051 w 1173605"/>
                <a:gd name="connsiteY5" fmla="*/ 295075 h 1003552"/>
                <a:gd name="connsiteX6" fmla="*/ 880951 w 1173605"/>
                <a:gd name="connsiteY6" fmla="*/ 56315 h 1003552"/>
                <a:gd name="connsiteX7" fmla="*/ 596471 w 1173605"/>
                <a:gd name="connsiteY7" fmla="*/ 287455 h 1003552"/>
                <a:gd name="connsiteX0" fmla="*/ 603276 w 1180410"/>
                <a:gd name="connsiteY0" fmla="*/ 287693 h 1005272"/>
                <a:gd name="connsiteX1" fmla="*/ 346736 w 1180410"/>
                <a:gd name="connsiteY1" fmla="*/ 5753 h 1005272"/>
                <a:gd name="connsiteX2" fmla="*/ 11456 w 1180410"/>
                <a:gd name="connsiteY2" fmla="*/ 142913 h 1005272"/>
                <a:gd name="connsiteX3" fmla="*/ 130836 w 1180410"/>
                <a:gd name="connsiteY3" fmla="*/ 655993 h 1005272"/>
                <a:gd name="connsiteX4" fmla="*/ 636296 w 1180410"/>
                <a:gd name="connsiteY4" fmla="*/ 996353 h 1005272"/>
                <a:gd name="connsiteX5" fmla="*/ 1179856 w 1180410"/>
                <a:gd name="connsiteY5" fmla="*/ 295313 h 1005272"/>
                <a:gd name="connsiteX6" fmla="*/ 887756 w 1180410"/>
                <a:gd name="connsiteY6" fmla="*/ 56553 h 1005272"/>
                <a:gd name="connsiteX7" fmla="*/ 603276 w 1180410"/>
                <a:gd name="connsiteY7" fmla="*/ 287693 h 1005272"/>
                <a:gd name="connsiteX0" fmla="*/ 604313 w 1181447"/>
                <a:gd name="connsiteY0" fmla="*/ 287693 h 1027612"/>
                <a:gd name="connsiteX1" fmla="*/ 347773 w 1181447"/>
                <a:gd name="connsiteY1" fmla="*/ 5753 h 1027612"/>
                <a:gd name="connsiteX2" fmla="*/ 12493 w 1181447"/>
                <a:gd name="connsiteY2" fmla="*/ 142913 h 1027612"/>
                <a:gd name="connsiteX3" fmla="*/ 131873 w 1181447"/>
                <a:gd name="connsiteY3" fmla="*/ 655993 h 1027612"/>
                <a:gd name="connsiteX4" fmla="*/ 690673 w 1181447"/>
                <a:gd name="connsiteY4" fmla="*/ 1019213 h 1027612"/>
                <a:gd name="connsiteX5" fmla="*/ 1180893 w 1181447"/>
                <a:gd name="connsiteY5" fmla="*/ 295313 h 1027612"/>
                <a:gd name="connsiteX6" fmla="*/ 888793 w 1181447"/>
                <a:gd name="connsiteY6" fmla="*/ 56553 h 1027612"/>
                <a:gd name="connsiteX7" fmla="*/ 604313 w 1181447"/>
                <a:gd name="connsiteY7" fmla="*/ 287693 h 1027612"/>
                <a:gd name="connsiteX0" fmla="*/ 604313 w 1181465"/>
                <a:gd name="connsiteY0" fmla="*/ 287693 h 1027612"/>
                <a:gd name="connsiteX1" fmla="*/ 347773 w 1181465"/>
                <a:gd name="connsiteY1" fmla="*/ 5753 h 1027612"/>
                <a:gd name="connsiteX2" fmla="*/ 12493 w 1181465"/>
                <a:gd name="connsiteY2" fmla="*/ 142913 h 1027612"/>
                <a:gd name="connsiteX3" fmla="*/ 131873 w 1181465"/>
                <a:gd name="connsiteY3" fmla="*/ 655993 h 1027612"/>
                <a:gd name="connsiteX4" fmla="*/ 690673 w 1181465"/>
                <a:gd name="connsiteY4" fmla="*/ 1019213 h 1027612"/>
                <a:gd name="connsiteX5" fmla="*/ 1180893 w 1181465"/>
                <a:gd name="connsiteY5" fmla="*/ 295313 h 1027612"/>
                <a:gd name="connsiteX6" fmla="*/ 888793 w 1181465"/>
                <a:gd name="connsiteY6" fmla="*/ 56553 h 1027612"/>
                <a:gd name="connsiteX7" fmla="*/ 604313 w 1181465"/>
                <a:gd name="connsiteY7" fmla="*/ 287693 h 1027612"/>
                <a:gd name="connsiteX0" fmla="*/ 604313 w 1181465"/>
                <a:gd name="connsiteY0" fmla="*/ 288511 h 1028430"/>
                <a:gd name="connsiteX1" fmla="*/ 347773 w 1181465"/>
                <a:gd name="connsiteY1" fmla="*/ 6571 h 1028430"/>
                <a:gd name="connsiteX2" fmla="*/ 12493 w 1181465"/>
                <a:gd name="connsiteY2" fmla="*/ 143731 h 1028430"/>
                <a:gd name="connsiteX3" fmla="*/ 131873 w 1181465"/>
                <a:gd name="connsiteY3" fmla="*/ 656811 h 1028430"/>
                <a:gd name="connsiteX4" fmla="*/ 690673 w 1181465"/>
                <a:gd name="connsiteY4" fmla="*/ 1020031 h 1028430"/>
                <a:gd name="connsiteX5" fmla="*/ 1180893 w 1181465"/>
                <a:gd name="connsiteY5" fmla="*/ 296131 h 1028430"/>
                <a:gd name="connsiteX6" fmla="*/ 888793 w 1181465"/>
                <a:gd name="connsiteY6" fmla="*/ 57371 h 1028430"/>
                <a:gd name="connsiteX7" fmla="*/ 604313 w 1181465"/>
                <a:gd name="connsiteY7" fmla="*/ 288511 h 1028430"/>
                <a:gd name="connsiteX0" fmla="*/ 604313 w 1181465"/>
                <a:gd name="connsiteY0" fmla="*/ 270887 h 1010806"/>
                <a:gd name="connsiteX1" fmla="*/ 347773 w 1181465"/>
                <a:gd name="connsiteY1" fmla="*/ 7997 h 1010806"/>
                <a:gd name="connsiteX2" fmla="*/ 12493 w 1181465"/>
                <a:gd name="connsiteY2" fmla="*/ 126107 h 1010806"/>
                <a:gd name="connsiteX3" fmla="*/ 131873 w 1181465"/>
                <a:gd name="connsiteY3" fmla="*/ 639187 h 1010806"/>
                <a:gd name="connsiteX4" fmla="*/ 690673 w 1181465"/>
                <a:gd name="connsiteY4" fmla="*/ 1002407 h 1010806"/>
                <a:gd name="connsiteX5" fmla="*/ 1180893 w 1181465"/>
                <a:gd name="connsiteY5" fmla="*/ 278507 h 1010806"/>
                <a:gd name="connsiteX6" fmla="*/ 888793 w 1181465"/>
                <a:gd name="connsiteY6" fmla="*/ 39747 h 1010806"/>
                <a:gd name="connsiteX7" fmla="*/ 604313 w 1181465"/>
                <a:gd name="connsiteY7" fmla="*/ 270887 h 1010806"/>
                <a:gd name="connsiteX0" fmla="*/ 621462 w 1198614"/>
                <a:gd name="connsiteY0" fmla="*/ 289918 h 1029837"/>
                <a:gd name="connsiteX1" fmla="*/ 364922 w 1198614"/>
                <a:gd name="connsiteY1" fmla="*/ 27028 h 1029837"/>
                <a:gd name="connsiteX2" fmla="*/ 29642 w 1198614"/>
                <a:gd name="connsiteY2" fmla="*/ 145138 h 1029837"/>
                <a:gd name="connsiteX3" fmla="*/ 149022 w 1198614"/>
                <a:gd name="connsiteY3" fmla="*/ 658218 h 1029837"/>
                <a:gd name="connsiteX4" fmla="*/ 707822 w 1198614"/>
                <a:gd name="connsiteY4" fmla="*/ 1021438 h 1029837"/>
                <a:gd name="connsiteX5" fmla="*/ 1198042 w 1198614"/>
                <a:gd name="connsiteY5" fmla="*/ 297538 h 1029837"/>
                <a:gd name="connsiteX6" fmla="*/ 905942 w 1198614"/>
                <a:gd name="connsiteY6" fmla="*/ 58778 h 1029837"/>
                <a:gd name="connsiteX7" fmla="*/ 621462 w 1198614"/>
                <a:gd name="connsiteY7" fmla="*/ 289918 h 1029837"/>
                <a:gd name="connsiteX0" fmla="*/ 621462 w 1198614"/>
                <a:gd name="connsiteY0" fmla="*/ 309380 h 1049299"/>
                <a:gd name="connsiteX1" fmla="*/ 364922 w 1198614"/>
                <a:gd name="connsiteY1" fmla="*/ 46490 h 1049299"/>
                <a:gd name="connsiteX2" fmla="*/ 29642 w 1198614"/>
                <a:gd name="connsiteY2" fmla="*/ 164600 h 1049299"/>
                <a:gd name="connsiteX3" fmla="*/ 149022 w 1198614"/>
                <a:gd name="connsiteY3" fmla="*/ 677680 h 1049299"/>
                <a:gd name="connsiteX4" fmla="*/ 707822 w 1198614"/>
                <a:gd name="connsiteY4" fmla="*/ 1040900 h 1049299"/>
                <a:gd name="connsiteX5" fmla="*/ 1198042 w 1198614"/>
                <a:gd name="connsiteY5" fmla="*/ 317000 h 1049299"/>
                <a:gd name="connsiteX6" fmla="*/ 905942 w 1198614"/>
                <a:gd name="connsiteY6" fmla="*/ 78240 h 1049299"/>
                <a:gd name="connsiteX7" fmla="*/ 621462 w 1198614"/>
                <a:gd name="connsiteY7" fmla="*/ 309380 h 1049299"/>
                <a:gd name="connsiteX0" fmla="*/ 621462 w 1198614"/>
                <a:gd name="connsiteY0" fmla="*/ 305247 h 1045166"/>
                <a:gd name="connsiteX1" fmla="*/ 364922 w 1198614"/>
                <a:gd name="connsiteY1" fmla="*/ 42357 h 1045166"/>
                <a:gd name="connsiteX2" fmla="*/ 29642 w 1198614"/>
                <a:gd name="connsiteY2" fmla="*/ 160467 h 1045166"/>
                <a:gd name="connsiteX3" fmla="*/ 149022 w 1198614"/>
                <a:gd name="connsiteY3" fmla="*/ 673547 h 1045166"/>
                <a:gd name="connsiteX4" fmla="*/ 707822 w 1198614"/>
                <a:gd name="connsiteY4" fmla="*/ 1036767 h 1045166"/>
                <a:gd name="connsiteX5" fmla="*/ 1198042 w 1198614"/>
                <a:gd name="connsiteY5" fmla="*/ 312867 h 1045166"/>
                <a:gd name="connsiteX6" fmla="*/ 905942 w 1198614"/>
                <a:gd name="connsiteY6" fmla="*/ 74107 h 1045166"/>
                <a:gd name="connsiteX7" fmla="*/ 621462 w 1198614"/>
                <a:gd name="connsiteY7" fmla="*/ 305247 h 1045166"/>
                <a:gd name="connsiteX0" fmla="*/ 603989 w 1181141"/>
                <a:gd name="connsiteY0" fmla="*/ 283425 h 1023344"/>
                <a:gd name="connsiteX1" fmla="*/ 342687 w 1181141"/>
                <a:gd name="connsiteY1" fmla="*/ 22916 h 1023344"/>
                <a:gd name="connsiteX2" fmla="*/ 12169 w 1181141"/>
                <a:gd name="connsiteY2" fmla="*/ 138645 h 1023344"/>
                <a:gd name="connsiteX3" fmla="*/ 131549 w 1181141"/>
                <a:gd name="connsiteY3" fmla="*/ 651725 h 1023344"/>
                <a:gd name="connsiteX4" fmla="*/ 690349 w 1181141"/>
                <a:gd name="connsiteY4" fmla="*/ 1014945 h 1023344"/>
                <a:gd name="connsiteX5" fmla="*/ 1180569 w 1181141"/>
                <a:gd name="connsiteY5" fmla="*/ 291045 h 1023344"/>
                <a:gd name="connsiteX6" fmla="*/ 888469 w 1181141"/>
                <a:gd name="connsiteY6" fmla="*/ 52285 h 1023344"/>
                <a:gd name="connsiteX7" fmla="*/ 603989 w 1181141"/>
                <a:gd name="connsiteY7" fmla="*/ 283425 h 102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1141" h="1023344">
                  <a:moveTo>
                    <a:pt x="603989" y="283425"/>
                  </a:moveTo>
                  <a:cubicBezTo>
                    <a:pt x="513025" y="278530"/>
                    <a:pt x="457993" y="85147"/>
                    <a:pt x="342687" y="22916"/>
                  </a:cubicBezTo>
                  <a:cubicBezTo>
                    <a:pt x="227381" y="-39315"/>
                    <a:pt x="47359" y="33844"/>
                    <a:pt x="12169" y="138645"/>
                  </a:cubicBezTo>
                  <a:cubicBezTo>
                    <a:pt x="-23021" y="243447"/>
                    <a:pt x="18519" y="505675"/>
                    <a:pt x="131549" y="651725"/>
                  </a:cubicBezTo>
                  <a:cubicBezTo>
                    <a:pt x="244579" y="797775"/>
                    <a:pt x="515512" y="1075058"/>
                    <a:pt x="690349" y="1014945"/>
                  </a:cubicBezTo>
                  <a:cubicBezTo>
                    <a:pt x="865186" y="954832"/>
                    <a:pt x="1167869" y="460378"/>
                    <a:pt x="1180569" y="291045"/>
                  </a:cubicBezTo>
                  <a:cubicBezTo>
                    <a:pt x="1193269" y="121712"/>
                    <a:pt x="991710" y="10692"/>
                    <a:pt x="888469" y="52285"/>
                  </a:cubicBezTo>
                  <a:cubicBezTo>
                    <a:pt x="785228" y="93878"/>
                    <a:pt x="694953" y="288320"/>
                    <a:pt x="603989" y="283425"/>
                  </a:cubicBezTo>
                  <a:close/>
                </a:path>
              </a:pathLst>
            </a:custGeom>
            <a:solidFill>
              <a:srgbClr val="FCC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2" name="任意多边形: 形状 15">
              <a:extLst>
                <a:ext uri="{FF2B5EF4-FFF2-40B4-BE49-F238E27FC236}">
                  <a16:creationId xmlns:a16="http://schemas.microsoft.com/office/drawing/2014/main" id="{9A53673D-C176-464D-96F2-9CAC6D1D2BFB}"/>
                </a:ext>
              </a:extLst>
            </p:cNvPr>
            <p:cNvSpPr/>
            <p:nvPr/>
          </p:nvSpPr>
          <p:spPr>
            <a:xfrm>
              <a:off x="7164" y="97522"/>
              <a:ext cx="353906" cy="337180"/>
            </a:xfrm>
            <a:custGeom>
              <a:avLst/>
              <a:gdLst>
                <a:gd name="connsiteX0" fmla="*/ 639965 w 1300668"/>
                <a:gd name="connsiteY0" fmla="*/ 295844 h 1024714"/>
                <a:gd name="connsiteX1" fmla="*/ 436765 w 1300668"/>
                <a:gd name="connsiteY1" fmla="*/ 29144 h 1024714"/>
                <a:gd name="connsiteX2" fmla="*/ 17665 w 1300668"/>
                <a:gd name="connsiteY2" fmla="*/ 143444 h 1024714"/>
                <a:gd name="connsiteX3" fmla="*/ 144665 w 1300668"/>
                <a:gd name="connsiteY3" fmla="*/ 511744 h 1024714"/>
                <a:gd name="connsiteX4" fmla="*/ 741565 w 1300668"/>
                <a:gd name="connsiteY4" fmla="*/ 1019744 h 1024714"/>
                <a:gd name="connsiteX5" fmla="*/ 1300365 w 1300668"/>
                <a:gd name="connsiteY5" fmla="*/ 181544 h 1024714"/>
                <a:gd name="connsiteX6" fmla="*/ 817765 w 1300668"/>
                <a:gd name="connsiteY6" fmla="*/ 3744 h 1024714"/>
                <a:gd name="connsiteX7" fmla="*/ 639965 w 1300668"/>
                <a:gd name="connsiteY7" fmla="*/ 295844 h 1024714"/>
                <a:gd name="connsiteX0" fmla="*/ 639965 w 1300768"/>
                <a:gd name="connsiteY0" fmla="*/ 272650 h 1001520"/>
                <a:gd name="connsiteX1" fmla="*/ 436765 w 1300768"/>
                <a:gd name="connsiteY1" fmla="*/ 5950 h 1001520"/>
                <a:gd name="connsiteX2" fmla="*/ 17665 w 1300768"/>
                <a:gd name="connsiteY2" fmla="*/ 120250 h 1001520"/>
                <a:gd name="connsiteX3" fmla="*/ 144665 w 1300768"/>
                <a:gd name="connsiteY3" fmla="*/ 488550 h 1001520"/>
                <a:gd name="connsiteX4" fmla="*/ 741565 w 1300768"/>
                <a:gd name="connsiteY4" fmla="*/ 996550 h 1001520"/>
                <a:gd name="connsiteX5" fmla="*/ 1300365 w 1300768"/>
                <a:gd name="connsiteY5" fmla="*/ 158350 h 1001520"/>
                <a:gd name="connsiteX6" fmla="*/ 916825 w 1300768"/>
                <a:gd name="connsiteY6" fmla="*/ 41510 h 1001520"/>
                <a:gd name="connsiteX7" fmla="*/ 639965 w 1300768"/>
                <a:gd name="connsiteY7" fmla="*/ 272650 h 1001520"/>
                <a:gd name="connsiteX0" fmla="*/ 639965 w 1255114"/>
                <a:gd name="connsiteY0" fmla="*/ 272650 h 999147"/>
                <a:gd name="connsiteX1" fmla="*/ 436765 w 1255114"/>
                <a:gd name="connsiteY1" fmla="*/ 5950 h 999147"/>
                <a:gd name="connsiteX2" fmla="*/ 17665 w 1255114"/>
                <a:gd name="connsiteY2" fmla="*/ 120250 h 999147"/>
                <a:gd name="connsiteX3" fmla="*/ 144665 w 1255114"/>
                <a:gd name="connsiteY3" fmla="*/ 488550 h 999147"/>
                <a:gd name="connsiteX4" fmla="*/ 741565 w 1255114"/>
                <a:gd name="connsiteY4" fmla="*/ 996550 h 999147"/>
                <a:gd name="connsiteX5" fmla="*/ 1254645 w 1255114"/>
                <a:gd name="connsiteY5" fmla="*/ 257410 h 999147"/>
                <a:gd name="connsiteX6" fmla="*/ 916825 w 1255114"/>
                <a:gd name="connsiteY6" fmla="*/ 41510 h 999147"/>
                <a:gd name="connsiteX7" fmla="*/ 639965 w 1255114"/>
                <a:gd name="connsiteY7" fmla="*/ 272650 h 999147"/>
                <a:gd name="connsiteX0" fmla="*/ 626545 w 1241694"/>
                <a:gd name="connsiteY0" fmla="*/ 274485 h 1006887"/>
                <a:gd name="connsiteX1" fmla="*/ 423345 w 1241694"/>
                <a:gd name="connsiteY1" fmla="*/ 7785 h 1006887"/>
                <a:gd name="connsiteX2" fmla="*/ 4245 w 1241694"/>
                <a:gd name="connsiteY2" fmla="*/ 122085 h 1006887"/>
                <a:gd name="connsiteX3" fmla="*/ 237925 w 1241694"/>
                <a:gd name="connsiteY3" fmla="*/ 627545 h 1006887"/>
                <a:gd name="connsiteX4" fmla="*/ 728145 w 1241694"/>
                <a:gd name="connsiteY4" fmla="*/ 998385 h 1006887"/>
                <a:gd name="connsiteX5" fmla="*/ 1241225 w 1241694"/>
                <a:gd name="connsiteY5" fmla="*/ 259245 h 1006887"/>
                <a:gd name="connsiteX6" fmla="*/ 903405 w 1241694"/>
                <a:gd name="connsiteY6" fmla="*/ 43345 h 1006887"/>
                <a:gd name="connsiteX7" fmla="*/ 626545 w 1241694"/>
                <a:gd name="connsiteY7" fmla="*/ 274485 h 1006887"/>
                <a:gd name="connsiteX0" fmla="*/ 538375 w 1153524"/>
                <a:gd name="connsiteY0" fmla="*/ 268848 h 1001039"/>
                <a:gd name="connsiteX1" fmla="*/ 335175 w 1153524"/>
                <a:gd name="connsiteY1" fmla="*/ 2148 h 1001039"/>
                <a:gd name="connsiteX2" fmla="*/ 7515 w 1153524"/>
                <a:gd name="connsiteY2" fmla="*/ 169788 h 1001039"/>
                <a:gd name="connsiteX3" fmla="*/ 149755 w 1153524"/>
                <a:gd name="connsiteY3" fmla="*/ 621908 h 1001039"/>
                <a:gd name="connsiteX4" fmla="*/ 639975 w 1153524"/>
                <a:gd name="connsiteY4" fmla="*/ 992748 h 1001039"/>
                <a:gd name="connsiteX5" fmla="*/ 1153055 w 1153524"/>
                <a:gd name="connsiteY5" fmla="*/ 253608 h 1001039"/>
                <a:gd name="connsiteX6" fmla="*/ 815235 w 1153524"/>
                <a:gd name="connsiteY6" fmla="*/ 37708 h 1001039"/>
                <a:gd name="connsiteX7" fmla="*/ 538375 w 1153524"/>
                <a:gd name="connsiteY7" fmla="*/ 268848 h 1001039"/>
                <a:gd name="connsiteX0" fmla="*/ 536664 w 1151813"/>
                <a:gd name="connsiteY0" fmla="*/ 231233 h 963424"/>
                <a:gd name="connsiteX1" fmla="*/ 302984 w 1151813"/>
                <a:gd name="connsiteY1" fmla="*/ 17873 h 963424"/>
                <a:gd name="connsiteX2" fmla="*/ 5804 w 1151813"/>
                <a:gd name="connsiteY2" fmla="*/ 132173 h 963424"/>
                <a:gd name="connsiteX3" fmla="*/ 148044 w 1151813"/>
                <a:gd name="connsiteY3" fmla="*/ 584293 h 963424"/>
                <a:gd name="connsiteX4" fmla="*/ 638264 w 1151813"/>
                <a:gd name="connsiteY4" fmla="*/ 955133 h 963424"/>
                <a:gd name="connsiteX5" fmla="*/ 1151344 w 1151813"/>
                <a:gd name="connsiteY5" fmla="*/ 215993 h 963424"/>
                <a:gd name="connsiteX6" fmla="*/ 813524 w 1151813"/>
                <a:gd name="connsiteY6" fmla="*/ 93 h 963424"/>
                <a:gd name="connsiteX7" fmla="*/ 536664 w 1151813"/>
                <a:gd name="connsiteY7" fmla="*/ 231233 h 963424"/>
                <a:gd name="connsiteX0" fmla="*/ 574764 w 1151802"/>
                <a:gd name="connsiteY0" fmla="*/ 254501 h 963832"/>
                <a:gd name="connsiteX1" fmla="*/ 302984 w 1151802"/>
                <a:gd name="connsiteY1" fmla="*/ 18281 h 963832"/>
                <a:gd name="connsiteX2" fmla="*/ 5804 w 1151802"/>
                <a:gd name="connsiteY2" fmla="*/ 132581 h 963832"/>
                <a:gd name="connsiteX3" fmla="*/ 148044 w 1151802"/>
                <a:gd name="connsiteY3" fmla="*/ 584701 h 963832"/>
                <a:gd name="connsiteX4" fmla="*/ 638264 w 1151802"/>
                <a:gd name="connsiteY4" fmla="*/ 955541 h 963832"/>
                <a:gd name="connsiteX5" fmla="*/ 1151344 w 1151802"/>
                <a:gd name="connsiteY5" fmla="*/ 216401 h 963832"/>
                <a:gd name="connsiteX6" fmla="*/ 813524 w 1151802"/>
                <a:gd name="connsiteY6" fmla="*/ 501 h 963832"/>
                <a:gd name="connsiteX7" fmla="*/ 574764 w 1151802"/>
                <a:gd name="connsiteY7" fmla="*/ 254501 h 963832"/>
                <a:gd name="connsiteX0" fmla="*/ 574764 w 1151816"/>
                <a:gd name="connsiteY0" fmla="*/ 241366 h 950697"/>
                <a:gd name="connsiteX1" fmla="*/ 302984 w 1151816"/>
                <a:gd name="connsiteY1" fmla="*/ 5146 h 950697"/>
                <a:gd name="connsiteX2" fmla="*/ 5804 w 1151816"/>
                <a:gd name="connsiteY2" fmla="*/ 119446 h 950697"/>
                <a:gd name="connsiteX3" fmla="*/ 148044 w 1151816"/>
                <a:gd name="connsiteY3" fmla="*/ 571566 h 950697"/>
                <a:gd name="connsiteX4" fmla="*/ 638264 w 1151816"/>
                <a:gd name="connsiteY4" fmla="*/ 942406 h 950697"/>
                <a:gd name="connsiteX5" fmla="*/ 1151344 w 1151816"/>
                <a:gd name="connsiteY5" fmla="*/ 203266 h 950697"/>
                <a:gd name="connsiteX6" fmla="*/ 821144 w 1151816"/>
                <a:gd name="connsiteY6" fmla="*/ 33086 h 950697"/>
                <a:gd name="connsiteX7" fmla="*/ 574764 w 1151816"/>
                <a:gd name="connsiteY7" fmla="*/ 241366 h 950697"/>
                <a:gd name="connsiteX0" fmla="*/ 574764 w 1098575"/>
                <a:gd name="connsiteY0" fmla="*/ 241366 h 949292"/>
                <a:gd name="connsiteX1" fmla="*/ 302984 w 1098575"/>
                <a:gd name="connsiteY1" fmla="*/ 5146 h 949292"/>
                <a:gd name="connsiteX2" fmla="*/ 5804 w 1098575"/>
                <a:gd name="connsiteY2" fmla="*/ 119446 h 949292"/>
                <a:gd name="connsiteX3" fmla="*/ 148044 w 1098575"/>
                <a:gd name="connsiteY3" fmla="*/ 571566 h 949292"/>
                <a:gd name="connsiteX4" fmla="*/ 638264 w 1098575"/>
                <a:gd name="connsiteY4" fmla="*/ 942406 h 949292"/>
                <a:gd name="connsiteX5" fmla="*/ 1098004 w 1098575"/>
                <a:gd name="connsiteY5" fmla="*/ 241366 h 949292"/>
                <a:gd name="connsiteX6" fmla="*/ 821144 w 1098575"/>
                <a:gd name="connsiteY6" fmla="*/ 33086 h 949292"/>
                <a:gd name="connsiteX7" fmla="*/ 574764 w 1098575"/>
                <a:gd name="connsiteY7" fmla="*/ 241366 h 949292"/>
                <a:gd name="connsiteX0" fmla="*/ 567144 w 1098578"/>
                <a:gd name="connsiteY0" fmla="*/ 225251 h 948417"/>
                <a:gd name="connsiteX1" fmla="*/ 302984 w 1098578"/>
                <a:gd name="connsiteY1" fmla="*/ 4271 h 948417"/>
                <a:gd name="connsiteX2" fmla="*/ 5804 w 1098578"/>
                <a:gd name="connsiteY2" fmla="*/ 118571 h 948417"/>
                <a:gd name="connsiteX3" fmla="*/ 148044 w 1098578"/>
                <a:gd name="connsiteY3" fmla="*/ 570691 h 948417"/>
                <a:gd name="connsiteX4" fmla="*/ 638264 w 1098578"/>
                <a:gd name="connsiteY4" fmla="*/ 941531 h 948417"/>
                <a:gd name="connsiteX5" fmla="*/ 1098004 w 1098578"/>
                <a:gd name="connsiteY5" fmla="*/ 240491 h 948417"/>
                <a:gd name="connsiteX6" fmla="*/ 821144 w 1098578"/>
                <a:gd name="connsiteY6" fmla="*/ 32211 h 948417"/>
                <a:gd name="connsiteX7" fmla="*/ 567144 w 1098578"/>
                <a:gd name="connsiteY7" fmla="*/ 225251 h 948417"/>
                <a:gd name="connsiteX0" fmla="*/ 566791 w 1098225"/>
                <a:gd name="connsiteY0" fmla="*/ 225251 h 940931"/>
                <a:gd name="connsiteX1" fmla="*/ 302631 w 1098225"/>
                <a:gd name="connsiteY1" fmla="*/ 4271 h 940931"/>
                <a:gd name="connsiteX2" fmla="*/ 5451 w 1098225"/>
                <a:gd name="connsiteY2" fmla="*/ 118571 h 940931"/>
                <a:gd name="connsiteX3" fmla="*/ 147691 w 1098225"/>
                <a:gd name="connsiteY3" fmla="*/ 570691 h 940931"/>
                <a:gd name="connsiteX4" fmla="*/ 599811 w 1098225"/>
                <a:gd name="connsiteY4" fmla="*/ 933911 h 940931"/>
                <a:gd name="connsiteX5" fmla="*/ 1097651 w 1098225"/>
                <a:gd name="connsiteY5" fmla="*/ 240491 h 940931"/>
                <a:gd name="connsiteX6" fmla="*/ 820791 w 1098225"/>
                <a:gd name="connsiteY6" fmla="*/ 32211 h 940931"/>
                <a:gd name="connsiteX7" fmla="*/ 566791 w 1098225"/>
                <a:gd name="connsiteY7" fmla="*/ 225251 h 940931"/>
                <a:gd name="connsiteX0" fmla="*/ 588748 w 1120182"/>
                <a:gd name="connsiteY0" fmla="*/ 227566 h 943300"/>
                <a:gd name="connsiteX1" fmla="*/ 324588 w 1120182"/>
                <a:gd name="connsiteY1" fmla="*/ 6586 h 943300"/>
                <a:gd name="connsiteX2" fmla="*/ 4548 w 1120182"/>
                <a:gd name="connsiteY2" fmla="*/ 105646 h 943300"/>
                <a:gd name="connsiteX3" fmla="*/ 169648 w 1120182"/>
                <a:gd name="connsiteY3" fmla="*/ 573006 h 943300"/>
                <a:gd name="connsiteX4" fmla="*/ 621768 w 1120182"/>
                <a:gd name="connsiteY4" fmla="*/ 936226 h 943300"/>
                <a:gd name="connsiteX5" fmla="*/ 1119608 w 1120182"/>
                <a:gd name="connsiteY5" fmla="*/ 242806 h 943300"/>
                <a:gd name="connsiteX6" fmla="*/ 842748 w 1120182"/>
                <a:gd name="connsiteY6" fmla="*/ 34526 h 943300"/>
                <a:gd name="connsiteX7" fmla="*/ 588748 w 1120182"/>
                <a:gd name="connsiteY7" fmla="*/ 227566 h 943300"/>
                <a:gd name="connsiteX0" fmla="*/ 596127 w 1127561"/>
                <a:gd name="connsiteY0" fmla="*/ 233015 h 948829"/>
                <a:gd name="connsiteX1" fmla="*/ 331967 w 1127561"/>
                <a:gd name="connsiteY1" fmla="*/ 12035 h 948829"/>
                <a:gd name="connsiteX2" fmla="*/ 4307 w 1127561"/>
                <a:gd name="connsiteY2" fmla="*/ 88235 h 948829"/>
                <a:gd name="connsiteX3" fmla="*/ 177027 w 1127561"/>
                <a:gd name="connsiteY3" fmla="*/ 578455 h 948829"/>
                <a:gd name="connsiteX4" fmla="*/ 629147 w 1127561"/>
                <a:gd name="connsiteY4" fmla="*/ 941675 h 948829"/>
                <a:gd name="connsiteX5" fmla="*/ 1126987 w 1127561"/>
                <a:gd name="connsiteY5" fmla="*/ 248255 h 948829"/>
                <a:gd name="connsiteX6" fmla="*/ 850127 w 1127561"/>
                <a:gd name="connsiteY6" fmla="*/ 39975 h 948829"/>
                <a:gd name="connsiteX7" fmla="*/ 596127 w 1127561"/>
                <a:gd name="connsiteY7" fmla="*/ 233015 h 948829"/>
                <a:gd name="connsiteX0" fmla="*/ 596471 w 1127905"/>
                <a:gd name="connsiteY0" fmla="*/ 287455 h 1003269"/>
                <a:gd name="connsiteX1" fmla="*/ 339931 w 1127905"/>
                <a:gd name="connsiteY1" fmla="*/ 5515 h 1003269"/>
                <a:gd name="connsiteX2" fmla="*/ 4651 w 1127905"/>
                <a:gd name="connsiteY2" fmla="*/ 142675 h 1003269"/>
                <a:gd name="connsiteX3" fmla="*/ 177371 w 1127905"/>
                <a:gd name="connsiteY3" fmla="*/ 632895 h 1003269"/>
                <a:gd name="connsiteX4" fmla="*/ 629491 w 1127905"/>
                <a:gd name="connsiteY4" fmla="*/ 996115 h 1003269"/>
                <a:gd name="connsiteX5" fmla="*/ 1127331 w 1127905"/>
                <a:gd name="connsiteY5" fmla="*/ 302695 h 1003269"/>
                <a:gd name="connsiteX6" fmla="*/ 850471 w 1127905"/>
                <a:gd name="connsiteY6" fmla="*/ 94415 h 1003269"/>
                <a:gd name="connsiteX7" fmla="*/ 596471 w 1127905"/>
                <a:gd name="connsiteY7" fmla="*/ 287455 h 1003269"/>
                <a:gd name="connsiteX0" fmla="*/ 596471 w 1128002"/>
                <a:gd name="connsiteY0" fmla="*/ 287455 h 1003269"/>
                <a:gd name="connsiteX1" fmla="*/ 339931 w 1128002"/>
                <a:gd name="connsiteY1" fmla="*/ 5515 h 1003269"/>
                <a:gd name="connsiteX2" fmla="*/ 4651 w 1128002"/>
                <a:gd name="connsiteY2" fmla="*/ 142675 h 1003269"/>
                <a:gd name="connsiteX3" fmla="*/ 177371 w 1128002"/>
                <a:gd name="connsiteY3" fmla="*/ 632895 h 1003269"/>
                <a:gd name="connsiteX4" fmla="*/ 629491 w 1128002"/>
                <a:gd name="connsiteY4" fmla="*/ 996115 h 1003269"/>
                <a:gd name="connsiteX5" fmla="*/ 1127331 w 1128002"/>
                <a:gd name="connsiteY5" fmla="*/ 302695 h 1003269"/>
                <a:gd name="connsiteX6" fmla="*/ 880951 w 1128002"/>
                <a:gd name="connsiteY6" fmla="*/ 56315 h 1003269"/>
                <a:gd name="connsiteX7" fmla="*/ 596471 w 1128002"/>
                <a:gd name="connsiteY7" fmla="*/ 287455 h 1003269"/>
                <a:gd name="connsiteX0" fmla="*/ 596471 w 1173605"/>
                <a:gd name="connsiteY0" fmla="*/ 287455 h 1003552"/>
                <a:gd name="connsiteX1" fmla="*/ 339931 w 1173605"/>
                <a:gd name="connsiteY1" fmla="*/ 5515 h 1003552"/>
                <a:gd name="connsiteX2" fmla="*/ 4651 w 1173605"/>
                <a:gd name="connsiteY2" fmla="*/ 142675 h 1003552"/>
                <a:gd name="connsiteX3" fmla="*/ 177371 w 1173605"/>
                <a:gd name="connsiteY3" fmla="*/ 632895 h 1003552"/>
                <a:gd name="connsiteX4" fmla="*/ 629491 w 1173605"/>
                <a:gd name="connsiteY4" fmla="*/ 996115 h 1003552"/>
                <a:gd name="connsiteX5" fmla="*/ 1173051 w 1173605"/>
                <a:gd name="connsiteY5" fmla="*/ 295075 h 1003552"/>
                <a:gd name="connsiteX6" fmla="*/ 880951 w 1173605"/>
                <a:gd name="connsiteY6" fmla="*/ 56315 h 1003552"/>
                <a:gd name="connsiteX7" fmla="*/ 596471 w 1173605"/>
                <a:gd name="connsiteY7" fmla="*/ 287455 h 1003552"/>
                <a:gd name="connsiteX0" fmla="*/ 603276 w 1180410"/>
                <a:gd name="connsiteY0" fmla="*/ 287693 h 1005272"/>
                <a:gd name="connsiteX1" fmla="*/ 346736 w 1180410"/>
                <a:gd name="connsiteY1" fmla="*/ 5753 h 1005272"/>
                <a:gd name="connsiteX2" fmla="*/ 11456 w 1180410"/>
                <a:gd name="connsiteY2" fmla="*/ 142913 h 1005272"/>
                <a:gd name="connsiteX3" fmla="*/ 130836 w 1180410"/>
                <a:gd name="connsiteY3" fmla="*/ 655993 h 1005272"/>
                <a:gd name="connsiteX4" fmla="*/ 636296 w 1180410"/>
                <a:gd name="connsiteY4" fmla="*/ 996353 h 1005272"/>
                <a:gd name="connsiteX5" fmla="*/ 1179856 w 1180410"/>
                <a:gd name="connsiteY5" fmla="*/ 295313 h 1005272"/>
                <a:gd name="connsiteX6" fmla="*/ 887756 w 1180410"/>
                <a:gd name="connsiteY6" fmla="*/ 56553 h 1005272"/>
                <a:gd name="connsiteX7" fmla="*/ 603276 w 1180410"/>
                <a:gd name="connsiteY7" fmla="*/ 287693 h 1005272"/>
                <a:gd name="connsiteX0" fmla="*/ 604313 w 1181447"/>
                <a:gd name="connsiteY0" fmla="*/ 287693 h 1027612"/>
                <a:gd name="connsiteX1" fmla="*/ 347773 w 1181447"/>
                <a:gd name="connsiteY1" fmla="*/ 5753 h 1027612"/>
                <a:gd name="connsiteX2" fmla="*/ 12493 w 1181447"/>
                <a:gd name="connsiteY2" fmla="*/ 142913 h 1027612"/>
                <a:gd name="connsiteX3" fmla="*/ 131873 w 1181447"/>
                <a:gd name="connsiteY3" fmla="*/ 655993 h 1027612"/>
                <a:gd name="connsiteX4" fmla="*/ 690673 w 1181447"/>
                <a:gd name="connsiteY4" fmla="*/ 1019213 h 1027612"/>
                <a:gd name="connsiteX5" fmla="*/ 1180893 w 1181447"/>
                <a:gd name="connsiteY5" fmla="*/ 295313 h 1027612"/>
                <a:gd name="connsiteX6" fmla="*/ 888793 w 1181447"/>
                <a:gd name="connsiteY6" fmla="*/ 56553 h 1027612"/>
                <a:gd name="connsiteX7" fmla="*/ 604313 w 1181447"/>
                <a:gd name="connsiteY7" fmla="*/ 287693 h 1027612"/>
                <a:gd name="connsiteX0" fmla="*/ 604313 w 1181465"/>
                <a:gd name="connsiteY0" fmla="*/ 287693 h 1027612"/>
                <a:gd name="connsiteX1" fmla="*/ 347773 w 1181465"/>
                <a:gd name="connsiteY1" fmla="*/ 5753 h 1027612"/>
                <a:gd name="connsiteX2" fmla="*/ 12493 w 1181465"/>
                <a:gd name="connsiteY2" fmla="*/ 142913 h 1027612"/>
                <a:gd name="connsiteX3" fmla="*/ 131873 w 1181465"/>
                <a:gd name="connsiteY3" fmla="*/ 655993 h 1027612"/>
                <a:gd name="connsiteX4" fmla="*/ 690673 w 1181465"/>
                <a:gd name="connsiteY4" fmla="*/ 1019213 h 1027612"/>
                <a:gd name="connsiteX5" fmla="*/ 1180893 w 1181465"/>
                <a:gd name="connsiteY5" fmla="*/ 295313 h 1027612"/>
                <a:gd name="connsiteX6" fmla="*/ 888793 w 1181465"/>
                <a:gd name="connsiteY6" fmla="*/ 56553 h 1027612"/>
                <a:gd name="connsiteX7" fmla="*/ 604313 w 1181465"/>
                <a:gd name="connsiteY7" fmla="*/ 287693 h 1027612"/>
                <a:gd name="connsiteX0" fmla="*/ 604313 w 1181465"/>
                <a:gd name="connsiteY0" fmla="*/ 288511 h 1028430"/>
                <a:gd name="connsiteX1" fmla="*/ 347773 w 1181465"/>
                <a:gd name="connsiteY1" fmla="*/ 6571 h 1028430"/>
                <a:gd name="connsiteX2" fmla="*/ 12493 w 1181465"/>
                <a:gd name="connsiteY2" fmla="*/ 143731 h 1028430"/>
                <a:gd name="connsiteX3" fmla="*/ 131873 w 1181465"/>
                <a:gd name="connsiteY3" fmla="*/ 656811 h 1028430"/>
                <a:gd name="connsiteX4" fmla="*/ 690673 w 1181465"/>
                <a:gd name="connsiteY4" fmla="*/ 1020031 h 1028430"/>
                <a:gd name="connsiteX5" fmla="*/ 1180893 w 1181465"/>
                <a:gd name="connsiteY5" fmla="*/ 296131 h 1028430"/>
                <a:gd name="connsiteX6" fmla="*/ 888793 w 1181465"/>
                <a:gd name="connsiteY6" fmla="*/ 57371 h 1028430"/>
                <a:gd name="connsiteX7" fmla="*/ 604313 w 1181465"/>
                <a:gd name="connsiteY7" fmla="*/ 288511 h 1028430"/>
                <a:gd name="connsiteX0" fmla="*/ 604313 w 1181465"/>
                <a:gd name="connsiteY0" fmla="*/ 270887 h 1010806"/>
                <a:gd name="connsiteX1" fmla="*/ 347773 w 1181465"/>
                <a:gd name="connsiteY1" fmla="*/ 7997 h 1010806"/>
                <a:gd name="connsiteX2" fmla="*/ 12493 w 1181465"/>
                <a:gd name="connsiteY2" fmla="*/ 126107 h 1010806"/>
                <a:gd name="connsiteX3" fmla="*/ 131873 w 1181465"/>
                <a:gd name="connsiteY3" fmla="*/ 639187 h 1010806"/>
                <a:gd name="connsiteX4" fmla="*/ 690673 w 1181465"/>
                <a:gd name="connsiteY4" fmla="*/ 1002407 h 1010806"/>
                <a:gd name="connsiteX5" fmla="*/ 1180893 w 1181465"/>
                <a:gd name="connsiteY5" fmla="*/ 278507 h 1010806"/>
                <a:gd name="connsiteX6" fmla="*/ 888793 w 1181465"/>
                <a:gd name="connsiteY6" fmla="*/ 39747 h 1010806"/>
                <a:gd name="connsiteX7" fmla="*/ 604313 w 1181465"/>
                <a:gd name="connsiteY7" fmla="*/ 270887 h 1010806"/>
                <a:gd name="connsiteX0" fmla="*/ 621462 w 1198614"/>
                <a:gd name="connsiteY0" fmla="*/ 289918 h 1029837"/>
                <a:gd name="connsiteX1" fmla="*/ 364922 w 1198614"/>
                <a:gd name="connsiteY1" fmla="*/ 27028 h 1029837"/>
                <a:gd name="connsiteX2" fmla="*/ 29642 w 1198614"/>
                <a:gd name="connsiteY2" fmla="*/ 145138 h 1029837"/>
                <a:gd name="connsiteX3" fmla="*/ 149022 w 1198614"/>
                <a:gd name="connsiteY3" fmla="*/ 658218 h 1029837"/>
                <a:gd name="connsiteX4" fmla="*/ 707822 w 1198614"/>
                <a:gd name="connsiteY4" fmla="*/ 1021438 h 1029837"/>
                <a:gd name="connsiteX5" fmla="*/ 1198042 w 1198614"/>
                <a:gd name="connsiteY5" fmla="*/ 297538 h 1029837"/>
                <a:gd name="connsiteX6" fmla="*/ 905942 w 1198614"/>
                <a:gd name="connsiteY6" fmla="*/ 58778 h 1029837"/>
                <a:gd name="connsiteX7" fmla="*/ 621462 w 1198614"/>
                <a:gd name="connsiteY7" fmla="*/ 289918 h 1029837"/>
                <a:gd name="connsiteX0" fmla="*/ 621462 w 1198614"/>
                <a:gd name="connsiteY0" fmla="*/ 309380 h 1049299"/>
                <a:gd name="connsiteX1" fmla="*/ 364922 w 1198614"/>
                <a:gd name="connsiteY1" fmla="*/ 46490 h 1049299"/>
                <a:gd name="connsiteX2" fmla="*/ 29642 w 1198614"/>
                <a:gd name="connsiteY2" fmla="*/ 164600 h 1049299"/>
                <a:gd name="connsiteX3" fmla="*/ 149022 w 1198614"/>
                <a:gd name="connsiteY3" fmla="*/ 677680 h 1049299"/>
                <a:gd name="connsiteX4" fmla="*/ 707822 w 1198614"/>
                <a:gd name="connsiteY4" fmla="*/ 1040900 h 1049299"/>
                <a:gd name="connsiteX5" fmla="*/ 1198042 w 1198614"/>
                <a:gd name="connsiteY5" fmla="*/ 317000 h 1049299"/>
                <a:gd name="connsiteX6" fmla="*/ 905942 w 1198614"/>
                <a:gd name="connsiteY6" fmla="*/ 78240 h 1049299"/>
                <a:gd name="connsiteX7" fmla="*/ 621462 w 1198614"/>
                <a:gd name="connsiteY7" fmla="*/ 309380 h 1049299"/>
                <a:gd name="connsiteX0" fmla="*/ 621462 w 1198614"/>
                <a:gd name="connsiteY0" fmla="*/ 305247 h 1045166"/>
                <a:gd name="connsiteX1" fmla="*/ 364922 w 1198614"/>
                <a:gd name="connsiteY1" fmla="*/ 42357 h 1045166"/>
                <a:gd name="connsiteX2" fmla="*/ 29642 w 1198614"/>
                <a:gd name="connsiteY2" fmla="*/ 160467 h 1045166"/>
                <a:gd name="connsiteX3" fmla="*/ 149022 w 1198614"/>
                <a:gd name="connsiteY3" fmla="*/ 673547 h 1045166"/>
                <a:gd name="connsiteX4" fmla="*/ 707822 w 1198614"/>
                <a:gd name="connsiteY4" fmla="*/ 1036767 h 1045166"/>
                <a:gd name="connsiteX5" fmla="*/ 1198042 w 1198614"/>
                <a:gd name="connsiteY5" fmla="*/ 312867 h 1045166"/>
                <a:gd name="connsiteX6" fmla="*/ 905942 w 1198614"/>
                <a:gd name="connsiteY6" fmla="*/ 74107 h 1045166"/>
                <a:gd name="connsiteX7" fmla="*/ 621462 w 1198614"/>
                <a:gd name="connsiteY7" fmla="*/ 305247 h 1045166"/>
                <a:gd name="connsiteX0" fmla="*/ 603989 w 1181141"/>
                <a:gd name="connsiteY0" fmla="*/ 283425 h 1023344"/>
                <a:gd name="connsiteX1" fmla="*/ 342687 w 1181141"/>
                <a:gd name="connsiteY1" fmla="*/ 22916 h 1023344"/>
                <a:gd name="connsiteX2" fmla="*/ 12169 w 1181141"/>
                <a:gd name="connsiteY2" fmla="*/ 138645 h 1023344"/>
                <a:gd name="connsiteX3" fmla="*/ 131549 w 1181141"/>
                <a:gd name="connsiteY3" fmla="*/ 651725 h 1023344"/>
                <a:gd name="connsiteX4" fmla="*/ 690349 w 1181141"/>
                <a:gd name="connsiteY4" fmla="*/ 1014945 h 1023344"/>
                <a:gd name="connsiteX5" fmla="*/ 1180569 w 1181141"/>
                <a:gd name="connsiteY5" fmla="*/ 291045 h 1023344"/>
                <a:gd name="connsiteX6" fmla="*/ 888469 w 1181141"/>
                <a:gd name="connsiteY6" fmla="*/ 52285 h 1023344"/>
                <a:gd name="connsiteX7" fmla="*/ 603989 w 1181141"/>
                <a:gd name="connsiteY7" fmla="*/ 283425 h 102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1141" h="1023344">
                  <a:moveTo>
                    <a:pt x="603989" y="283425"/>
                  </a:moveTo>
                  <a:cubicBezTo>
                    <a:pt x="513025" y="278530"/>
                    <a:pt x="457993" y="85147"/>
                    <a:pt x="342687" y="22916"/>
                  </a:cubicBezTo>
                  <a:cubicBezTo>
                    <a:pt x="227381" y="-39315"/>
                    <a:pt x="47359" y="33844"/>
                    <a:pt x="12169" y="138645"/>
                  </a:cubicBezTo>
                  <a:cubicBezTo>
                    <a:pt x="-23021" y="243447"/>
                    <a:pt x="18519" y="505675"/>
                    <a:pt x="131549" y="651725"/>
                  </a:cubicBezTo>
                  <a:cubicBezTo>
                    <a:pt x="244579" y="797775"/>
                    <a:pt x="515512" y="1075058"/>
                    <a:pt x="690349" y="1014945"/>
                  </a:cubicBezTo>
                  <a:cubicBezTo>
                    <a:pt x="865186" y="954832"/>
                    <a:pt x="1167869" y="460378"/>
                    <a:pt x="1180569" y="291045"/>
                  </a:cubicBezTo>
                  <a:cubicBezTo>
                    <a:pt x="1193269" y="121712"/>
                    <a:pt x="991710" y="10692"/>
                    <a:pt x="888469" y="52285"/>
                  </a:cubicBezTo>
                  <a:cubicBezTo>
                    <a:pt x="785228" y="93878"/>
                    <a:pt x="694953" y="288320"/>
                    <a:pt x="603989" y="283425"/>
                  </a:cubicBezTo>
                  <a:close/>
                </a:path>
              </a:pathLst>
            </a:custGeom>
            <a:solidFill>
              <a:srgbClr val="7FD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3" name="任意多边形: 形状 13">
              <a:extLst>
                <a:ext uri="{FF2B5EF4-FFF2-40B4-BE49-F238E27FC236}">
                  <a16:creationId xmlns:a16="http://schemas.microsoft.com/office/drawing/2014/main" id="{214322A6-6768-4D60-A5EA-E05A48D9C409}"/>
                </a:ext>
              </a:extLst>
            </p:cNvPr>
            <p:cNvSpPr/>
            <p:nvPr/>
          </p:nvSpPr>
          <p:spPr>
            <a:xfrm>
              <a:off x="8517591" y="-581842"/>
              <a:ext cx="417192" cy="299644"/>
            </a:xfrm>
            <a:custGeom>
              <a:avLst/>
              <a:gdLst>
                <a:gd name="connsiteX0" fmla="*/ 639965 w 1300668"/>
                <a:gd name="connsiteY0" fmla="*/ 295844 h 1024714"/>
                <a:gd name="connsiteX1" fmla="*/ 436765 w 1300668"/>
                <a:gd name="connsiteY1" fmla="*/ 29144 h 1024714"/>
                <a:gd name="connsiteX2" fmla="*/ 17665 w 1300668"/>
                <a:gd name="connsiteY2" fmla="*/ 143444 h 1024714"/>
                <a:gd name="connsiteX3" fmla="*/ 144665 w 1300668"/>
                <a:gd name="connsiteY3" fmla="*/ 511744 h 1024714"/>
                <a:gd name="connsiteX4" fmla="*/ 741565 w 1300668"/>
                <a:gd name="connsiteY4" fmla="*/ 1019744 h 1024714"/>
                <a:gd name="connsiteX5" fmla="*/ 1300365 w 1300668"/>
                <a:gd name="connsiteY5" fmla="*/ 181544 h 1024714"/>
                <a:gd name="connsiteX6" fmla="*/ 817765 w 1300668"/>
                <a:gd name="connsiteY6" fmla="*/ 3744 h 1024714"/>
                <a:gd name="connsiteX7" fmla="*/ 639965 w 1300668"/>
                <a:gd name="connsiteY7" fmla="*/ 295844 h 1024714"/>
                <a:gd name="connsiteX0" fmla="*/ 639965 w 1300768"/>
                <a:gd name="connsiteY0" fmla="*/ 272650 h 1001520"/>
                <a:gd name="connsiteX1" fmla="*/ 436765 w 1300768"/>
                <a:gd name="connsiteY1" fmla="*/ 5950 h 1001520"/>
                <a:gd name="connsiteX2" fmla="*/ 17665 w 1300768"/>
                <a:gd name="connsiteY2" fmla="*/ 120250 h 1001520"/>
                <a:gd name="connsiteX3" fmla="*/ 144665 w 1300768"/>
                <a:gd name="connsiteY3" fmla="*/ 488550 h 1001520"/>
                <a:gd name="connsiteX4" fmla="*/ 741565 w 1300768"/>
                <a:gd name="connsiteY4" fmla="*/ 996550 h 1001520"/>
                <a:gd name="connsiteX5" fmla="*/ 1300365 w 1300768"/>
                <a:gd name="connsiteY5" fmla="*/ 158350 h 1001520"/>
                <a:gd name="connsiteX6" fmla="*/ 916825 w 1300768"/>
                <a:gd name="connsiteY6" fmla="*/ 41510 h 1001520"/>
                <a:gd name="connsiteX7" fmla="*/ 639965 w 1300768"/>
                <a:gd name="connsiteY7" fmla="*/ 272650 h 1001520"/>
                <a:gd name="connsiteX0" fmla="*/ 639965 w 1255114"/>
                <a:gd name="connsiteY0" fmla="*/ 272650 h 999147"/>
                <a:gd name="connsiteX1" fmla="*/ 436765 w 1255114"/>
                <a:gd name="connsiteY1" fmla="*/ 5950 h 999147"/>
                <a:gd name="connsiteX2" fmla="*/ 17665 w 1255114"/>
                <a:gd name="connsiteY2" fmla="*/ 120250 h 999147"/>
                <a:gd name="connsiteX3" fmla="*/ 144665 w 1255114"/>
                <a:gd name="connsiteY3" fmla="*/ 488550 h 999147"/>
                <a:gd name="connsiteX4" fmla="*/ 741565 w 1255114"/>
                <a:gd name="connsiteY4" fmla="*/ 996550 h 999147"/>
                <a:gd name="connsiteX5" fmla="*/ 1254645 w 1255114"/>
                <a:gd name="connsiteY5" fmla="*/ 257410 h 999147"/>
                <a:gd name="connsiteX6" fmla="*/ 916825 w 1255114"/>
                <a:gd name="connsiteY6" fmla="*/ 41510 h 999147"/>
                <a:gd name="connsiteX7" fmla="*/ 639965 w 1255114"/>
                <a:gd name="connsiteY7" fmla="*/ 272650 h 999147"/>
                <a:gd name="connsiteX0" fmla="*/ 626545 w 1241694"/>
                <a:gd name="connsiteY0" fmla="*/ 274485 h 1006887"/>
                <a:gd name="connsiteX1" fmla="*/ 423345 w 1241694"/>
                <a:gd name="connsiteY1" fmla="*/ 7785 h 1006887"/>
                <a:gd name="connsiteX2" fmla="*/ 4245 w 1241694"/>
                <a:gd name="connsiteY2" fmla="*/ 122085 h 1006887"/>
                <a:gd name="connsiteX3" fmla="*/ 237925 w 1241694"/>
                <a:gd name="connsiteY3" fmla="*/ 627545 h 1006887"/>
                <a:gd name="connsiteX4" fmla="*/ 728145 w 1241694"/>
                <a:gd name="connsiteY4" fmla="*/ 998385 h 1006887"/>
                <a:gd name="connsiteX5" fmla="*/ 1241225 w 1241694"/>
                <a:gd name="connsiteY5" fmla="*/ 259245 h 1006887"/>
                <a:gd name="connsiteX6" fmla="*/ 903405 w 1241694"/>
                <a:gd name="connsiteY6" fmla="*/ 43345 h 1006887"/>
                <a:gd name="connsiteX7" fmla="*/ 626545 w 1241694"/>
                <a:gd name="connsiteY7" fmla="*/ 274485 h 1006887"/>
                <a:gd name="connsiteX0" fmla="*/ 538375 w 1153524"/>
                <a:gd name="connsiteY0" fmla="*/ 268848 h 1001039"/>
                <a:gd name="connsiteX1" fmla="*/ 335175 w 1153524"/>
                <a:gd name="connsiteY1" fmla="*/ 2148 h 1001039"/>
                <a:gd name="connsiteX2" fmla="*/ 7515 w 1153524"/>
                <a:gd name="connsiteY2" fmla="*/ 169788 h 1001039"/>
                <a:gd name="connsiteX3" fmla="*/ 149755 w 1153524"/>
                <a:gd name="connsiteY3" fmla="*/ 621908 h 1001039"/>
                <a:gd name="connsiteX4" fmla="*/ 639975 w 1153524"/>
                <a:gd name="connsiteY4" fmla="*/ 992748 h 1001039"/>
                <a:gd name="connsiteX5" fmla="*/ 1153055 w 1153524"/>
                <a:gd name="connsiteY5" fmla="*/ 253608 h 1001039"/>
                <a:gd name="connsiteX6" fmla="*/ 815235 w 1153524"/>
                <a:gd name="connsiteY6" fmla="*/ 37708 h 1001039"/>
                <a:gd name="connsiteX7" fmla="*/ 538375 w 1153524"/>
                <a:gd name="connsiteY7" fmla="*/ 268848 h 1001039"/>
                <a:gd name="connsiteX0" fmla="*/ 536664 w 1151813"/>
                <a:gd name="connsiteY0" fmla="*/ 231233 h 963424"/>
                <a:gd name="connsiteX1" fmla="*/ 302984 w 1151813"/>
                <a:gd name="connsiteY1" fmla="*/ 17873 h 963424"/>
                <a:gd name="connsiteX2" fmla="*/ 5804 w 1151813"/>
                <a:gd name="connsiteY2" fmla="*/ 132173 h 963424"/>
                <a:gd name="connsiteX3" fmla="*/ 148044 w 1151813"/>
                <a:gd name="connsiteY3" fmla="*/ 584293 h 963424"/>
                <a:gd name="connsiteX4" fmla="*/ 638264 w 1151813"/>
                <a:gd name="connsiteY4" fmla="*/ 955133 h 963424"/>
                <a:gd name="connsiteX5" fmla="*/ 1151344 w 1151813"/>
                <a:gd name="connsiteY5" fmla="*/ 215993 h 963424"/>
                <a:gd name="connsiteX6" fmla="*/ 813524 w 1151813"/>
                <a:gd name="connsiteY6" fmla="*/ 93 h 963424"/>
                <a:gd name="connsiteX7" fmla="*/ 536664 w 1151813"/>
                <a:gd name="connsiteY7" fmla="*/ 231233 h 963424"/>
                <a:gd name="connsiteX0" fmla="*/ 574764 w 1151802"/>
                <a:gd name="connsiteY0" fmla="*/ 254501 h 963832"/>
                <a:gd name="connsiteX1" fmla="*/ 302984 w 1151802"/>
                <a:gd name="connsiteY1" fmla="*/ 18281 h 963832"/>
                <a:gd name="connsiteX2" fmla="*/ 5804 w 1151802"/>
                <a:gd name="connsiteY2" fmla="*/ 132581 h 963832"/>
                <a:gd name="connsiteX3" fmla="*/ 148044 w 1151802"/>
                <a:gd name="connsiteY3" fmla="*/ 584701 h 963832"/>
                <a:gd name="connsiteX4" fmla="*/ 638264 w 1151802"/>
                <a:gd name="connsiteY4" fmla="*/ 955541 h 963832"/>
                <a:gd name="connsiteX5" fmla="*/ 1151344 w 1151802"/>
                <a:gd name="connsiteY5" fmla="*/ 216401 h 963832"/>
                <a:gd name="connsiteX6" fmla="*/ 813524 w 1151802"/>
                <a:gd name="connsiteY6" fmla="*/ 501 h 963832"/>
                <a:gd name="connsiteX7" fmla="*/ 574764 w 1151802"/>
                <a:gd name="connsiteY7" fmla="*/ 254501 h 963832"/>
                <a:gd name="connsiteX0" fmla="*/ 574764 w 1151816"/>
                <a:gd name="connsiteY0" fmla="*/ 241366 h 950697"/>
                <a:gd name="connsiteX1" fmla="*/ 302984 w 1151816"/>
                <a:gd name="connsiteY1" fmla="*/ 5146 h 950697"/>
                <a:gd name="connsiteX2" fmla="*/ 5804 w 1151816"/>
                <a:gd name="connsiteY2" fmla="*/ 119446 h 950697"/>
                <a:gd name="connsiteX3" fmla="*/ 148044 w 1151816"/>
                <a:gd name="connsiteY3" fmla="*/ 571566 h 950697"/>
                <a:gd name="connsiteX4" fmla="*/ 638264 w 1151816"/>
                <a:gd name="connsiteY4" fmla="*/ 942406 h 950697"/>
                <a:gd name="connsiteX5" fmla="*/ 1151344 w 1151816"/>
                <a:gd name="connsiteY5" fmla="*/ 203266 h 950697"/>
                <a:gd name="connsiteX6" fmla="*/ 821144 w 1151816"/>
                <a:gd name="connsiteY6" fmla="*/ 33086 h 950697"/>
                <a:gd name="connsiteX7" fmla="*/ 574764 w 1151816"/>
                <a:gd name="connsiteY7" fmla="*/ 241366 h 950697"/>
                <a:gd name="connsiteX0" fmla="*/ 574764 w 1098575"/>
                <a:gd name="connsiteY0" fmla="*/ 241366 h 949292"/>
                <a:gd name="connsiteX1" fmla="*/ 302984 w 1098575"/>
                <a:gd name="connsiteY1" fmla="*/ 5146 h 949292"/>
                <a:gd name="connsiteX2" fmla="*/ 5804 w 1098575"/>
                <a:gd name="connsiteY2" fmla="*/ 119446 h 949292"/>
                <a:gd name="connsiteX3" fmla="*/ 148044 w 1098575"/>
                <a:gd name="connsiteY3" fmla="*/ 571566 h 949292"/>
                <a:gd name="connsiteX4" fmla="*/ 638264 w 1098575"/>
                <a:gd name="connsiteY4" fmla="*/ 942406 h 949292"/>
                <a:gd name="connsiteX5" fmla="*/ 1098004 w 1098575"/>
                <a:gd name="connsiteY5" fmla="*/ 241366 h 949292"/>
                <a:gd name="connsiteX6" fmla="*/ 821144 w 1098575"/>
                <a:gd name="connsiteY6" fmla="*/ 33086 h 949292"/>
                <a:gd name="connsiteX7" fmla="*/ 574764 w 1098575"/>
                <a:gd name="connsiteY7" fmla="*/ 241366 h 949292"/>
                <a:gd name="connsiteX0" fmla="*/ 567144 w 1098578"/>
                <a:gd name="connsiteY0" fmla="*/ 225251 h 948417"/>
                <a:gd name="connsiteX1" fmla="*/ 302984 w 1098578"/>
                <a:gd name="connsiteY1" fmla="*/ 4271 h 948417"/>
                <a:gd name="connsiteX2" fmla="*/ 5804 w 1098578"/>
                <a:gd name="connsiteY2" fmla="*/ 118571 h 948417"/>
                <a:gd name="connsiteX3" fmla="*/ 148044 w 1098578"/>
                <a:gd name="connsiteY3" fmla="*/ 570691 h 948417"/>
                <a:gd name="connsiteX4" fmla="*/ 638264 w 1098578"/>
                <a:gd name="connsiteY4" fmla="*/ 941531 h 948417"/>
                <a:gd name="connsiteX5" fmla="*/ 1098004 w 1098578"/>
                <a:gd name="connsiteY5" fmla="*/ 240491 h 948417"/>
                <a:gd name="connsiteX6" fmla="*/ 821144 w 1098578"/>
                <a:gd name="connsiteY6" fmla="*/ 32211 h 948417"/>
                <a:gd name="connsiteX7" fmla="*/ 567144 w 1098578"/>
                <a:gd name="connsiteY7" fmla="*/ 225251 h 948417"/>
                <a:gd name="connsiteX0" fmla="*/ 566791 w 1098225"/>
                <a:gd name="connsiteY0" fmla="*/ 225251 h 940931"/>
                <a:gd name="connsiteX1" fmla="*/ 302631 w 1098225"/>
                <a:gd name="connsiteY1" fmla="*/ 4271 h 940931"/>
                <a:gd name="connsiteX2" fmla="*/ 5451 w 1098225"/>
                <a:gd name="connsiteY2" fmla="*/ 118571 h 940931"/>
                <a:gd name="connsiteX3" fmla="*/ 147691 w 1098225"/>
                <a:gd name="connsiteY3" fmla="*/ 570691 h 940931"/>
                <a:gd name="connsiteX4" fmla="*/ 599811 w 1098225"/>
                <a:gd name="connsiteY4" fmla="*/ 933911 h 940931"/>
                <a:gd name="connsiteX5" fmla="*/ 1097651 w 1098225"/>
                <a:gd name="connsiteY5" fmla="*/ 240491 h 940931"/>
                <a:gd name="connsiteX6" fmla="*/ 820791 w 1098225"/>
                <a:gd name="connsiteY6" fmla="*/ 32211 h 940931"/>
                <a:gd name="connsiteX7" fmla="*/ 566791 w 1098225"/>
                <a:gd name="connsiteY7" fmla="*/ 225251 h 940931"/>
                <a:gd name="connsiteX0" fmla="*/ 588748 w 1120182"/>
                <a:gd name="connsiteY0" fmla="*/ 227566 h 943300"/>
                <a:gd name="connsiteX1" fmla="*/ 324588 w 1120182"/>
                <a:gd name="connsiteY1" fmla="*/ 6586 h 943300"/>
                <a:gd name="connsiteX2" fmla="*/ 4548 w 1120182"/>
                <a:gd name="connsiteY2" fmla="*/ 105646 h 943300"/>
                <a:gd name="connsiteX3" fmla="*/ 169648 w 1120182"/>
                <a:gd name="connsiteY3" fmla="*/ 573006 h 943300"/>
                <a:gd name="connsiteX4" fmla="*/ 621768 w 1120182"/>
                <a:gd name="connsiteY4" fmla="*/ 936226 h 943300"/>
                <a:gd name="connsiteX5" fmla="*/ 1119608 w 1120182"/>
                <a:gd name="connsiteY5" fmla="*/ 242806 h 943300"/>
                <a:gd name="connsiteX6" fmla="*/ 842748 w 1120182"/>
                <a:gd name="connsiteY6" fmla="*/ 34526 h 943300"/>
                <a:gd name="connsiteX7" fmla="*/ 588748 w 1120182"/>
                <a:gd name="connsiteY7" fmla="*/ 227566 h 943300"/>
                <a:gd name="connsiteX0" fmla="*/ 596127 w 1127561"/>
                <a:gd name="connsiteY0" fmla="*/ 233015 h 948829"/>
                <a:gd name="connsiteX1" fmla="*/ 331967 w 1127561"/>
                <a:gd name="connsiteY1" fmla="*/ 12035 h 948829"/>
                <a:gd name="connsiteX2" fmla="*/ 4307 w 1127561"/>
                <a:gd name="connsiteY2" fmla="*/ 88235 h 948829"/>
                <a:gd name="connsiteX3" fmla="*/ 177027 w 1127561"/>
                <a:gd name="connsiteY3" fmla="*/ 578455 h 948829"/>
                <a:gd name="connsiteX4" fmla="*/ 629147 w 1127561"/>
                <a:gd name="connsiteY4" fmla="*/ 941675 h 948829"/>
                <a:gd name="connsiteX5" fmla="*/ 1126987 w 1127561"/>
                <a:gd name="connsiteY5" fmla="*/ 248255 h 948829"/>
                <a:gd name="connsiteX6" fmla="*/ 850127 w 1127561"/>
                <a:gd name="connsiteY6" fmla="*/ 39975 h 948829"/>
                <a:gd name="connsiteX7" fmla="*/ 596127 w 1127561"/>
                <a:gd name="connsiteY7" fmla="*/ 233015 h 948829"/>
                <a:gd name="connsiteX0" fmla="*/ 596471 w 1127905"/>
                <a:gd name="connsiteY0" fmla="*/ 287455 h 1003269"/>
                <a:gd name="connsiteX1" fmla="*/ 339931 w 1127905"/>
                <a:gd name="connsiteY1" fmla="*/ 5515 h 1003269"/>
                <a:gd name="connsiteX2" fmla="*/ 4651 w 1127905"/>
                <a:gd name="connsiteY2" fmla="*/ 142675 h 1003269"/>
                <a:gd name="connsiteX3" fmla="*/ 177371 w 1127905"/>
                <a:gd name="connsiteY3" fmla="*/ 632895 h 1003269"/>
                <a:gd name="connsiteX4" fmla="*/ 629491 w 1127905"/>
                <a:gd name="connsiteY4" fmla="*/ 996115 h 1003269"/>
                <a:gd name="connsiteX5" fmla="*/ 1127331 w 1127905"/>
                <a:gd name="connsiteY5" fmla="*/ 302695 h 1003269"/>
                <a:gd name="connsiteX6" fmla="*/ 850471 w 1127905"/>
                <a:gd name="connsiteY6" fmla="*/ 94415 h 1003269"/>
                <a:gd name="connsiteX7" fmla="*/ 596471 w 1127905"/>
                <a:gd name="connsiteY7" fmla="*/ 287455 h 1003269"/>
                <a:gd name="connsiteX0" fmla="*/ 596471 w 1128002"/>
                <a:gd name="connsiteY0" fmla="*/ 287455 h 1003269"/>
                <a:gd name="connsiteX1" fmla="*/ 339931 w 1128002"/>
                <a:gd name="connsiteY1" fmla="*/ 5515 h 1003269"/>
                <a:gd name="connsiteX2" fmla="*/ 4651 w 1128002"/>
                <a:gd name="connsiteY2" fmla="*/ 142675 h 1003269"/>
                <a:gd name="connsiteX3" fmla="*/ 177371 w 1128002"/>
                <a:gd name="connsiteY3" fmla="*/ 632895 h 1003269"/>
                <a:gd name="connsiteX4" fmla="*/ 629491 w 1128002"/>
                <a:gd name="connsiteY4" fmla="*/ 996115 h 1003269"/>
                <a:gd name="connsiteX5" fmla="*/ 1127331 w 1128002"/>
                <a:gd name="connsiteY5" fmla="*/ 302695 h 1003269"/>
                <a:gd name="connsiteX6" fmla="*/ 880951 w 1128002"/>
                <a:gd name="connsiteY6" fmla="*/ 56315 h 1003269"/>
                <a:gd name="connsiteX7" fmla="*/ 596471 w 1128002"/>
                <a:gd name="connsiteY7" fmla="*/ 287455 h 1003269"/>
                <a:gd name="connsiteX0" fmla="*/ 596471 w 1173605"/>
                <a:gd name="connsiteY0" fmla="*/ 287455 h 1003552"/>
                <a:gd name="connsiteX1" fmla="*/ 339931 w 1173605"/>
                <a:gd name="connsiteY1" fmla="*/ 5515 h 1003552"/>
                <a:gd name="connsiteX2" fmla="*/ 4651 w 1173605"/>
                <a:gd name="connsiteY2" fmla="*/ 142675 h 1003552"/>
                <a:gd name="connsiteX3" fmla="*/ 177371 w 1173605"/>
                <a:gd name="connsiteY3" fmla="*/ 632895 h 1003552"/>
                <a:gd name="connsiteX4" fmla="*/ 629491 w 1173605"/>
                <a:gd name="connsiteY4" fmla="*/ 996115 h 1003552"/>
                <a:gd name="connsiteX5" fmla="*/ 1173051 w 1173605"/>
                <a:gd name="connsiteY5" fmla="*/ 295075 h 1003552"/>
                <a:gd name="connsiteX6" fmla="*/ 880951 w 1173605"/>
                <a:gd name="connsiteY6" fmla="*/ 56315 h 1003552"/>
                <a:gd name="connsiteX7" fmla="*/ 596471 w 1173605"/>
                <a:gd name="connsiteY7" fmla="*/ 287455 h 1003552"/>
                <a:gd name="connsiteX0" fmla="*/ 603276 w 1180410"/>
                <a:gd name="connsiteY0" fmla="*/ 287693 h 1005272"/>
                <a:gd name="connsiteX1" fmla="*/ 346736 w 1180410"/>
                <a:gd name="connsiteY1" fmla="*/ 5753 h 1005272"/>
                <a:gd name="connsiteX2" fmla="*/ 11456 w 1180410"/>
                <a:gd name="connsiteY2" fmla="*/ 142913 h 1005272"/>
                <a:gd name="connsiteX3" fmla="*/ 130836 w 1180410"/>
                <a:gd name="connsiteY3" fmla="*/ 655993 h 1005272"/>
                <a:gd name="connsiteX4" fmla="*/ 636296 w 1180410"/>
                <a:gd name="connsiteY4" fmla="*/ 996353 h 1005272"/>
                <a:gd name="connsiteX5" fmla="*/ 1179856 w 1180410"/>
                <a:gd name="connsiteY5" fmla="*/ 295313 h 1005272"/>
                <a:gd name="connsiteX6" fmla="*/ 887756 w 1180410"/>
                <a:gd name="connsiteY6" fmla="*/ 56553 h 1005272"/>
                <a:gd name="connsiteX7" fmla="*/ 603276 w 1180410"/>
                <a:gd name="connsiteY7" fmla="*/ 287693 h 1005272"/>
                <a:gd name="connsiteX0" fmla="*/ 604313 w 1181447"/>
                <a:gd name="connsiteY0" fmla="*/ 287693 h 1027612"/>
                <a:gd name="connsiteX1" fmla="*/ 347773 w 1181447"/>
                <a:gd name="connsiteY1" fmla="*/ 5753 h 1027612"/>
                <a:gd name="connsiteX2" fmla="*/ 12493 w 1181447"/>
                <a:gd name="connsiteY2" fmla="*/ 142913 h 1027612"/>
                <a:gd name="connsiteX3" fmla="*/ 131873 w 1181447"/>
                <a:gd name="connsiteY3" fmla="*/ 655993 h 1027612"/>
                <a:gd name="connsiteX4" fmla="*/ 690673 w 1181447"/>
                <a:gd name="connsiteY4" fmla="*/ 1019213 h 1027612"/>
                <a:gd name="connsiteX5" fmla="*/ 1180893 w 1181447"/>
                <a:gd name="connsiteY5" fmla="*/ 295313 h 1027612"/>
                <a:gd name="connsiteX6" fmla="*/ 888793 w 1181447"/>
                <a:gd name="connsiteY6" fmla="*/ 56553 h 1027612"/>
                <a:gd name="connsiteX7" fmla="*/ 604313 w 1181447"/>
                <a:gd name="connsiteY7" fmla="*/ 287693 h 1027612"/>
                <a:gd name="connsiteX0" fmla="*/ 604313 w 1181465"/>
                <a:gd name="connsiteY0" fmla="*/ 287693 h 1027612"/>
                <a:gd name="connsiteX1" fmla="*/ 347773 w 1181465"/>
                <a:gd name="connsiteY1" fmla="*/ 5753 h 1027612"/>
                <a:gd name="connsiteX2" fmla="*/ 12493 w 1181465"/>
                <a:gd name="connsiteY2" fmla="*/ 142913 h 1027612"/>
                <a:gd name="connsiteX3" fmla="*/ 131873 w 1181465"/>
                <a:gd name="connsiteY3" fmla="*/ 655993 h 1027612"/>
                <a:gd name="connsiteX4" fmla="*/ 690673 w 1181465"/>
                <a:gd name="connsiteY4" fmla="*/ 1019213 h 1027612"/>
                <a:gd name="connsiteX5" fmla="*/ 1180893 w 1181465"/>
                <a:gd name="connsiteY5" fmla="*/ 295313 h 1027612"/>
                <a:gd name="connsiteX6" fmla="*/ 888793 w 1181465"/>
                <a:gd name="connsiteY6" fmla="*/ 56553 h 1027612"/>
                <a:gd name="connsiteX7" fmla="*/ 604313 w 1181465"/>
                <a:gd name="connsiteY7" fmla="*/ 287693 h 1027612"/>
                <a:gd name="connsiteX0" fmla="*/ 604313 w 1181465"/>
                <a:gd name="connsiteY0" fmla="*/ 288511 h 1028430"/>
                <a:gd name="connsiteX1" fmla="*/ 347773 w 1181465"/>
                <a:gd name="connsiteY1" fmla="*/ 6571 h 1028430"/>
                <a:gd name="connsiteX2" fmla="*/ 12493 w 1181465"/>
                <a:gd name="connsiteY2" fmla="*/ 143731 h 1028430"/>
                <a:gd name="connsiteX3" fmla="*/ 131873 w 1181465"/>
                <a:gd name="connsiteY3" fmla="*/ 656811 h 1028430"/>
                <a:gd name="connsiteX4" fmla="*/ 690673 w 1181465"/>
                <a:gd name="connsiteY4" fmla="*/ 1020031 h 1028430"/>
                <a:gd name="connsiteX5" fmla="*/ 1180893 w 1181465"/>
                <a:gd name="connsiteY5" fmla="*/ 296131 h 1028430"/>
                <a:gd name="connsiteX6" fmla="*/ 888793 w 1181465"/>
                <a:gd name="connsiteY6" fmla="*/ 57371 h 1028430"/>
                <a:gd name="connsiteX7" fmla="*/ 604313 w 1181465"/>
                <a:gd name="connsiteY7" fmla="*/ 288511 h 1028430"/>
                <a:gd name="connsiteX0" fmla="*/ 604313 w 1181465"/>
                <a:gd name="connsiteY0" fmla="*/ 270887 h 1010806"/>
                <a:gd name="connsiteX1" fmla="*/ 347773 w 1181465"/>
                <a:gd name="connsiteY1" fmla="*/ 7997 h 1010806"/>
                <a:gd name="connsiteX2" fmla="*/ 12493 w 1181465"/>
                <a:gd name="connsiteY2" fmla="*/ 126107 h 1010806"/>
                <a:gd name="connsiteX3" fmla="*/ 131873 w 1181465"/>
                <a:gd name="connsiteY3" fmla="*/ 639187 h 1010806"/>
                <a:gd name="connsiteX4" fmla="*/ 690673 w 1181465"/>
                <a:gd name="connsiteY4" fmla="*/ 1002407 h 1010806"/>
                <a:gd name="connsiteX5" fmla="*/ 1180893 w 1181465"/>
                <a:gd name="connsiteY5" fmla="*/ 278507 h 1010806"/>
                <a:gd name="connsiteX6" fmla="*/ 888793 w 1181465"/>
                <a:gd name="connsiteY6" fmla="*/ 39747 h 1010806"/>
                <a:gd name="connsiteX7" fmla="*/ 604313 w 1181465"/>
                <a:gd name="connsiteY7" fmla="*/ 270887 h 1010806"/>
                <a:gd name="connsiteX0" fmla="*/ 621462 w 1198614"/>
                <a:gd name="connsiteY0" fmla="*/ 289918 h 1029837"/>
                <a:gd name="connsiteX1" fmla="*/ 364922 w 1198614"/>
                <a:gd name="connsiteY1" fmla="*/ 27028 h 1029837"/>
                <a:gd name="connsiteX2" fmla="*/ 29642 w 1198614"/>
                <a:gd name="connsiteY2" fmla="*/ 145138 h 1029837"/>
                <a:gd name="connsiteX3" fmla="*/ 149022 w 1198614"/>
                <a:gd name="connsiteY3" fmla="*/ 658218 h 1029837"/>
                <a:gd name="connsiteX4" fmla="*/ 707822 w 1198614"/>
                <a:gd name="connsiteY4" fmla="*/ 1021438 h 1029837"/>
                <a:gd name="connsiteX5" fmla="*/ 1198042 w 1198614"/>
                <a:gd name="connsiteY5" fmla="*/ 297538 h 1029837"/>
                <a:gd name="connsiteX6" fmla="*/ 905942 w 1198614"/>
                <a:gd name="connsiteY6" fmla="*/ 58778 h 1029837"/>
                <a:gd name="connsiteX7" fmla="*/ 621462 w 1198614"/>
                <a:gd name="connsiteY7" fmla="*/ 289918 h 1029837"/>
                <a:gd name="connsiteX0" fmla="*/ 621462 w 1198614"/>
                <a:gd name="connsiteY0" fmla="*/ 309380 h 1049299"/>
                <a:gd name="connsiteX1" fmla="*/ 364922 w 1198614"/>
                <a:gd name="connsiteY1" fmla="*/ 46490 h 1049299"/>
                <a:gd name="connsiteX2" fmla="*/ 29642 w 1198614"/>
                <a:gd name="connsiteY2" fmla="*/ 164600 h 1049299"/>
                <a:gd name="connsiteX3" fmla="*/ 149022 w 1198614"/>
                <a:gd name="connsiteY3" fmla="*/ 677680 h 1049299"/>
                <a:gd name="connsiteX4" fmla="*/ 707822 w 1198614"/>
                <a:gd name="connsiteY4" fmla="*/ 1040900 h 1049299"/>
                <a:gd name="connsiteX5" fmla="*/ 1198042 w 1198614"/>
                <a:gd name="connsiteY5" fmla="*/ 317000 h 1049299"/>
                <a:gd name="connsiteX6" fmla="*/ 905942 w 1198614"/>
                <a:gd name="connsiteY6" fmla="*/ 78240 h 1049299"/>
                <a:gd name="connsiteX7" fmla="*/ 621462 w 1198614"/>
                <a:gd name="connsiteY7" fmla="*/ 309380 h 1049299"/>
                <a:gd name="connsiteX0" fmla="*/ 621462 w 1198614"/>
                <a:gd name="connsiteY0" fmla="*/ 305247 h 1045166"/>
                <a:gd name="connsiteX1" fmla="*/ 364922 w 1198614"/>
                <a:gd name="connsiteY1" fmla="*/ 42357 h 1045166"/>
                <a:gd name="connsiteX2" fmla="*/ 29642 w 1198614"/>
                <a:gd name="connsiteY2" fmla="*/ 160467 h 1045166"/>
                <a:gd name="connsiteX3" fmla="*/ 149022 w 1198614"/>
                <a:gd name="connsiteY3" fmla="*/ 673547 h 1045166"/>
                <a:gd name="connsiteX4" fmla="*/ 707822 w 1198614"/>
                <a:gd name="connsiteY4" fmla="*/ 1036767 h 1045166"/>
                <a:gd name="connsiteX5" fmla="*/ 1198042 w 1198614"/>
                <a:gd name="connsiteY5" fmla="*/ 312867 h 1045166"/>
                <a:gd name="connsiteX6" fmla="*/ 905942 w 1198614"/>
                <a:gd name="connsiteY6" fmla="*/ 74107 h 1045166"/>
                <a:gd name="connsiteX7" fmla="*/ 621462 w 1198614"/>
                <a:gd name="connsiteY7" fmla="*/ 305247 h 1045166"/>
                <a:gd name="connsiteX0" fmla="*/ 603989 w 1181141"/>
                <a:gd name="connsiteY0" fmla="*/ 283425 h 1023344"/>
                <a:gd name="connsiteX1" fmla="*/ 342687 w 1181141"/>
                <a:gd name="connsiteY1" fmla="*/ 22916 h 1023344"/>
                <a:gd name="connsiteX2" fmla="*/ 12169 w 1181141"/>
                <a:gd name="connsiteY2" fmla="*/ 138645 h 1023344"/>
                <a:gd name="connsiteX3" fmla="*/ 131549 w 1181141"/>
                <a:gd name="connsiteY3" fmla="*/ 651725 h 1023344"/>
                <a:gd name="connsiteX4" fmla="*/ 690349 w 1181141"/>
                <a:gd name="connsiteY4" fmla="*/ 1014945 h 1023344"/>
                <a:gd name="connsiteX5" fmla="*/ 1180569 w 1181141"/>
                <a:gd name="connsiteY5" fmla="*/ 291045 h 1023344"/>
                <a:gd name="connsiteX6" fmla="*/ 888469 w 1181141"/>
                <a:gd name="connsiteY6" fmla="*/ 52285 h 1023344"/>
                <a:gd name="connsiteX7" fmla="*/ 603989 w 1181141"/>
                <a:gd name="connsiteY7" fmla="*/ 283425 h 102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1141" h="1023344">
                  <a:moveTo>
                    <a:pt x="603989" y="283425"/>
                  </a:moveTo>
                  <a:cubicBezTo>
                    <a:pt x="513025" y="278530"/>
                    <a:pt x="457993" y="85147"/>
                    <a:pt x="342687" y="22916"/>
                  </a:cubicBezTo>
                  <a:cubicBezTo>
                    <a:pt x="227381" y="-39315"/>
                    <a:pt x="47359" y="33844"/>
                    <a:pt x="12169" y="138645"/>
                  </a:cubicBezTo>
                  <a:cubicBezTo>
                    <a:pt x="-23021" y="243447"/>
                    <a:pt x="18519" y="505675"/>
                    <a:pt x="131549" y="651725"/>
                  </a:cubicBezTo>
                  <a:cubicBezTo>
                    <a:pt x="244579" y="797775"/>
                    <a:pt x="515512" y="1075058"/>
                    <a:pt x="690349" y="1014945"/>
                  </a:cubicBezTo>
                  <a:cubicBezTo>
                    <a:pt x="865186" y="954832"/>
                    <a:pt x="1167869" y="460378"/>
                    <a:pt x="1180569" y="291045"/>
                  </a:cubicBezTo>
                  <a:cubicBezTo>
                    <a:pt x="1193269" y="121712"/>
                    <a:pt x="991710" y="10692"/>
                    <a:pt x="888469" y="52285"/>
                  </a:cubicBezTo>
                  <a:cubicBezTo>
                    <a:pt x="785228" y="93878"/>
                    <a:pt x="694953" y="288320"/>
                    <a:pt x="603989" y="283425"/>
                  </a:cubicBezTo>
                  <a:close/>
                </a:path>
              </a:pathLst>
            </a:custGeom>
            <a:solidFill>
              <a:srgbClr val="FCC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4" name="任意多边形: 形状 15">
              <a:extLst>
                <a:ext uri="{FF2B5EF4-FFF2-40B4-BE49-F238E27FC236}">
                  <a16:creationId xmlns:a16="http://schemas.microsoft.com/office/drawing/2014/main" id="{9A53673D-C176-464D-96F2-9CAC6D1D2BFB}"/>
                </a:ext>
              </a:extLst>
            </p:cNvPr>
            <p:cNvSpPr/>
            <p:nvPr/>
          </p:nvSpPr>
          <p:spPr>
            <a:xfrm>
              <a:off x="1368892" y="119183"/>
              <a:ext cx="389047" cy="342500"/>
            </a:xfrm>
            <a:custGeom>
              <a:avLst/>
              <a:gdLst>
                <a:gd name="connsiteX0" fmla="*/ 639965 w 1300668"/>
                <a:gd name="connsiteY0" fmla="*/ 295844 h 1024714"/>
                <a:gd name="connsiteX1" fmla="*/ 436765 w 1300668"/>
                <a:gd name="connsiteY1" fmla="*/ 29144 h 1024714"/>
                <a:gd name="connsiteX2" fmla="*/ 17665 w 1300668"/>
                <a:gd name="connsiteY2" fmla="*/ 143444 h 1024714"/>
                <a:gd name="connsiteX3" fmla="*/ 144665 w 1300668"/>
                <a:gd name="connsiteY3" fmla="*/ 511744 h 1024714"/>
                <a:gd name="connsiteX4" fmla="*/ 741565 w 1300668"/>
                <a:gd name="connsiteY4" fmla="*/ 1019744 h 1024714"/>
                <a:gd name="connsiteX5" fmla="*/ 1300365 w 1300668"/>
                <a:gd name="connsiteY5" fmla="*/ 181544 h 1024714"/>
                <a:gd name="connsiteX6" fmla="*/ 817765 w 1300668"/>
                <a:gd name="connsiteY6" fmla="*/ 3744 h 1024714"/>
                <a:gd name="connsiteX7" fmla="*/ 639965 w 1300668"/>
                <a:gd name="connsiteY7" fmla="*/ 295844 h 1024714"/>
                <a:gd name="connsiteX0" fmla="*/ 639965 w 1300768"/>
                <a:gd name="connsiteY0" fmla="*/ 272650 h 1001520"/>
                <a:gd name="connsiteX1" fmla="*/ 436765 w 1300768"/>
                <a:gd name="connsiteY1" fmla="*/ 5950 h 1001520"/>
                <a:gd name="connsiteX2" fmla="*/ 17665 w 1300768"/>
                <a:gd name="connsiteY2" fmla="*/ 120250 h 1001520"/>
                <a:gd name="connsiteX3" fmla="*/ 144665 w 1300768"/>
                <a:gd name="connsiteY3" fmla="*/ 488550 h 1001520"/>
                <a:gd name="connsiteX4" fmla="*/ 741565 w 1300768"/>
                <a:gd name="connsiteY4" fmla="*/ 996550 h 1001520"/>
                <a:gd name="connsiteX5" fmla="*/ 1300365 w 1300768"/>
                <a:gd name="connsiteY5" fmla="*/ 158350 h 1001520"/>
                <a:gd name="connsiteX6" fmla="*/ 916825 w 1300768"/>
                <a:gd name="connsiteY6" fmla="*/ 41510 h 1001520"/>
                <a:gd name="connsiteX7" fmla="*/ 639965 w 1300768"/>
                <a:gd name="connsiteY7" fmla="*/ 272650 h 1001520"/>
                <a:gd name="connsiteX0" fmla="*/ 639965 w 1255114"/>
                <a:gd name="connsiteY0" fmla="*/ 272650 h 999147"/>
                <a:gd name="connsiteX1" fmla="*/ 436765 w 1255114"/>
                <a:gd name="connsiteY1" fmla="*/ 5950 h 999147"/>
                <a:gd name="connsiteX2" fmla="*/ 17665 w 1255114"/>
                <a:gd name="connsiteY2" fmla="*/ 120250 h 999147"/>
                <a:gd name="connsiteX3" fmla="*/ 144665 w 1255114"/>
                <a:gd name="connsiteY3" fmla="*/ 488550 h 999147"/>
                <a:gd name="connsiteX4" fmla="*/ 741565 w 1255114"/>
                <a:gd name="connsiteY4" fmla="*/ 996550 h 999147"/>
                <a:gd name="connsiteX5" fmla="*/ 1254645 w 1255114"/>
                <a:gd name="connsiteY5" fmla="*/ 257410 h 999147"/>
                <a:gd name="connsiteX6" fmla="*/ 916825 w 1255114"/>
                <a:gd name="connsiteY6" fmla="*/ 41510 h 999147"/>
                <a:gd name="connsiteX7" fmla="*/ 639965 w 1255114"/>
                <a:gd name="connsiteY7" fmla="*/ 272650 h 999147"/>
                <a:gd name="connsiteX0" fmla="*/ 626545 w 1241694"/>
                <a:gd name="connsiteY0" fmla="*/ 274485 h 1006887"/>
                <a:gd name="connsiteX1" fmla="*/ 423345 w 1241694"/>
                <a:gd name="connsiteY1" fmla="*/ 7785 h 1006887"/>
                <a:gd name="connsiteX2" fmla="*/ 4245 w 1241694"/>
                <a:gd name="connsiteY2" fmla="*/ 122085 h 1006887"/>
                <a:gd name="connsiteX3" fmla="*/ 237925 w 1241694"/>
                <a:gd name="connsiteY3" fmla="*/ 627545 h 1006887"/>
                <a:gd name="connsiteX4" fmla="*/ 728145 w 1241694"/>
                <a:gd name="connsiteY4" fmla="*/ 998385 h 1006887"/>
                <a:gd name="connsiteX5" fmla="*/ 1241225 w 1241694"/>
                <a:gd name="connsiteY5" fmla="*/ 259245 h 1006887"/>
                <a:gd name="connsiteX6" fmla="*/ 903405 w 1241694"/>
                <a:gd name="connsiteY6" fmla="*/ 43345 h 1006887"/>
                <a:gd name="connsiteX7" fmla="*/ 626545 w 1241694"/>
                <a:gd name="connsiteY7" fmla="*/ 274485 h 1006887"/>
                <a:gd name="connsiteX0" fmla="*/ 538375 w 1153524"/>
                <a:gd name="connsiteY0" fmla="*/ 268848 h 1001039"/>
                <a:gd name="connsiteX1" fmla="*/ 335175 w 1153524"/>
                <a:gd name="connsiteY1" fmla="*/ 2148 h 1001039"/>
                <a:gd name="connsiteX2" fmla="*/ 7515 w 1153524"/>
                <a:gd name="connsiteY2" fmla="*/ 169788 h 1001039"/>
                <a:gd name="connsiteX3" fmla="*/ 149755 w 1153524"/>
                <a:gd name="connsiteY3" fmla="*/ 621908 h 1001039"/>
                <a:gd name="connsiteX4" fmla="*/ 639975 w 1153524"/>
                <a:gd name="connsiteY4" fmla="*/ 992748 h 1001039"/>
                <a:gd name="connsiteX5" fmla="*/ 1153055 w 1153524"/>
                <a:gd name="connsiteY5" fmla="*/ 253608 h 1001039"/>
                <a:gd name="connsiteX6" fmla="*/ 815235 w 1153524"/>
                <a:gd name="connsiteY6" fmla="*/ 37708 h 1001039"/>
                <a:gd name="connsiteX7" fmla="*/ 538375 w 1153524"/>
                <a:gd name="connsiteY7" fmla="*/ 268848 h 1001039"/>
                <a:gd name="connsiteX0" fmla="*/ 536664 w 1151813"/>
                <a:gd name="connsiteY0" fmla="*/ 231233 h 963424"/>
                <a:gd name="connsiteX1" fmla="*/ 302984 w 1151813"/>
                <a:gd name="connsiteY1" fmla="*/ 17873 h 963424"/>
                <a:gd name="connsiteX2" fmla="*/ 5804 w 1151813"/>
                <a:gd name="connsiteY2" fmla="*/ 132173 h 963424"/>
                <a:gd name="connsiteX3" fmla="*/ 148044 w 1151813"/>
                <a:gd name="connsiteY3" fmla="*/ 584293 h 963424"/>
                <a:gd name="connsiteX4" fmla="*/ 638264 w 1151813"/>
                <a:gd name="connsiteY4" fmla="*/ 955133 h 963424"/>
                <a:gd name="connsiteX5" fmla="*/ 1151344 w 1151813"/>
                <a:gd name="connsiteY5" fmla="*/ 215993 h 963424"/>
                <a:gd name="connsiteX6" fmla="*/ 813524 w 1151813"/>
                <a:gd name="connsiteY6" fmla="*/ 93 h 963424"/>
                <a:gd name="connsiteX7" fmla="*/ 536664 w 1151813"/>
                <a:gd name="connsiteY7" fmla="*/ 231233 h 963424"/>
                <a:gd name="connsiteX0" fmla="*/ 574764 w 1151802"/>
                <a:gd name="connsiteY0" fmla="*/ 254501 h 963832"/>
                <a:gd name="connsiteX1" fmla="*/ 302984 w 1151802"/>
                <a:gd name="connsiteY1" fmla="*/ 18281 h 963832"/>
                <a:gd name="connsiteX2" fmla="*/ 5804 w 1151802"/>
                <a:gd name="connsiteY2" fmla="*/ 132581 h 963832"/>
                <a:gd name="connsiteX3" fmla="*/ 148044 w 1151802"/>
                <a:gd name="connsiteY3" fmla="*/ 584701 h 963832"/>
                <a:gd name="connsiteX4" fmla="*/ 638264 w 1151802"/>
                <a:gd name="connsiteY4" fmla="*/ 955541 h 963832"/>
                <a:gd name="connsiteX5" fmla="*/ 1151344 w 1151802"/>
                <a:gd name="connsiteY5" fmla="*/ 216401 h 963832"/>
                <a:gd name="connsiteX6" fmla="*/ 813524 w 1151802"/>
                <a:gd name="connsiteY6" fmla="*/ 501 h 963832"/>
                <a:gd name="connsiteX7" fmla="*/ 574764 w 1151802"/>
                <a:gd name="connsiteY7" fmla="*/ 254501 h 963832"/>
                <a:gd name="connsiteX0" fmla="*/ 574764 w 1151816"/>
                <a:gd name="connsiteY0" fmla="*/ 241366 h 950697"/>
                <a:gd name="connsiteX1" fmla="*/ 302984 w 1151816"/>
                <a:gd name="connsiteY1" fmla="*/ 5146 h 950697"/>
                <a:gd name="connsiteX2" fmla="*/ 5804 w 1151816"/>
                <a:gd name="connsiteY2" fmla="*/ 119446 h 950697"/>
                <a:gd name="connsiteX3" fmla="*/ 148044 w 1151816"/>
                <a:gd name="connsiteY3" fmla="*/ 571566 h 950697"/>
                <a:gd name="connsiteX4" fmla="*/ 638264 w 1151816"/>
                <a:gd name="connsiteY4" fmla="*/ 942406 h 950697"/>
                <a:gd name="connsiteX5" fmla="*/ 1151344 w 1151816"/>
                <a:gd name="connsiteY5" fmla="*/ 203266 h 950697"/>
                <a:gd name="connsiteX6" fmla="*/ 821144 w 1151816"/>
                <a:gd name="connsiteY6" fmla="*/ 33086 h 950697"/>
                <a:gd name="connsiteX7" fmla="*/ 574764 w 1151816"/>
                <a:gd name="connsiteY7" fmla="*/ 241366 h 950697"/>
                <a:gd name="connsiteX0" fmla="*/ 574764 w 1098575"/>
                <a:gd name="connsiteY0" fmla="*/ 241366 h 949292"/>
                <a:gd name="connsiteX1" fmla="*/ 302984 w 1098575"/>
                <a:gd name="connsiteY1" fmla="*/ 5146 h 949292"/>
                <a:gd name="connsiteX2" fmla="*/ 5804 w 1098575"/>
                <a:gd name="connsiteY2" fmla="*/ 119446 h 949292"/>
                <a:gd name="connsiteX3" fmla="*/ 148044 w 1098575"/>
                <a:gd name="connsiteY3" fmla="*/ 571566 h 949292"/>
                <a:gd name="connsiteX4" fmla="*/ 638264 w 1098575"/>
                <a:gd name="connsiteY4" fmla="*/ 942406 h 949292"/>
                <a:gd name="connsiteX5" fmla="*/ 1098004 w 1098575"/>
                <a:gd name="connsiteY5" fmla="*/ 241366 h 949292"/>
                <a:gd name="connsiteX6" fmla="*/ 821144 w 1098575"/>
                <a:gd name="connsiteY6" fmla="*/ 33086 h 949292"/>
                <a:gd name="connsiteX7" fmla="*/ 574764 w 1098575"/>
                <a:gd name="connsiteY7" fmla="*/ 241366 h 949292"/>
                <a:gd name="connsiteX0" fmla="*/ 567144 w 1098578"/>
                <a:gd name="connsiteY0" fmla="*/ 225251 h 948417"/>
                <a:gd name="connsiteX1" fmla="*/ 302984 w 1098578"/>
                <a:gd name="connsiteY1" fmla="*/ 4271 h 948417"/>
                <a:gd name="connsiteX2" fmla="*/ 5804 w 1098578"/>
                <a:gd name="connsiteY2" fmla="*/ 118571 h 948417"/>
                <a:gd name="connsiteX3" fmla="*/ 148044 w 1098578"/>
                <a:gd name="connsiteY3" fmla="*/ 570691 h 948417"/>
                <a:gd name="connsiteX4" fmla="*/ 638264 w 1098578"/>
                <a:gd name="connsiteY4" fmla="*/ 941531 h 948417"/>
                <a:gd name="connsiteX5" fmla="*/ 1098004 w 1098578"/>
                <a:gd name="connsiteY5" fmla="*/ 240491 h 948417"/>
                <a:gd name="connsiteX6" fmla="*/ 821144 w 1098578"/>
                <a:gd name="connsiteY6" fmla="*/ 32211 h 948417"/>
                <a:gd name="connsiteX7" fmla="*/ 567144 w 1098578"/>
                <a:gd name="connsiteY7" fmla="*/ 225251 h 948417"/>
                <a:gd name="connsiteX0" fmla="*/ 566791 w 1098225"/>
                <a:gd name="connsiteY0" fmla="*/ 225251 h 940931"/>
                <a:gd name="connsiteX1" fmla="*/ 302631 w 1098225"/>
                <a:gd name="connsiteY1" fmla="*/ 4271 h 940931"/>
                <a:gd name="connsiteX2" fmla="*/ 5451 w 1098225"/>
                <a:gd name="connsiteY2" fmla="*/ 118571 h 940931"/>
                <a:gd name="connsiteX3" fmla="*/ 147691 w 1098225"/>
                <a:gd name="connsiteY3" fmla="*/ 570691 h 940931"/>
                <a:gd name="connsiteX4" fmla="*/ 599811 w 1098225"/>
                <a:gd name="connsiteY4" fmla="*/ 933911 h 940931"/>
                <a:gd name="connsiteX5" fmla="*/ 1097651 w 1098225"/>
                <a:gd name="connsiteY5" fmla="*/ 240491 h 940931"/>
                <a:gd name="connsiteX6" fmla="*/ 820791 w 1098225"/>
                <a:gd name="connsiteY6" fmla="*/ 32211 h 940931"/>
                <a:gd name="connsiteX7" fmla="*/ 566791 w 1098225"/>
                <a:gd name="connsiteY7" fmla="*/ 225251 h 940931"/>
                <a:gd name="connsiteX0" fmla="*/ 588748 w 1120182"/>
                <a:gd name="connsiteY0" fmla="*/ 227566 h 943300"/>
                <a:gd name="connsiteX1" fmla="*/ 324588 w 1120182"/>
                <a:gd name="connsiteY1" fmla="*/ 6586 h 943300"/>
                <a:gd name="connsiteX2" fmla="*/ 4548 w 1120182"/>
                <a:gd name="connsiteY2" fmla="*/ 105646 h 943300"/>
                <a:gd name="connsiteX3" fmla="*/ 169648 w 1120182"/>
                <a:gd name="connsiteY3" fmla="*/ 573006 h 943300"/>
                <a:gd name="connsiteX4" fmla="*/ 621768 w 1120182"/>
                <a:gd name="connsiteY4" fmla="*/ 936226 h 943300"/>
                <a:gd name="connsiteX5" fmla="*/ 1119608 w 1120182"/>
                <a:gd name="connsiteY5" fmla="*/ 242806 h 943300"/>
                <a:gd name="connsiteX6" fmla="*/ 842748 w 1120182"/>
                <a:gd name="connsiteY6" fmla="*/ 34526 h 943300"/>
                <a:gd name="connsiteX7" fmla="*/ 588748 w 1120182"/>
                <a:gd name="connsiteY7" fmla="*/ 227566 h 943300"/>
                <a:gd name="connsiteX0" fmla="*/ 596127 w 1127561"/>
                <a:gd name="connsiteY0" fmla="*/ 233015 h 948829"/>
                <a:gd name="connsiteX1" fmla="*/ 331967 w 1127561"/>
                <a:gd name="connsiteY1" fmla="*/ 12035 h 948829"/>
                <a:gd name="connsiteX2" fmla="*/ 4307 w 1127561"/>
                <a:gd name="connsiteY2" fmla="*/ 88235 h 948829"/>
                <a:gd name="connsiteX3" fmla="*/ 177027 w 1127561"/>
                <a:gd name="connsiteY3" fmla="*/ 578455 h 948829"/>
                <a:gd name="connsiteX4" fmla="*/ 629147 w 1127561"/>
                <a:gd name="connsiteY4" fmla="*/ 941675 h 948829"/>
                <a:gd name="connsiteX5" fmla="*/ 1126987 w 1127561"/>
                <a:gd name="connsiteY5" fmla="*/ 248255 h 948829"/>
                <a:gd name="connsiteX6" fmla="*/ 850127 w 1127561"/>
                <a:gd name="connsiteY6" fmla="*/ 39975 h 948829"/>
                <a:gd name="connsiteX7" fmla="*/ 596127 w 1127561"/>
                <a:gd name="connsiteY7" fmla="*/ 233015 h 948829"/>
                <a:gd name="connsiteX0" fmla="*/ 596471 w 1127905"/>
                <a:gd name="connsiteY0" fmla="*/ 287455 h 1003269"/>
                <a:gd name="connsiteX1" fmla="*/ 339931 w 1127905"/>
                <a:gd name="connsiteY1" fmla="*/ 5515 h 1003269"/>
                <a:gd name="connsiteX2" fmla="*/ 4651 w 1127905"/>
                <a:gd name="connsiteY2" fmla="*/ 142675 h 1003269"/>
                <a:gd name="connsiteX3" fmla="*/ 177371 w 1127905"/>
                <a:gd name="connsiteY3" fmla="*/ 632895 h 1003269"/>
                <a:gd name="connsiteX4" fmla="*/ 629491 w 1127905"/>
                <a:gd name="connsiteY4" fmla="*/ 996115 h 1003269"/>
                <a:gd name="connsiteX5" fmla="*/ 1127331 w 1127905"/>
                <a:gd name="connsiteY5" fmla="*/ 302695 h 1003269"/>
                <a:gd name="connsiteX6" fmla="*/ 850471 w 1127905"/>
                <a:gd name="connsiteY6" fmla="*/ 94415 h 1003269"/>
                <a:gd name="connsiteX7" fmla="*/ 596471 w 1127905"/>
                <a:gd name="connsiteY7" fmla="*/ 287455 h 1003269"/>
                <a:gd name="connsiteX0" fmla="*/ 596471 w 1128002"/>
                <a:gd name="connsiteY0" fmla="*/ 287455 h 1003269"/>
                <a:gd name="connsiteX1" fmla="*/ 339931 w 1128002"/>
                <a:gd name="connsiteY1" fmla="*/ 5515 h 1003269"/>
                <a:gd name="connsiteX2" fmla="*/ 4651 w 1128002"/>
                <a:gd name="connsiteY2" fmla="*/ 142675 h 1003269"/>
                <a:gd name="connsiteX3" fmla="*/ 177371 w 1128002"/>
                <a:gd name="connsiteY3" fmla="*/ 632895 h 1003269"/>
                <a:gd name="connsiteX4" fmla="*/ 629491 w 1128002"/>
                <a:gd name="connsiteY4" fmla="*/ 996115 h 1003269"/>
                <a:gd name="connsiteX5" fmla="*/ 1127331 w 1128002"/>
                <a:gd name="connsiteY5" fmla="*/ 302695 h 1003269"/>
                <a:gd name="connsiteX6" fmla="*/ 880951 w 1128002"/>
                <a:gd name="connsiteY6" fmla="*/ 56315 h 1003269"/>
                <a:gd name="connsiteX7" fmla="*/ 596471 w 1128002"/>
                <a:gd name="connsiteY7" fmla="*/ 287455 h 1003269"/>
                <a:gd name="connsiteX0" fmla="*/ 596471 w 1173605"/>
                <a:gd name="connsiteY0" fmla="*/ 287455 h 1003552"/>
                <a:gd name="connsiteX1" fmla="*/ 339931 w 1173605"/>
                <a:gd name="connsiteY1" fmla="*/ 5515 h 1003552"/>
                <a:gd name="connsiteX2" fmla="*/ 4651 w 1173605"/>
                <a:gd name="connsiteY2" fmla="*/ 142675 h 1003552"/>
                <a:gd name="connsiteX3" fmla="*/ 177371 w 1173605"/>
                <a:gd name="connsiteY3" fmla="*/ 632895 h 1003552"/>
                <a:gd name="connsiteX4" fmla="*/ 629491 w 1173605"/>
                <a:gd name="connsiteY4" fmla="*/ 996115 h 1003552"/>
                <a:gd name="connsiteX5" fmla="*/ 1173051 w 1173605"/>
                <a:gd name="connsiteY5" fmla="*/ 295075 h 1003552"/>
                <a:gd name="connsiteX6" fmla="*/ 880951 w 1173605"/>
                <a:gd name="connsiteY6" fmla="*/ 56315 h 1003552"/>
                <a:gd name="connsiteX7" fmla="*/ 596471 w 1173605"/>
                <a:gd name="connsiteY7" fmla="*/ 287455 h 1003552"/>
                <a:gd name="connsiteX0" fmla="*/ 603276 w 1180410"/>
                <a:gd name="connsiteY0" fmla="*/ 287693 h 1005272"/>
                <a:gd name="connsiteX1" fmla="*/ 346736 w 1180410"/>
                <a:gd name="connsiteY1" fmla="*/ 5753 h 1005272"/>
                <a:gd name="connsiteX2" fmla="*/ 11456 w 1180410"/>
                <a:gd name="connsiteY2" fmla="*/ 142913 h 1005272"/>
                <a:gd name="connsiteX3" fmla="*/ 130836 w 1180410"/>
                <a:gd name="connsiteY3" fmla="*/ 655993 h 1005272"/>
                <a:gd name="connsiteX4" fmla="*/ 636296 w 1180410"/>
                <a:gd name="connsiteY4" fmla="*/ 996353 h 1005272"/>
                <a:gd name="connsiteX5" fmla="*/ 1179856 w 1180410"/>
                <a:gd name="connsiteY5" fmla="*/ 295313 h 1005272"/>
                <a:gd name="connsiteX6" fmla="*/ 887756 w 1180410"/>
                <a:gd name="connsiteY6" fmla="*/ 56553 h 1005272"/>
                <a:gd name="connsiteX7" fmla="*/ 603276 w 1180410"/>
                <a:gd name="connsiteY7" fmla="*/ 287693 h 1005272"/>
                <a:gd name="connsiteX0" fmla="*/ 604313 w 1181447"/>
                <a:gd name="connsiteY0" fmla="*/ 287693 h 1027612"/>
                <a:gd name="connsiteX1" fmla="*/ 347773 w 1181447"/>
                <a:gd name="connsiteY1" fmla="*/ 5753 h 1027612"/>
                <a:gd name="connsiteX2" fmla="*/ 12493 w 1181447"/>
                <a:gd name="connsiteY2" fmla="*/ 142913 h 1027612"/>
                <a:gd name="connsiteX3" fmla="*/ 131873 w 1181447"/>
                <a:gd name="connsiteY3" fmla="*/ 655993 h 1027612"/>
                <a:gd name="connsiteX4" fmla="*/ 690673 w 1181447"/>
                <a:gd name="connsiteY4" fmla="*/ 1019213 h 1027612"/>
                <a:gd name="connsiteX5" fmla="*/ 1180893 w 1181447"/>
                <a:gd name="connsiteY5" fmla="*/ 295313 h 1027612"/>
                <a:gd name="connsiteX6" fmla="*/ 888793 w 1181447"/>
                <a:gd name="connsiteY6" fmla="*/ 56553 h 1027612"/>
                <a:gd name="connsiteX7" fmla="*/ 604313 w 1181447"/>
                <a:gd name="connsiteY7" fmla="*/ 287693 h 1027612"/>
                <a:gd name="connsiteX0" fmla="*/ 604313 w 1181465"/>
                <a:gd name="connsiteY0" fmla="*/ 287693 h 1027612"/>
                <a:gd name="connsiteX1" fmla="*/ 347773 w 1181465"/>
                <a:gd name="connsiteY1" fmla="*/ 5753 h 1027612"/>
                <a:gd name="connsiteX2" fmla="*/ 12493 w 1181465"/>
                <a:gd name="connsiteY2" fmla="*/ 142913 h 1027612"/>
                <a:gd name="connsiteX3" fmla="*/ 131873 w 1181465"/>
                <a:gd name="connsiteY3" fmla="*/ 655993 h 1027612"/>
                <a:gd name="connsiteX4" fmla="*/ 690673 w 1181465"/>
                <a:gd name="connsiteY4" fmla="*/ 1019213 h 1027612"/>
                <a:gd name="connsiteX5" fmla="*/ 1180893 w 1181465"/>
                <a:gd name="connsiteY5" fmla="*/ 295313 h 1027612"/>
                <a:gd name="connsiteX6" fmla="*/ 888793 w 1181465"/>
                <a:gd name="connsiteY6" fmla="*/ 56553 h 1027612"/>
                <a:gd name="connsiteX7" fmla="*/ 604313 w 1181465"/>
                <a:gd name="connsiteY7" fmla="*/ 287693 h 1027612"/>
                <a:gd name="connsiteX0" fmla="*/ 604313 w 1181465"/>
                <a:gd name="connsiteY0" fmla="*/ 288511 h 1028430"/>
                <a:gd name="connsiteX1" fmla="*/ 347773 w 1181465"/>
                <a:gd name="connsiteY1" fmla="*/ 6571 h 1028430"/>
                <a:gd name="connsiteX2" fmla="*/ 12493 w 1181465"/>
                <a:gd name="connsiteY2" fmla="*/ 143731 h 1028430"/>
                <a:gd name="connsiteX3" fmla="*/ 131873 w 1181465"/>
                <a:gd name="connsiteY3" fmla="*/ 656811 h 1028430"/>
                <a:gd name="connsiteX4" fmla="*/ 690673 w 1181465"/>
                <a:gd name="connsiteY4" fmla="*/ 1020031 h 1028430"/>
                <a:gd name="connsiteX5" fmla="*/ 1180893 w 1181465"/>
                <a:gd name="connsiteY5" fmla="*/ 296131 h 1028430"/>
                <a:gd name="connsiteX6" fmla="*/ 888793 w 1181465"/>
                <a:gd name="connsiteY6" fmla="*/ 57371 h 1028430"/>
                <a:gd name="connsiteX7" fmla="*/ 604313 w 1181465"/>
                <a:gd name="connsiteY7" fmla="*/ 288511 h 1028430"/>
                <a:gd name="connsiteX0" fmla="*/ 604313 w 1181465"/>
                <a:gd name="connsiteY0" fmla="*/ 270887 h 1010806"/>
                <a:gd name="connsiteX1" fmla="*/ 347773 w 1181465"/>
                <a:gd name="connsiteY1" fmla="*/ 7997 h 1010806"/>
                <a:gd name="connsiteX2" fmla="*/ 12493 w 1181465"/>
                <a:gd name="connsiteY2" fmla="*/ 126107 h 1010806"/>
                <a:gd name="connsiteX3" fmla="*/ 131873 w 1181465"/>
                <a:gd name="connsiteY3" fmla="*/ 639187 h 1010806"/>
                <a:gd name="connsiteX4" fmla="*/ 690673 w 1181465"/>
                <a:gd name="connsiteY4" fmla="*/ 1002407 h 1010806"/>
                <a:gd name="connsiteX5" fmla="*/ 1180893 w 1181465"/>
                <a:gd name="connsiteY5" fmla="*/ 278507 h 1010806"/>
                <a:gd name="connsiteX6" fmla="*/ 888793 w 1181465"/>
                <a:gd name="connsiteY6" fmla="*/ 39747 h 1010806"/>
                <a:gd name="connsiteX7" fmla="*/ 604313 w 1181465"/>
                <a:gd name="connsiteY7" fmla="*/ 270887 h 1010806"/>
                <a:gd name="connsiteX0" fmla="*/ 621462 w 1198614"/>
                <a:gd name="connsiteY0" fmla="*/ 289918 h 1029837"/>
                <a:gd name="connsiteX1" fmla="*/ 364922 w 1198614"/>
                <a:gd name="connsiteY1" fmla="*/ 27028 h 1029837"/>
                <a:gd name="connsiteX2" fmla="*/ 29642 w 1198614"/>
                <a:gd name="connsiteY2" fmla="*/ 145138 h 1029837"/>
                <a:gd name="connsiteX3" fmla="*/ 149022 w 1198614"/>
                <a:gd name="connsiteY3" fmla="*/ 658218 h 1029837"/>
                <a:gd name="connsiteX4" fmla="*/ 707822 w 1198614"/>
                <a:gd name="connsiteY4" fmla="*/ 1021438 h 1029837"/>
                <a:gd name="connsiteX5" fmla="*/ 1198042 w 1198614"/>
                <a:gd name="connsiteY5" fmla="*/ 297538 h 1029837"/>
                <a:gd name="connsiteX6" fmla="*/ 905942 w 1198614"/>
                <a:gd name="connsiteY6" fmla="*/ 58778 h 1029837"/>
                <a:gd name="connsiteX7" fmla="*/ 621462 w 1198614"/>
                <a:gd name="connsiteY7" fmla="*/ 289918 h 1029837"/>
                <a:gd name="connsiteX0" fmla="*/ 621462 w 1198614"/>
                <a:gd name="connsiteY0" fmla="*/ 309380 h 1049299"/>
                <a:gd name="connsiteX1" fmla="*/ 364922 w 1198614"/>
                <a:gd name="connsiteY1" fmla="*/ 46490 h 1049299"/>
                <a:gd name="connsiteX2" fmla="*/ 29642 w 1198614"/>
                <a:gd name="connsiteY2" fmla="*/ 164600 h 1049299"/>
                <a:gd name="connsiteX3" fmla="*/ 149022 w 1198614"/>
                <a:gd name="connsiteY3" fmla="*/ 677680 h 1049299"/>
                <a:gd name="connsiteX4" fmla="*/ 707822 w 1198614"/>
                <a:gd name="connsiteY4" fmla="*/ 1040900 h 1049299"/>
                <a:gd name="connsiteX5" fmla="*/ 1198042 w 1198614"/>
                <a:gd name="connsiteY5" fmla="*/ 317000 h 1049299"/>
                <a:gd name="connsiteX6" fmla="*/ 905942 w 1198614"/>
                <a:gd name="connsiteY6" fmla="*/ 78240 h 1049299"/>
                <a:gd name="connsiteX7" fmla="*/ 621462 w 1198614"/>
                <a:gd name="connsiteY7" fmla="*/ 309380 h 1049299"/>
                <a:gd name="connsiteX0" fmla="*/ 621462 w 1198614"/>
                <a:gd name="connsiteY0" fmla="*/ 305247 h 1045166"/>
                <a:gd name="connsiteX1" fmla="*/ 364922 w 1198614"/>
                <a:gd name="connsiteY1" fmla="*/ 42357 h 1045166"/>
                <a:gd name="connsiteX2" fmla="*/ 29642 w 1198614"/>
                <a:gd name="connsiteY2" fmla="*/ 160467 h 1045166"/>
                <a:gd name="connsiteX3" fmla="*/ 149022 w 1198614"/>
                <a:gd name="connsiteY3" fmla="*/ 673547 h 1045166"/>
                <a:gd name="connsiteX4" fmla="*/ 707822 w 1198614"/>
                <a:gd name="connsiteY4" fmla="*/ 1036767 h 1045166"/>
                <a:gd name="connsiteX5" fmla="*/ 1198042 w 1198614"/>
                <a:gd name="connsiteY5" fmla="*/ 312867 h 1045166"/>
                <a:gd name="connsiteX6" fmla="*/ 905942 w 1198614"/>
                <a:gd name="connsiteY6" fmla="*/ 74107 h 1045166"/>
                <a:gd name="connsiteX7" fmla="*/ 621462 w 1198614"/>
                <a:gd name="connsiteY7" fmla="*/ 305247 h 1045166"/>
                <a:gd name="connsiteX0" fmla="*/ 603989 w 1181141"/>
                <a:gd name="connsiteY0" fmla="*/ 283425 h 1023344"/>
                <a:gd name="connsiteX1" fmla="*/ 342687 w 1181141"/>
                <a:gd name="connsiteY1" fmla="*/ 22916 h 1023344"/>
                <a:gd name="connsiteX2" fmla="*/ 12169 w 1181141"/>
                <a:gd name="connsiteY2" fmla="*/ 138645 h 1023344"/>
                <a:gd name="connsiteX3" fmla="*/ 131549 w 1181141"/>
                <a:gd name="connsiteY3" fmla="*/ 651725 h 1023344"/>
                <a:gd name="connsiteX4" fmla="*/ 690349 w 1181141"/>
                <a:gd name="connsiteY4" fmla="*/ 1014945 h 1023344"/>
                <a:gd name="connsiteX5" fmla="*/ 1180569 w 1181141"/>
                <a:gd name="connsiteY5" fmla="*/ 291045 h 1023344"/>
                <a:gd name="connsiteX6" fmla="*/ 888469 w 1181141"/>
                <a:gd name="connsiteY6" fmla="*/ 52285 h 1023344"/>
                <a:gd name="connsiteX7" fmla="*/ 603989 w 1181141"/>
                <a:gd name="connsiteY7" fmla="*/ 283425 h 102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1141" h="1023344">
                  <a:moveTo>
                    <a:pt x="603989" y="283425"/>
                  </a:moveTo>
                  <a:cubicBezTo>
                    <a:pt x="513025" y="278530"/>
                    <a:pt x="457993" y="85147"/>
                    <a:pt x="342687" y="22916"/>
                  </a:cubicBezTo>
                  <a:cubicBezTo>
                    <a:pt x="227381" y="-39315"/>
                    <a:pt x="47359" y="33844"/>
                    <a:pt x="12169" y="138645"/>
                  </a:cubicBezTo>
                  <a:cubicBezTo>
                    <a:pt x="-23021" y="243447"/>
                    <a:pt x="18519" y="505675"/>
                    <a:pt x="131549" y="651725"/>
                  </a:cubicBezTo>
                  <a:cubicBezTo>
                    <a:pt x="244579" y="797775"/>
                    <a:pt x="515512" y="1075058"/>
                    <a:pt x="690349" y="1014945"/>
                  </a:cubicBezTo>
                  <a:cubicBezTo>
                    <a:pt x="865186" y="954832"/>
                    <a:pt x="1167869" y="460378"/>
                    <a:pt x="1180569" y="291045"/>
                  </a:cubicBezTo>
                  <a:cubicBezTo>
                    <a:pt x="1193269" y="121712"/>
                    <a:pt x="991710" y="10692"/>
                    <a:pt x="888469" y="52285"/>
                  </a:cubicBezTo>
                  <a:cubicBezTo>
                    <a:pt x="785228" y="93878"/>
                    <a:pt x="694953" y="288320"/>
                    <a:pt x="603989" y="283425"/>
                  </a:cubicBezTo>
                  <a:close/>
                </a:path>
              </a:pathLst>
            </a:custGeom>
            <a:solidFill>
              <a:srgbClr val="7FD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750" b="74805" l="4883" r="98047">
                        <a14:foregroundMark x1="25781" y1="47266" x2="76953" y2="70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19" r="1801" b="24697"/>
          <a:stretch/>
        </p:blipFill>
        <p:spPr>
          <a:xfrm>
            <a:off x="1444245" y="543773"/>
            <a:ext cx="9844756" cy="595220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181574" y="4167032"/>
            <a:ext cx="637009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733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33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con hãy nói</a:t>
            </a:r>
            <a:endParaRPr lang="en-US" sz="3733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733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733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733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33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733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01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màu vàng dễ thương | Hình nền, Hình ảnh, Hình">
            <a:extLst>
              <a:ext uri="{FF2B5EF4-FFF2-40B4-BE49-F238E27FC236}">
                <a16:creationId xmlns:a16="http://schemas.microsoft.com/office/drawing/2014/main" id="{E896E94A-73FA-4483-822D-C0872168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78C5745-EA27-480B-9BF6-B40052AE0F76}"/>
              </a:ext>
            </a:extLst>
          </p:cNvPr>
          <p:cNvSpPr/>
          <p:nvPr/>
        </p:nvSpPr>
        <p:spPr>
          <a:xfrm>
            <a:off x="1945873" y="1352275"/>
            <a:ext cx="7857346" cy="465511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Gia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Đó là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39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viên ngân hàng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nhàn rỗi, mẹ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nấu những món ăn ngon,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tâm hai anh em.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vui vẻ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đình.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132E4-B303-4F67-8208-62E7010687B3}"/>
              </a:ext>
            </a:extLst>
          </p:cNvPr>
          <p:cNvSpPr txBox="1"/>
          <p:nvPr/>
        </p:nvSpPr>
        <p:spPr>
          <a:xfrm>
            <a:off x="2566255" y="477223"/>
            <a:ext cx="9044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26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Nói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2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1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5052" y="287191"/>
            <a:ext cx="4556055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viết đoạn văn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52" y="-377894"/>
            <a:ext cx="2433526" cy="2229734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8" y="3761896"/>
            <a:ext cx="3237517" cy="28217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59773" y="736973"/>
            <a:ext cx="6863495" cy="5596065"/>
            <a:chOff x="2959774" y="736973"/>
            <a:chExt cx="6481722" cy="5596065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AE0611EC-B729-4A23-B964-2367E9990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/>
            <a:stretch/>
          </p:blipFill>
          <p:spPr>
            <a:xfrm>
              <a:off x="2959774" y="736973"/>
              <a:ext cx="6481722" cy="559606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234548" y="2361569"/>
              <a:ext cx="564878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(5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nói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mình.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04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526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</cp:lastModifiedBy>
  <cp:revision>23</cp:revision>
  <dcterms:created xsi:type="dcterms:W3CDTF">2020-08-11T14:57:29Z</dcterms:created>
  <dcterms:modified xsi:type="dcterms:W3CDTF">2021-10-05T09:45:21Z</dcterms:modified>
</cp:coreProperties>
</file>