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0" r:id="rId3"/>
    <p:sldMasterId id="2147483747" r:id="rId4"/>
  </p:sldMasterIdLst>
  <p:notesMasterIdLst>
    <p:notesMasterId r:id="rId29"/>
  </p:notesMasterIdLst>
  <p:sldIdLst>
    <p:sldId id="288" r:id="rId5"/>
    <p:sldId id="265" r:id="rId6"/>
    <p:sldId id="261" r:id="rId7"/>
    <p:sldId id="289" r:id="rId8"/>
    <p:sldId id="290" r:id="rId9"/>
    <p:sldId id="291" r:id="rId10"/>
    <p:sldId id="292" r:id="rId11"/>
    <p:sldId id="293" r:id="rId12"/>
    <p:sldId id="300" r:id="rId13"/>
    <p:sldId id="266" r:id="rId14"/>
    <p:sldId id="267" r:id="rId15"/>
    <p:sldId id="268" r:id="rId16"/>
    <p:sldId id="264" r:id="rId17"/>
    <p:sldId id="301" r:id="rId18"/>
    <p:sldId id="302" r:id="rId19"/>
    <p:sldId id="303" r:id="rId20"/>
    <p:sldId id="273" r:id="rId21"/>
    <p:sldId id="296" r:id="rId22"/>
    <p:sldId id="297" r:id="rId23"/>
    <p:sldId id="298" r:id="rId24"/>
    <p:sldId id="299" r:id="rId25"/>
    <p:sldId id="276" r:id="rId26"/>
    <p:sldId id="277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8AE9-B448-4235-83C8-8B9FD3EB8A8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04D1E-2829-434D-83FD-F6C9D71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90f56ec055_4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90f56ec055_4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6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slack-redir.net/link?url=https://www.freepik.com/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B1C326-0A4B-481B-BF6D-57B6488BC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1A1744-E477-4419-8C5E-AFCA0E3FD0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2F23B3-2D5F-4FB1-BCFF-0F59E431E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BAED8-9523-43A3-A7D5-D5D4E4E96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9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79EA4-7909-4C37-94F5-09896AC46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86BEE-C0FE-49D2-B466-CDF9F9E28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2DE97-013B-4490-BEDD-B8C1213EE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6BCC8-E2C5-4341-928A-A5D20CD50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11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4C6C0-84B9-4473-B84C-C207D7BA9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032B2-1076-4842-9F2F-9A6C9CFDB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9F70F-37C1-47A6-8F9D-981642A40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A6AD-B739-488D-950D-21F0ABD63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4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175633" y="3885917"/>
            <a:ext cx="7840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175633" y="5008317"/>
            <a:ext cx="7840800" cy="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528200" y="1468600"/>
            <a:ext cx="5135600" cy="25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5063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3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2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5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7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2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1" y="6098860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6476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7" y="185032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3" y="5437457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208157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2" y="466426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4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8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9" y="3610449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8" y="4981816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5187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5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5" y="1014166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0097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8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5" y="514065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9" y="6172269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40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50" y="4523941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1884014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7" y="185032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3" y="5437457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344993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E4522F-E6A5-4558-9879-EBFF6A0FA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CDA83-D75E-4D47-8EEB-57B8691BE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8249B3-4F24-4C07-83CF-3ADEDFA10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4B035-D4FE-4773-B495-224EC29A4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4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3" y="4537592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5" y="5907266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6346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1" y="254812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7" y="4905698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3091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1" y="3079849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9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01294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170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1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7" y="1289150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326481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11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9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03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5" y="5787206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1" y="423046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6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2650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1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7" y="1289150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69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1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7" y="1289150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1" y="1053916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0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93E1CC-5257-4E62-ADA8-91AD1354C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D95B23-7B88-4DB0-9435-32000D29B0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B3850-C8AC-4BB8-BE62-7D116C3D9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93882-385B-4D0A-8435-4782F88E0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014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8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3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8" y="5540662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88540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7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7" y="4721908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5" y="1291516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3" y="5916049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2218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1" y="5512233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00177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4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30" y="379141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322317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50" y="232351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77399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5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2" y="5349696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3453323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721230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3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3" y="5342006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1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2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5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07068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2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40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7" y="4837521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8" y="4179416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17947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2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5" y="2492454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5" y="5410649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60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CEAD4-8265-42D1-A222-1032A249F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A87CF-C5B8-413D-A49E-DF59C6115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6995D-B61B-4241-9C2A-622C0BD696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70947-5121-45BA-BA59-6EC9E0B3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008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5" y="580965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8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2494234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90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7" y="583669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620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6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7" y="4783021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8" y="1440016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952508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8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6" y="438425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5" y="5410649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77099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rgbClr val="C1E1E3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rgbClr val="000208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/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5" y="1247116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00695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914400" lvl="1" indent="-298450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5" y="5787206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1" y="423046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118411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4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30" y="379141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258393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7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6" y="3051464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1" y="1053916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54821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8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2" y="1933469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5" y="5997702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  <p:extLst>
      <p:ext uri="{BB962C8B-B14F-4D97-AF65-F5344CB8AC3E}">
        <p14:creationId xmlns:p14="http://schemas.microsoft.com/office/powerpoint/2010/main" val="3565492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21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8D20F3-3EB7-4F2F-B0DF-C34BA8F51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235514-BF6E-44BD-B504-5C2EE3E9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AA3AF8-9681-45CD-B41C-3DEE8A237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00202-AABB-4187-8E98-0070FCC34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4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535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230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7" y="1085166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5"/>
          <p:cNvSpPr/>
          <p:nvPr/>
        </p:nvSpPr>
        <p:spPr>
          <a:xfrm>
            <a:off x="10557217" y="484003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5"/>
          <p:cNvSpPr/>
          <p:nvPr/>
        </p:nvSpPr>
        <p:spPr>
          <a:xfrm>
            <a:off x="539935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5"/>
          <p:cNvSpPr/>
          <p:nvPr/>
        </p:nvSpPr>
        <p:spPr>
          <a:xfrm>
            <a:off x="1835570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8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8502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431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9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303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33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347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10085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1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AD55CF-0DF9-48F3-A56D-92EE31E8A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96E684-5629-4FF6-844D-AC1E76A81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165B1E-0B89-4678-950D-9B0348A1D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6618C-2281-436F-8B34-A2252B38D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81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75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689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990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017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10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614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0616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6259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86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52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2E7A5E-552C-4D95-85AF-7DD3707CC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D70AE7-8393-47AC-A63B-1E300B4D8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3251C7-D968-4042-846B-FB6448A564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51B3B-E525-49E3-8332-0EA912B6D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064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3676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179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981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851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37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932818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57781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157260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1341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57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0D0B8-6D66-4AE5-BAD1-D65FFFB61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86DD7-8A7C-4039-9868-52CC6451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C7834-22AD-45DF-88C6-E9B70CF52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7C74F-E863-4536-9B54-9052F6302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255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61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699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Title and Body 1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545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8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8559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4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8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5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908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322D7D-C563-4725-9197-4D1C1BA22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0E010-B8E5-4ABD-B19E-41600D5F4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68878E-FA73-454F-954B-2AFDF05ED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D1FDE-E5E8-4E2E-A124-E0561AC5E8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16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1FAB4A-EE85-4D62-901F-4863FD4BD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D2C19-6D52-4DFB-A057-7FDCA23E8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B3BEB-3F44-4793-B7BF-5B9EA06BF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8B93A-6F6F-4990-A0DC-4C27A4C97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080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8206B-578B-4728-9589-9C5FDC0FB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C28F2-F59A-455C-8456-F90CC8317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C27B0F-7AA7-45D7-A350-BE1D5A2E1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1787C-BC5F-40F9-9B51-77AF0C2E7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89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7D187-3B87-4A25-B374-8DDFF2FB5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353464-845B-437E-9275-615240E6C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0FBE79-639B-4460-9D9F-5F54AD0C3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60249-1806-4ACE-9879-BBFAD59AC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857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5C271E-7D79-4867-A8A8-BF88D9215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2E5D40-1CD4-49FE-BD18-975AF7128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7CB278-2467-482B-9F9E-BB42A537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FAFC5-AD77-4B87-AF87-376955C8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0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FD0B6-ED69-491F-AE3A-A8A587EC04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8E955-71D8-4E28-9BEC-F1E1F145A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CC3B80-09CD-4616-93D7-BA605E11D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4B3D0-A2F1-4CF2-B5A0-42475625E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958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AF386E-0252-4010-812E-C1C715C09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B9E1CC-5C49-4279-B628-0DF1DF41A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45256B-20C3-4D8D-9EBC-77FBE3751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3E6EA-624A-4F3B-A287-A8F125FC2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39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2C7BF9-3503-42DA-B702-F8BABAB4A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7422FC-6D0A-4FAC-8EF5-6F6C00496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33FF8D-723C-4465-AF31-7B3739E1E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B94A8-9968-4D01-A4D2-FB182908C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5391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F5C46-CCFD-4BC0-A850-0594B46C0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C19EF-F768-4851-A350-7A45068E8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EC6F2-7E6B-4002-9651-93C614A83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B1D42-EEC4-46C6-8B44-F9897EBC1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47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32168-15EB-4BC0-8D8E-B58E54828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98522E-C0E0-4448-BD1A-3F5AF3A48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616AB-D0EA-4D46-ADB6-F8FD5F38A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A85DC-3D62-484E-8A46-834058512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579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DAFF9-ED20-47ED-A091-1EC21450E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501F1-F506-4553-B9BB-3AE6BE446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8A175-7F6F-43C3-B355-ACBC212E6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D5E07-7AC1-47E8-9B30-C5D9BAF31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60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AC2775-A9FE-4EE0-8847-53C942BEE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F88841-1F9F-443E-A6AE-3D5166878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20784-1F7D-4B74-A741-B905A92CB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16E3E-BEC5-4711-8155-6B2D8DBB0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2706B3-A1D8-4F50-8A66-FB33B4168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15BC4B-59A7-4309-8C6E-F6ACB33DD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027251-DEC6-4AC7-B685-27B7D23A68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680ECB-1AB9-4FA4-811A-886071B0D9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AC8ABB-0656-4E92-87BD-1FCC87C223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94C4B8-1734-4684-9984-24C422B64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1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9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802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2F9E93-EDBB-4190-95A0-5DE14F083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8A9B65-9EC8-4005-9119-B82F9BB49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08834F-8DA4-4E8E-9AFE-EA989564B3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3DC8FE-FBE0-4CB3-813A-6FD923769D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6CDD27-0054-4A8E-8C1E-8E03AD12AB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2E12AF9-EA61-4C41-8E19-987FE7196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gif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8882144-2EE5-41DD-AF3B-198083E62A63}"/>
              </a:ext>
            </a:extLst>
          </p:cNvPr>
          <p:cNvSpPr txBox="1"/>
          <p:nvPr/>
        </p:nvSpPr>
        <p:spPr>
          <a:xfrm>
            <a:off x="4191000" y="1905000"/>
            <a:ext cx="38100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</a:rPr>
              <a:t>Ôn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Arial" panose="020B0604020202020204" pitchFamily="34" charset="0"/>
              </a:rPr>
              <a:t>cũ</a:t>
            </a:r>
            <a:endParaRPr lang="en-US" sz="6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Minus 2">
            <a:extLst>
              <a:ext uri="{FF2B5EF4-FFF2-40B4-BE49-F238E27FC236}">
                <a16:creationId xmlns:a16="http://schemas.microsoft.com/office/drawing/2014/main" id="{FA08070A-52C6-44E9-AAB6-1AA801C73AD6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88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C432650D-4E03-40EC-BC4A-8963BDC7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>
            <a:fillRect/>
          </a:stretch>
        </p:blipFill>
        <p:spPr bwMode="auto">
          <a:xfrm>
            <a:off x="619991" y="3768436"/>
            <a:ext cx="3415145" cy="25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0AAB99A9-1475-4A1B-864C-1BD0B47D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2512" r="5330"/>
          <a:stretch>
            <a:fillRect/>
          </a:stretch>
        </p:blipFill>
        <p:spPr bwMode="auto">
          <a:xfrm>
            <a:off x="4698423" y="3754582"/>
            <a:ext cx="3276600" cy="25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90668002-C32C-46D2-B308-9E6DD3A2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14095"/>
          <a:stretch>
            <a:fillRect/>
          </a:stretch>
        </p:blipFill>
        <p:spPr bwMode="auto">
          <a:xfrm>
            <a:off x="8638310" y="3754582"/>
            <a:ext cx="3415145" cy="25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>
            <a:extLst>
              <a:ext uri="{FF2B5EF4-FFF2-40B4-BE49-F238E27FC236}">
                <a16:creationId xmlns:a16="http://schemas.microsoft.com/office/drawing/2014/main" id="{29E60F43-D9D4-4CFC-BC70-A16BFE6C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27" y="748145"/>
            <a:ext cx="3505200" cy="2431690"/>
          </a:xfrm>
          <a:prstGeom prst="wedgeEllipseCallout">
            <a:avLst>
              <a:gd name="adj1" fmla="val 727"/>
              <a:gd name="adj2" fmla="val 7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AutoShape 6">
            <a:extLst>
              <a:ext uri="{FF2B5EF4-FFF2-40B4-BE49-F238E27FC236}">
                <a16:creationId xmlns:a16="http://schemas.microsoft.com/office/drawing/2014/main" id="{FB270754-81F2-45D1-9DDA-A5F2C58BEF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14352" y="0"/>
            <a:ext cx="3979719" cy="2320636"/>
          </a:xfrm>
          <a:prstGeom prst="cloudCallout">
            <a:avLst>
              <a:gd name="adj1" fmla="val -2714"/>
              <a:gd name="adj2" fmla="val 106087"/>
            </a:avLst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AutoShape 7">
            <a:extLst>
              <a:ext uri="{FF2B5EF4-FFF2-40B4-BE49-F238E27FC236}">
                <a16:creationId xmlns:a16="http://schemas.microsoft.com/office/drawing/2014/main" id="{236D6C5E-8406-4206-A3DF-E05BB7F81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383" y="148108"/>
            <a:ext cx="3075707" cy="2013201"/>
          </a:xfrm>
          <a:prstGeom prst="wedgeRectCallout">
            <a:avLst>
              <a:gd name="adj1" fmla="val 15748"/>
              <a:gd name="adj2" fmla="val 121012"/>
            </a:avLst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1900">
              <a:solidFill>
                <a:srgbClr val="800000"/>
              </a:solidFill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3447F614-6B96-4758-A8CE-413CFC44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91" y="1101436"/>
            <a:ext cx="30202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52F342DF-25B1-4433-B811-6C044BA7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913" y="467820"/>
            <a:ext cx="34601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C215282B-CB91-43E2-88EF-8B02522F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386" y="148108"/>
            <a:ext cx="29336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/>
      <p:bldP spid="16393" grpId="0"/>
      <p:bldP spid="164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FFC75DD-B13F-4221-9955-7005E6B7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1905000" y="2971801"/>
            <a:ext cx="3657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AE642B10-1CC6-462F-9353-58BC52F7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6248400" y="30480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extLst>
              <a:ext uri="{FF2B5EF4-FFF2-40B4-BE49-F238E27FC236}">
                <a16:creationId xmlns:a16="http://schemas.microsoft.com/office/drawing/2014/main" id="{BE58C1D4-60E5-484E-8890-D12EDC87E8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24000" y="228599"/>
            <a:ext cx="4267200" cy="2486891"/>
          </a:xfrm>
          <a:prstGeom prst="cloudCallout">
            <a:avLst>
              <a:gd name="adj1" fmla="val 19844"/>
              <a:gd name="adj2" fmla="val 58963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338795F7-A7B2-4991-9338-DF22E811B9A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59244" y="-228600"/>
            <a:ext cx="4908755" cy="3200400"/>
          </a:xfrm>
          <a:prstGeom prst="wedgeEllipseCallout">
            <a:avLst>
              <a:gd name="adj1" fmla="val 13936"/>
              <a:gd name="adj2" fmla="val 593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a-mi-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dài,do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A8195E-B9D5-44FB-835C-E37751D4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1523999" y="3581400"/>
            <a:ext cx="4038599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E9CAC4B2-74D8-4D4F-AEF7-527BEFD1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7093527" y="35814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>
            <a:extLst>
              <a:ext uri="{FF2B5EF4-FFF2-40B4-BE49-F238E27FC236}">
                <a16:creationId xmlns:a16="http://schemas.microsoft.com/office/drawing/2014/main" id="{3BDCDC0D-62B9-4530-BD34-5C6CEA10C8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90601" y="249382"/>
            <a:ext cx="4724400" cy="1905000"/>
          </a:xfrm>
          <a:prstGeom prst="cloudCallout">
            <a:avLst>
              <a:gd name="adj1" fmla="val 5757"/>
              <a:gd name="adj2" fmla="val 111864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CF77A022-B5AD-493C-B2E7-92A555FFB5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6999" y="685800"/>
            <a:ext cx="4655127" cy="1600200"/>
          </a:xfrm>
          <a:prstGeom prst="wedgeRoundRectCallout">
            <a:avLst>
              <a:gd name="adj1" fmla="val -13856"/>
              <a:gd name="adj2" fmla="val 1268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van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17104A3-B40B-430D-AA27-142D04DE6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8229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dirty="0" err="1"/>
              <a:t>Thảo</a:t>
            </a:r>
            <a:r>
              <a:rPr lang="en-US" altLang="en-US" dirty="0"/>
              <a:t> </a:t>
            </a:r>
            <a:r>
              <a:rPr lang="en-US" altLang="en-US" dirty="0" err="1"/>
              <a:t>luận</a:t>
            </a:r>
            <a:r>
              <a:rPr lang="en-US" altLang="en-US" dirty="0"/>
              <a:t> </a:t>
            </a:r>
            <a:r>
              <a:rPr lang="en-US" altLang="en-US" dirty="0" err="1"/>
              <a:t>nhóm</a:t>
            </a:r>
            <a:r>
              <a:rPr lang="en-US" altLang="en-US" dirty="0"/>
              <a:t> 4 ( 5 </a:t>
            </a:r>
            <a:r>
              <a:rPr lang="en-US" altLang="en-US" dirty="0" err="1"/>
              <a:t>phút</a:t>
            </a:r>
            <a:r>
              <a:rPr lang="en-US" altLang="en-US" dirty="0"/>
              <a:t>)</a:t>
            </a:r>
            <a:br>
              <a:rPr lang="en-US" altLang="en-US" dirty="0"/>
            </a:b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2B062FD-B43E-4A8B-A76E-515982499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4000" b="1">
                <a:solidFill>
                  <a:srgbClr val="0000FF"/>
                </a:solidFill>
              </a:rPr>
              <a:t>Bệnh về tim mạch thường gặp ở trẻ em là bệnh gì?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>
                <a:solidFill>
                  <a:srgbClr val="0000FF"/>
                </a:solidFill>
              </a:rPr>
              <a:t>Bệnh thấp tim nguy hiểm như thế nào?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4000" b="1">
                <a:solidFill>
                  <a:srgbClr val="0000FF"/>
                </a:solidFill>
              </a:rPr>
              <a:t>Nguyên nhân gây ra bệnh thấp tim là gì?</a:t>
            </a:r>
          </a:p>
        </p:txBody>
      </p:sp>
      <p:sp>
        <p:nvSpPr>
          <p:cNvPr id="2" name="Minus 2">
            <a:extLst>
              <a:ext uri="{FF2B5EF4-FFF2-40B4-BE49-F238E27FC236}">
                <a16:creationId xmlns:a16="http://schemas.microsoft.com/office/drawing/2014/main" id="{1362DB82-D5B5-415F-8469-A0F339F94703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0DE75E43-7F9B-47DC-A764-8BEB91A6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28" y="519546"/>
            <a:ext cx="9296400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CF56B6F-8E3C-4DC3-97F3-11BB0ED4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1660143"/>
            <a:ext cx="5297883" cy="428585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DE603CD-80A8-4ED6-9A19-408ECF14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03" y="1717097"/>
            <a:ext cx="4372842" cy="417195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16A712B-2616-42CF-A5E1-55CDF4491FA8}"/>
              </a:ext>
            </a:extLst>
          </p:cNvPr>
          <p:cNvSpPr txBox="1"/>
          <p:nvPr/>
        </p:nvSpPr>
        <p:spPr>
          <a:xfrm>
            <a:off x="1778829" y="3312541"/>
            <a:ext cx="421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Bệnh</a:t>
            </a:r>
            <a:r>
              <a:rPr lang="en-US" sz="4000" dirty="0"/>
              <a:t> </a:t>
            </a:r>
            <a:r>
              <a:rPr lang="en-US" sz="4000" dirty="0" err="1"/>
              <a:t>thấp</a:t>
            </a:r>
            <a:r>
              <a:rPr lang="en-US" sz="4000" dirty="0"/>
              <a:t> </a:t>
            </a:r>
            <a:r>
              <a:rPr lang="en-US" sz="4000" dirty="0" err="1"/>
              <a:t>tim</a:t>
            </a:r>
            <a:endParaRPr lang="en-US" sz="4000" dirty="0"/>
          </a:p>
        </p:txBody>
      </p:sp>
      <p:sp>
        <p:nvSpPr>
          <p:cNvPr id="2" name="Minus 2">
            <a:extLst>
              <a:ext uri="{FF2B5EF4-FFF2-40B4-BE49-F238E27FC236}">
                <a16:creationId xmlns:a16="http://schemas.microsoft.com/office/drawing/2014/main" id="{09943C0C-3E5A-4D24-B3F8-80DBD3513215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64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88B6F464-DDE5-48D7-AC11-A7B95B5D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472" y="394854"/>
            <a:ext cx="95250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46C9F87-6A3B-4D8C-9D0B-9A931D97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1660143"/>
            <a:ext cx="5297883" cy="4285859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33D2AD7-A11E-4B84-939E-3AEF84C6AE28}"/>
              </a:ext>
            </a:extLst>
          </p:cNvPr>
          <p:cNvSpPr txBox="1"/>
          <p:nvPr/>
        </p:nvSpPr>
        <p:spPr>
          <a:xfrm>
            <a:off x="1186046" y="2679687"/>
            <a:ext cx="46051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FFC126C-B847-4796-BC61-D6E6B45F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91" y="1232054"/>
            <a:ext cx="5608200" cy="291903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6E7CACB-7AE3-4804-852E-59DE993AF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1" y="4151086"/>
            <a:ext cx="5818980" cy="27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67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FC2D4FAC-1C6C-4F5E-9AB4-DC9F3710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19" y="135580"/>
            <a:ext cx="91440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396;p31">
            <a:extLst>
              <a:ext uri="{FF2B5EF4-FFF2-40B4-BE49-F238E27FC236}">
                <a16:creationId xmlns:a16="http://schemas.microsoft.com/office/drawing/2014/main" id="{1CA067D6-398B-42A6-9BAB-C53045A756E7}"/>
              </a:ext>
            </a:extLst>
          </p:cNvPr>
          <p:cNvGrpSpPr/>
          <p:nvPr/>
        </p:nvGrpSpPr>
        <p:grpSpPr>
          <a:xfrm rot="175951">
            <a:off x="294954" y="2949070"/>
            <a:ext cx="3982355" cy="1620109"/>
            <a:chOff x="1540350" y="826005"/>
            <a:chExt cx="6259025" cy="3378825"/>
          </a:xfrm>
          <a:solidFill>
            <a:srgbClr val="FFFF66"/>
          </a:solidFill>
        </p:grpSpPr>
        <p:sp>
          <p:nvSpPr>
            <p:cNvPr id="6" name="Google Shape;397;p31">
              <a:extLst>
                <a:ext uri="{FF2B5EF4-FFF2-40B4-BE49-F238E27FC236}">
                  <a16:creationId xmlns:a16="http://schemas.microsoft.com/office/drawing/2014/main" id="{8EDCA99B-AA2D-4BA4-A773-6D5A16DBB9EB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grp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Google Shape;398;p31">
              <a:extLst>
                <a:ext uri="{FF2B5EF4-FFF2-40B4-BE49-F238E27FC236}">
                  <a16:creationId xmlns:a16="http://schemas.microsoft.com/office/drawing/2014/main" id="{684B717A-7FA4-4828-90AB-54AA298AD940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6B84585D-5209-44B7-9BA3-CD4C56A46284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595045" y="2848263"/>
            <a:ext cx="1711016" cy="111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F90EF34C-99F4-447E-9401-409ACD7B20E7}"/>
              </a:ext>
            </a:extLst>
          </p:cNvPr>
          <p:cNvCxnSpPr>
            <a:cxnSpLocks/>
          </p:cNvCxnSpPr>
          <p:nvPr/>
        </p:nvCxnSpPr>
        <p:spPr>
          <a:xfrm>
            <a:off x="4595045" y="3959877"/>
            <a:ext cx="1711016" cy="1540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5A097C00-A12B-4349-A724-3872F753F720}"/>
              </a:ext>
            </a:extLst>
          </p:cNvPr>
          <p:cNvSpPr/>
          <p:nvPr/>
        </p:nvSpPr>
        <p:spPr>
          <a:xfrm>
            <a:off x="6306061" y="2158717"/>
            <a:ext cx="5060025" cy="1379092"/>
          </a:xfrm>
          <a:prstGeom prst="ellipse">
            <a:avLst/>
          </a:prstGeom>
          <a:solidFill>
            <a:srgbClr val="F9FDD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a-mi-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340D1B9-8623-4721-801D-6275BE7E59D9}"/>
              </a:ext>
            </a:extLst>
          </p:cNvPr>
          <p:cNvSpPr/>
          <p:nvPr/>
        </p:nvSpPr>
        <p:spPr>
          <a:xfrm>
            <a:off x="6306061" y="4544856"/>
            <a:ext cx="5528797" cy="1636855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1E82404-415B-491A-9511-79B75A7AB413}"/>
              </a:ext>
            </a:extLst>
          </p:cNvPr>
          <p:cNvSpPr txBox="1"/>
          <p:nvPr/>
        </p:nvSpPr>
        <p:spPr>
          <a:xfrm>
            <a:off x="526547" y="3376362"/>
            <a:ext cx="3519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Nguyên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gây</a:t>
            </a:r>
            <a:r>
              <a:rPr lang="en-US" sz="2800" b="1" dirty="0"/>
              <a:t> ra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tim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3331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A06C872-DD41-4BAC-AD64-4F9E15CFD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8800" y="289153"/>
            <a:ext cx="3454400" cy="1143000"/>
          </a:xfrm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3646A1C-C8DD-40E9-A8DD-3B718D412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5857" y="1752601"/>
            <a:ext cx="8915400" cy="4525963"/>
          </a:xfrm>
        </p:spPr>
        <p:txBody>
          <a:bodyPr/>
          <a:lstStyle/>
          <a:p>
            <a:pPr eaLnBrk="1" hangingPunct="1"/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a-mi-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4B0511-B4A8-41DF-BE34-D3E030EE5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5240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4,5,6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387" name="Group 4">
            <a:extLst>
              <a:ext uri="{FF2B5EF4-FFF2-40B4-BE49-F238E27FC236}">
                <a16:creationId xmlns:a16="http://schemas.microsoft.com/office/drawing/2014/main" id="{BEA3A593-E522-4658-9A22-F106714FE654}"/>
              </a:ext>
            </a:extLst>
          </p:cNvPr>
          <p:cNvGrpSpPr>
            <a:grpSpLocks/>
          </p:cNvGrpSpPr>
          <p:nvPr/>
        </p:nvGrpSpPr>
        <p:grpSpPr bwMode="auto">
          <a:xfrm>
            <a:off x="362857" y="2971801"/>
            <a:ext cx="3410857" cy="3527425"/>
            <a:chOff x="120" y="1629"/>
            <a:chExt cx="2112" cy="2222"/>
          </a:xfrm>
        </p:grpSpPr>
        <p:grpSp>
          <p:nvGrpSpPr>
            <p:cNvPr id="16409" name="Group 5">
              <a:extLst>
                <a:ext uri="{FF2B5EF4-FFF2-40B4-BE49-F238E27FC236}">
                  <a16:creationId xmlns:a16="http://schemas.microsoft.com/office/drawing/2014/main" id="{1DE3A7D2-CA19-4A2D-AD93-FC76D6D24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" y="1629"/>
              <a:ext cx="2112" cy="2208"/>
              <a:chOff x="624" y="761"/>
              <a:chExt cx="4368" cy="2359"/>
            </a:xfrm>
          </p:grpSpPr>
          <p:pic>
            <p:nvPicPr>
              <p:cNvPr id="16418" name="Picture 6">
                <a:extLst>
                  <a:ext uri="{FF2B5EF4-FFF2-40B4-BE49-F238E27FC236}">
                    <a16:creationId xmlns:a16="http://schemas.microsoft.com/office/drawing/2014/main" id="{8EF4D406-D359-426F-8C00-C93F3DC80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984" b="14410"/>
              <a:stretch>
                <a:fillRect/>
              </a:stretch>
            </p:blipFill>
            <p:spPr bwMode="auto">
              <a:xfrm>
                <a:off x="624" y="761"/>
                <a:ext cx="2256" cy="2352"/>
              </a:xfrm>
              <a:prstGeom prst="rect">
                <a:avLst/>
              </a:prstGeom>
              <a:noFill/>
              <a:ln w="2857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19" name="Picture 7">
                <a:extLst>
                  <a:ext uri="{FF2B5EF4-FFF2-40B4-BE49-F238E27FC236}">
                    <a16:creationId xmlns:a16="http://schemas.microsoft.com/office/drawing/2014/main" id="{DC18B263-E214-436B-AE9B-3168FD7ADB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37" t="13974" r="6094" b="436"/>
              <a:stretch>
                <a:fillRect/>
              </a:stretch>
            </p:blipFill>
            <p:spPr bwMode="auto">
              <a:xfrm>
                <a:off x="2592" y="768"/>
                <a:ext cx="2400" cy="2352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10" name="Group 8">
              <a:extLst>
                <a:ext uri="{FF2B5EF4-FFF2-40B4-BE49-F238E27FC236}">
                  <a16:creationId xmlns:a16="http://schemas.microsoft.com/office/drawing/2014/main" id="{766C4B81-184E-4579-83B9-1EC0F0BE2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3524"/>
              <a:ext cx="336" cy="327"/>
              <a:chOff x="672" y="548"/>
              <a:chExt cx="336" cy="327"/>
            </a:xfrm>
          </p:grpSpPr>
          <p:grpSp>
            <p:nvGrpSpPr>
              <p:cNvPr id="16411" name="Group 9">
                <a:extLst>
                  <a:ext uri="{FF2B5EF4-FFF2-40B4-BE49-F238E27FC236}">
                    <a16:creationId xmlns:a16="http://schemas.microsoft.com/office/drawing/2014/main" id="{EA10C7C6-783F-4ED3-9FCA-A49BD71A9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6413" name="Oval 10">
                  <a:extLst>
                    <a:ext uri="{FF2B5EF4-FFF2-40B4-BE49-F238E27FC236}">
                      <a16:creationId xmlns:a16="http://schemas.microsoft.com/office/drawing/2014/main" id="{897434F5-863C-48C0-9E0B-B4A71D7428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4" name="Oval 11">
                  <a:extLst>
                    <a:ext uri="{FF2B5EF4-FFF2-40B4-BE49-F238E27FC236}">
                      <a16:creationId xmlns:a16="http://schemas.microsoft.com/office/drawing/2014/main" id="{4278F880-9FDF-4946-9C7F-C2436D61F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5" name="Oval 12">
                  <a:extLst>
                    <a:ext uri="{FF2B5EF4-FFF2-40B4-BE49-F238E27FC236}">
                      <a16:creationId xmlns:a16="http://schemas.microsoft.com/office/drawing/2014/main" id="{8175DFC1-B213-47BC-A59D-416C1C2FA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6" name="Oval 13">
                  <a:extLst>
                    <a:ext uri="{FF2B5EF4-FFF2-40B4-BE49-F238E27FC236}">
                      <a16:creationId xmlns:a16="http://schemas.microsoft.com/office/drawing/2014/main" id="{84B42DB0-C533-43F6-BC5F-F2FB686FB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17" name="Oval 14">
                  <a:extLst>
                    <a:ext uri="{FF2B5EF4-FFF2-40B4-BE49-F238E27FC236}">
                      <a16:creationId xmlns:a16="http://schemas.microsoft.com/office/drawing/2014/main" id="{B5423B58-9146-4D22-A496-B53166327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12" name="Text Box 15">
                <a:extLst>
                  <a:ext uri="{FF2B5EF4-FFF2-40B4-BE49-F238E27FC236}">
                    <a16:creationId xmlns:a16="http://schemas.microsoft.com/office/drawing/2014/main" id="{88669047-7B73-475F-BED0-FCC4189BB43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6388" name="Group 16">
            <a:extLst>
              <a:ext uri="{FF2B5EF4-FFF2-40B4-BE49-F238E27FC236}">
                <a16:creationId xmlns:a16="http://schemas.microsoft.com/office/drawing/2014/main" id="{E83023E4-CB47-417A-AC7D-A6EB46C986CF}"/>
              </a:ext>
            </a:extLst>
          </p:cNvPr>
          <p:cNvGrpSpPr>
            <a:grpSpLocks/>
          </p:cNvGrpSpPr>
          <p:nvPr/>
        </p:nvGrpSpPr>
        <p:grpSpPr bwMode="auto">
          <a:xfrm>
            <a:off x="8084456" y="2971801"/>
            <a:ext cx="4107543" cy="3527425"/>
            <a:chOff x="2274" y="1632"/>
            <a:chExt cx="1824" cy="2222"/>
          </a:xfrm>
        </p:grpSpPr>
        <p:pic>
          <p:nvPicPr>
            <p:cNvPr id="16400" name="Picture 17">
              <a:extLst>
                <a:ext uri="{FF2B5EF4-FFF2-40B4-BE49-F238E27FC236}">
                  <a16:creationId xmlns:a16="http://schemas.microsoft.com/office/drawing/2014/main" id="{FBBEA687-E94F-41F7-8260-8005DD463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2274" y="1632"/>
              <a:ext cx="182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401" name="Group 18">
              <a:extLst>
                <a:ext uri="{FF2B5EF4-FFF2-40B4-BE49-F238E27FC236}">
                  <a16:creationId xmlns:a16="http://schemas.microsoft.com/office/drawing/2014/main" id="{83FC94DD-27D2-43B2-8A04-4AF25967A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5" y="3527"/>
              <a:ext cx="336" cy="327"/>
              <a:chOff x="672" y="548"/>
              <a:chExt cx="336" cy="327"/>
            </a:xfrm>
          </p:grpSpPr>
          <p:grpSp>
            <p:nvGrpSpPr>
              <p:cNvPr id="16402" name="Group 19">
                <a:extLst>
                  <a:ext uri="{FF2B5EF4-FFF2-40B4-BE49-F238E27FC236}">
                    <a16:creationId xmlns:a16="http://schemas.microsoft.com/office/drawing/2014/main" id="{DD9F4C8A-F87D-479C-AC4E-B2B7B90C69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6404" name="Oval 20">
                  <a:extLst>
                    <a:ext uri="{FF2B5EF4-FFF2-40B4-BE49-F238E27FC236}">
                      <a16:creationId xmlns:a16="http://schemas.microsoft.com/office/drawing/2014/main" id="{05276CF2-655D-458A-9F2D-C092EE716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5" name="Oval 21">
                  <a:extLst>
                    <a:ext uri="{FF2B5EF4-FFF2-40B4-BE49-F238E27FC236}">
                      <a16:creationId xmlns:a16="http://schemas.microsoft.com/office/drawing/2014/main" id="{C7E218A9-CA37-4BCB-8F9D-B47CAC0ADB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6" name="Oval 22">
                  <a:extLst>
                    <a:ext uri="{FF2B5EF4-FFF2-40B4-BE49-F238E27FC236}">
                      <a16:creationId xmlns:a16="http://schemas.microsoft.com/office/drawing/2014/main" id="{D3C07429-E00A-4961-80F7-453C49950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7" name="Oval 23">
                  <a:extLst>
                    <a:ext uri="{FF2B5EF4-FFF2-40B4-BE49-F238E27FC236}">
                      <a16:creationId xmlns:a16="http://schemas.microsoft.com/office/drawing/2014/main" id="{07A9B871-DF40-44C2-B5AD-D231508A9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8" name="Oval 24">
                  <a:extLst>
                    <a:ext uri="{FF2B5EF4-FFF2-40B4-BE49-F238E27FC236}">
                      <a16:creationId xmlns:a16="http://schemas.microsoft.com/office/drawing/2014/main" id="{ADC10A47-9A59-4AF3-B650-4269B047B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03" name="Text Box 25">
                <a:extLst>
                  <a:ext uri="{FF2B5EF4-FFF2-40B4-BE49-F238E27FC236}">
                    <a16:creationId xmlns:a16="http://schemas.microsoft.com/office/drawing/2014/main" id="{FB3700F4-EA87-412C-8B07-7528B7B2172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16389" name="Group 26">
            <a:extLst>
              <a:ext uri="{FF2B5EF4-FFF2-40B4-BE49-F238E27FC236}">
                <a16:creationId xmlns:a16="http://schemas.microsoft.com/office/drawing/2014/main" id="{127FB8A7-BD35-4FA6-9626-7E2EFE77810F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971801"/>
            <a:ext cx="3901732" cy="3527425"/>
            <a:chOff x="4143" y="1632"/>
            <a:chExt cx="1536" cy="2222"/>
          </a:xfrm>
        </p:grpSpPr>
        <p:pic>
          <p:nvPicPr>
            <p:cNvPr id="16391" name="Picture 27">
              <a:extLst>
                <a:ext uri="{FF2B5EF4-FFF2-40B4-BE49-F238E27FC236}">
                  <a16:creationId xmlns:a16="http://schemas.microsoft.com/office/drawing/2014/main" id="{3E0203A8-85E2-4CB0-A101-B6CF65BE6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4143" y="1632"/>
              <a:ext cx="1536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392" name="Group 28">
              <a:extLst>
                <a:ext uri="{FF2B5EF4-FFF2-40B4-BE49-F238E27FC236}">
                  <a16:creationId xmlns:a16="http://schemas.microsoft.com/office/drawing/2014/main" id="{2D9B647C-8311-480D-B45B-5328BD86E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9" y="3527"/>
              <a:ext cx="336" cy="327"/>
              <a:chOff x="672" y="548"/>
              <a:chExt cx="336" cy="327"/>
            </a:xfrm>
          </p:grpSpPr>
          <p:grpSp>
            <p:nvGrpSpPr>
              <p:cNvPr id="16393" name="Group 29">
                <a:extLst>
                  <a:ext uri="{FF2B5EF4-FFF2-40B4-BE49-F238E27FC236}">
                    <a16:creationId xmlns:a16="http://schemas.microsoft.com/office/drawing/2014/main" id="{3D1779C1-B249-43BA-AD1A-5CF376415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6395" name="Oval 30">
                  <a:extLst>
                    <a:ext uri="{FF2B5EF4-FFF2-40B4-BE49-F238E27FC236}">
                      <a16:creationId xmlns:a16="http://schemas.microsoft.com/office/drawing/2014/main" id="{02A9AA05-3065-45B4-9826-3864A5D907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6" name="Oval 31">
                  <a:extLst>
                    <a:ext uri="{FF2B5EF4-FFF2-40B4-BE49-F238E27FC236}">
                      <a16:creationId xmlns:a16="http://schemas.microsoft.com/office/drawing/2014/main" id="{7B1327DF-22D3-4226-9850-352BC6576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7" name="Oval 32">
                  <a:extLst>
                    <a:ext uri="{FF2B5EF4-FFF2-40B4-BE49-F238E27FC236}">
                      <a16:creationId xmlns:a16="http://schemas.microsoft.com/office/drawing/2014/main" id="{56437179-C256-4AC0-86FA-3806EC7BB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8" name="Oval 33">
                  <a:extLst>
                    <a:ext uri="{FF2B5EF4-FFF2-40B4-BE49-F238E27FC236}">
                      <a16:creationId xmlns:a16="http://schemas.microsoft.com/office/drawing/2014/main" id="{3A1B0FAB-AF61-417E-B1E1-883C4EB66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399" name="Oval 34">
                  <a:extLst>
                    <a:ext uri="{FF2B5EF4-FFF2-40B4-BE49-F238E27FC236}">
                      <a16:creationId xmlns:a16="http://schemas.microsoft.com/office/drawing/2014/main" id="{AD8D6D0D-FAC7-40C2-ACC4-EB5D9D7E4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394" name="Text Box 35">
                <a:extLst>
                  <a:ext uri="{FF2B5EF4-FFF2-40B4-BE49-F238E27FC236}">
                    <a16:creationId xmlns:a16="http://schemas.microsoft.com/office/drawing/2014/main" id="{E1EE9306-1CD8-4026-8CB2-AB2E03E63F6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16390" name="AutoShape 36">
            <a:extLst>
              <a:ext uri="{FF2B5EF4-FFF2-40B4-BE49-F238E27FC236}">
                <a16:creationId xmlns:a16="http://schemas.microsoft.com/office/drawing/2014/main" id="{1A494CBD-8A41-4FA8-9F9A-CFDF2092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"/>
            <a:ext cx="3733800" cy="14478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Nhóm đôi (3 phút)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72109B06-A4FA-4F13-B0D4-32A409FB952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1000"/>
            <a:ext cx="8458200" cy="4572000"/>
            <a:chOff x="240" y="1200"/>
            <a:chExt cx="5328" cy="2208"/>
          </a:xfrm>
        </p:grpSpPr>
        <p:pic>
          <p:nvPicPr>
            <p:cNvPr id="17412" name="Picture 3">
              <a:extLst>
                <a:ext uri="{FF2B5EF4-FFF2-40B4-BE49-F238E27FC236}">
                  <a16:creationId xmlns:a16="http://schemas.microsoft.com/office/drawing/2014/main" id="{A806E84B-53EB-447D-B833-A39871FDB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5BC4CB9F-081B-46BF-BCF0-8CA3BAA00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14" name="Group 5">
              <a:extLst>
                <a:ext uri="{FF2B5EF4-FFF2-40B4-BE49-F238E27FC236}">
                  <a16:creationId xmlns:a16="http://schemas.microsoft.com/office/drawing/2014/main" id="{06C45547-E3A1-4823-AAE4-5F215E0A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848"/>
              <a:ext cx="624" cy="511"/>
              <a:chOff x="528" y="484"/>
              <a:chExt cx="624" cy="511"/>
            </a:xfrm>
          </p:grpSpPr>
          <p:grpSp>
            <p:nvGrpSpPr>
              <p:cNvPr id="17415" name="Group 6">
                <a:extLst>
                  <a:ext uri="{FF2B5EF4-FFF2-40B4-BE49-F238E27FC236}">
                    <a16:creationId xmlns:a16="http://schemas.microsoft.com/office/drawing/2014/main" id="{7F6A818A-F9D7-46E9-A5CA-4EA210660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484"/>
                <a:ext cx="624" cy="511"/>
                <a:chOff x="1289" y="587"/>
                <a:chExt cx="668" cy="647"/>
              </a:xfrm>
            </p:grpSpPr>
            <p:sp>
              <p:nvSpPr>
                <p:cNvPr id="17417" name="Oval 7">
                  <a:extLst>
                    <a:ext uri="{FF2B5EF4-FFF2-40B4-BE49-F238E27FC236}">
                      <a16:creationId xmlns:a16="http://schemas.microsoft.com/office/drawing/2014/main" id="{1CC2E305-F95A-4C02-9AF5-5C605DBF9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57"/>
                  <a:ext cx="668" cy="31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18" name="Oval 8">
                  <a:extLst>
                    <a:ext uri="{FF2B5EF4-FFF2-40B4-BE49-F238E27FC236}">
                      <a16:creationId xmlns:a16="http://schemas.microsoft.com/office/drawing/2014/main" id="{0FEFFECB-F223-416C-B10F-573800D5D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19" name="Oval 9">
                  <a:extLst>
                    <a:ext uri="{FF2B5EF4-FFF2-40B4-BE49-F238E27FC236}">
                      <a16:creationId xmlns:a16="http://schemas.microsoft.com/office/drawing/2014/main" id="{48539A61-19FB-461A-8EB5-A36CA4F3C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0" name="Oval 10">
                  <a:extLst>
                    <a:ext uri="{FF2B5EF4-FFF2-40B4-BE49-F238E27FC236}">
                      <a16:creationId xmlns:a16="http://schemas.microsoft.com/office/drawing/2014/main" id="{9A10F8AA-71B4-473C-8CE7-01FE0A779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1" name="Oval 11">
                  <a:extLst>
                    <a:ext uri="{FF2B5EF4-FFF2-40B4-BE49-F238E27FC236}">
                      <a16:creationId xmlns:a16="http://schemas.microsoft.com/office/drawing/2014/main" id="{E2EF9828-C2FC-43C2-AF95-0151D3D6C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16" name="Text Box 12">
                <a:extLst>
                  <a:ext uri="{FF2B5EF4-FFF2-40B4-BE49-F238E27FC236}">
                    <a16:creationId xmlns:a16="http://schemas.microsoft.com/office/drawing/2014/main" id="{FE75AD8C-A894-4F18-A9D6-621AB8006AA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0978C0A1-383F-44BE-A51A-FFE6FC1F6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8305800" cy="1295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52"/>
          <p:cNvGrpSpPr/>
          <p:nvPr/>
        </p:nvGrpSpPr>
        <p:grpSpPr>
          <a:xfrm rot="-918597" flipH="1">
            <a:off x="2400764" y="2584054"/>
            <a:ext cx="462333" cy="426930"/>
            <a:chOff x="10254288" y="4243167"/>
            <a:chExt cx="840734" cy="775712"/>
          </a:xfrm>
        </p:grpSpPr>
        <p:sp>
          <p:nvSpPr>
            <p:cNvPr id="1585" name="Google Shape;1585;p52"/>
            <p:cNvSpPr/>
            <p:nvPr/>
          </p:nvSpPr>
          <p:spPr>
            <a:xfrm>
              <a:off x="10294656" y="4261159"/>
              <a:ext cx="740865" cy="727688"/>
            </a:xfrm>
            <a:custGeom>
              <a:avLst/>
              <a:gdLst/>
              <a:ahLst/>
              <a:cxnLst/>
              <a:rect l="l" t="t" r="r" b="b"/>
              <a:pathLst>
                <a:path w="740865" h="727688" extrusionOk="0">
                  <a:moveTo>
                    <a:pt x="126555" y="684477"/>
                  </a:moveTo>
                  <a:cubicBezTo>
                    <a:pt x="131857" y="703844"/>
                    <a:pt x="129582" y="718259"/>
                    <a:pt x="119718" y="727688"/>
                  </a:cubicBezTo>
                  <a:lnTo>
                    <a:pt x="740865" y="158178"/>
                  </a:lnTo>
                  <a:cubicBezTo>
                    <a:pt x="733149" y="76993"/>
                    <a:pt x="685725" y="24267"/>
                    <a:pt x="598582" y="0"/>
                  </a:cubicBezTo>
                  <a:lnTo>
                    <a:pt x="0" y="593195"/>
                  </a:lnTo>
                  <a:cubicBezTo>
                    <a:pt x="9789" y="587660"/>
                    <a:pt x="22796" y="587491"/>
                    <a:pt x="39052" y="592666"/>
                  </a:cubicBezTo>
                  <a:cubicBezTo>
                    <a:pt x="59203" y="597990"/>
                    <a:pt x="77713" y="609515"/>
                    <a:pt x="94636" y="627263"/>
                  </a:cubicBezTo>
                  <a:cubicBezTo>
                    <a:pt x="111590" y="645032"/>
                    <a:pt x="122226" y="664104"/>
                    <a:pt x="126555" y="684477"/>
                  </a:cubicBezTo>
                  <a:close/>
                </a:path>
              </a:pathLst>
            </a:custGeom>
            <a:solidFill>
              <a:srgbClr val="D7BEB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52"/>
            <p:cNvSpPr/>
            <p:nvPr/>
          </p:nvSpPr>
          <p:spPr>
            <a:xfrm>
              <a:off x="10274620" y="4848649"/>
              <a:ext cx="151902" cy="154442"/>
            </a:xfrm>
            <a:custGeom>
              <a:avLst/>
              <a:gdLst/>
              <a:ahLst/>
              <a:cxnLst/>
              <a:rect l="l" t="t" r="r" b="b"/>
              <a:pathLst>
                <a:path w="151902" h="154442" extrusionOk="0">
                  <a:moveTo>
                    <a:pt x="138292" y="141604"/>
                  </a:moveTo>
                  <a:lnTo>
                    <a:pt x="139752" y="140197"/>
                  </a:lnTo>
                  <a:cubicBezTo>
                    <a:pt x="149616" y="130778"/>
                    <a:pt x="151902" y="116353"/>
                    <a:pt x="146589" y="96985"/>
                  </a:cubicBezTo>
                  <a:cubicBezTo>
                    <a:pt x="142261" y="76612"/>
                    <a:pt x="131624" y="57552"/>
                    <a:pt x="114670" y="39772"/>
                  </a:cubicBezTo>
                  <a:cubicBezTo>
                    <a:pt x="97747" y="22023"/>
                    <a:pt x="79237" y="10498"/>
                    <a:pt x="59086" y="5175"/>
                  </a:cubicBezTo>
                  <a:cubicBezTo>
                    <a:pt x="42830" y="0"/>
                    <a:pt x="29823" y="169"/>
                    <a:pt x="20044" y="5704"/>
                  </a:cubicBezTo>
                  <a:cubicBezTo>
                    <a:pt x="18055" y="7577"/>
                    <a:pt x="16107" y="9482"/>
                    <a:pt x="14118" y="11355"/>
                  </a:cubicBezTo>
                  <a:cubicBezTo>
                    <a:pt x="3280" y="21685"/>
                    <a:pt x="0" y="37031"/>
                    <a:pt x="4328" y="57403"/>
                  </a:cubicBezTo>
                  <a:cubicBezTo>
                    <a:pt x="9673" y="76803"/>
                    <a:pt x="20775" y="95408"/>
                    <a:pt x="37697" y="113156"/>
                  </a:cubicBezTo>
                  <a:cubicBezTo>
                    <a:pt x="54652" y="130936"/>
                    <a:pt x="72696" y="142917"/>
                    <a:pt x="91820" y="149150"/>
                  </a:cubicBezTo>
                  <a:cubicBezTo>
                    <a:pt x="111929" y="154442"/>
                    <a:pt x="127433" y="151966"/>
                    <a:pt x="138292" y="141604"/>
                  </a:cubicBezTo>
                  <a:close/>
                </a:path>
              </a:pathLst>
            </a:custGeom>
            <a:solidFill>
              <a:srgbClr val="E9CAC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52"/>
            <p:cNvSpPr/>
            <p:nvPr/>
          </p:nvSpPr>
          <p:spPr>
            <a:xfrm>
              <a:off x="10255713" y="4830557"/>
              <a:ext cx="72823" cy="52133"/>
            </a:xfrm>
            <a:custGeom>
              <a:avLst/>
              <a:gdLst/>
              <a:ahLst/>
              <a:cxnLst/>
              <a:rect l="l" t="t" r="r" b="b"/>
              <a:pathLst>
                <a:path w="72823" h="52133" extrusionOk="0">
                  <a:moveTo>
                    <a:pt x="47614" y="37761"/>
                  </a:moveTo>
                  <a:cubicBezTo>
                    <a:pt x="49604" y="35888"/>
                    <a:pt x="51583" y="34014"/>
                    <a:pt x="53541" y="32109"/>
                  </a:cubicBezTo>
                  <a:cubicBezTo>
                    <a:pt x="72823" y="13588"/>
                    <a:pt x="40417" y="0"/>
                    <a:pt x="25336" y="14488"/>
                  </a:cubicBezTo>
                  <a:cubicBezTo>
                    <a:pt x="23367" y="16372"/>
                    <a:pt x="21399" y="18266"/>
                    <a:pt x="19409" y="20140"/>
                  </a:cubicBezTo>
                  <a:cubicBezTo>
                    <a:pt x="0" y="38533"/>
                    <a:pt x="32448" y="52133"/>
                    <a:pt x="47614" y="37761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2"/>
            <p:cNvSpPr/>
            <p:nvPr/>
          </p:nvSpPr>
          <p:spPr>
            <a:xfrm>
              <a:off x="10256073" y="4835014"/>
              <a:ext cx="65119" cy="96583"/>
            </a:xfrm>
            <a:custGeom>
              <a:avLst/>
              <a:gdLst/>
              <a:ahLst/>
              <a:cxnLst/>
              <a:rect l="l" t="t" r="r" b="b"/>
              <a:pathLst>
                <a:path w="65119" h="96583" extrusionOk="0">
                  <a:moveTo>
                    <a:pt x="42629" y="63669"/>
                  </a:moveTo>
                  <a:cubicBezTo>
                    <a:pt x="40925" y="53689"/>
                    <a:pt x="39867" y="41497"/>
                    <a:pt x="47254" y="33305"/>
                  </a:cubicBezTo>
                  <a:cubicBezTo>
                    <a:pt x="65119" y="13514"/>
                    <a:pt x="33199" y="0"/>
                    <a:pt x="19049" y="15684"/>
                  </a:cubicBezTo>
                  <a:cubicBezTo>
                    <a:pt x="2307" y="34237"/>
                    <a:pt x="0" y="53255"/>
                    <a:pt x="4106" y="77417"/>
                  </a:cubicBezTo>
                  <a:cubicBezTo>
                    <a:pt x="7365" y="96583"/>
                    <a:pt x="46026" y="83650"/>
                    <a:pt x="42629" y="636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52"/>
            <p:cNvSpPr/>
            <p:nvPr/>
          </p:nvSpPr>
          <p:spPr>
            <a:xfrm>
              <a:off x="10254288" y="4879544"/>
              <a:ext cx="90265" cy="106362"/>
            </a:xfrm>
            <a:custGeom>
              <a:avLst/>
              <a:gdLst/>
              <a:ahLst/>
              <a:cxnLst/>
              <a:rect l="l" t="t" r="r" b="b"/>
              <a:pathLst>
                <a:path w="90265" h="106362" extrusionOk="0">
                  <a:moveTo>
                    <a:pt x="75776" y="71384"/>
                  </a:moveTo>
                  <a:cubicBezTo>
                    <a:pt x="61489" y="55848"/>
                    <a:pt x="50577" y="39454"/>
                    <a:pt x="44418" y="19134"/>
                  </a:cubicBezTo>
                  <a:cubicBezTo>
                    <a:pt x="38597" y="0"/>
                    <a:pt x="0" y="13483"/>
                    <a:pt x="5884" y="32882"/>
                  </a:cubicBezTo>
                  <a:cubicBezTo>
                    <a:pt x="12763" y="55509"/>
                    <a:pt x="25399" y="74877"/>
                    <a:pt x="41327" y="92201"/>
                  </a:cubicBezTo>
                  <a:cubicBezTo>
                    <a:pt x="54355" y="106362"/>
                    <a:pt x="90265" y="87132"/>
                    <a:pt x="75776" y="71384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52"/>
            <p:cNvSpPr/>
            <p:nvPr/>
          </p:nvSpPr>
          <p:spPr>
            <a:xfrm>
              <a:off x="10280646" y="4937314"/>
              <a:ext cx="120268" cy="81565"/>
            </a:xfrm>
            <a:custGeom>
              <a:avLst/>
              <a:gdLst/>
              <a:ahLst/>
              <a:cxnLst/>
              <a:rect l="l" t="t" r="r" b="b"/>
              <a:pathLst>
                <a:path w="120268" h="81565" extrusionOk="0">
                  <a:moveTo>
                    <a:pt x="96350" y="45095"/>
                  </a:moveTo>
                  <a:cubicBezTo>
                    <a:pt x="77850" y="38396"/>
                    <a:pt x="63224" y="27484"/>
                    <a:pt x="49413" y="13610"/>
                  </a:cubicBezTo>
                  <a:cubicBezTo>
                    <a:pt x="35866" y="0"/>
                    <a:pt x="0" y="19388"/>
                    <a:pt x="14975" y="34427"/>
                  </a:cubicBezTo>
                  <a:cubicBezTo>
                    <a:pt x="32914" y="52440"/>
                    <a:pt x="52271" y="66230"/>
                    <a:pt x="76284" y="74919"/>
                  </a:cubicBezTo>
                  <a:cubicBezTo>
                    <a:pt x="94636" y="81565"/>
                    <a:pt x="120268" y="53752"/>
                    <a:pt x="96350" y="4509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52"/>
            <p:cNvSpPr/>
            <p:nvPr/>
          </p:nvSpPr>
          <p:spPr>
            <a:xfrm>
              <a:off x="10345046" y="4970771"/>
              <a:ext cx="90296" cy="47434"/>
            </a:xfrm>
            <a:custGeom>
              <a:avLst/>
              <a:gdLst/>
              <a:ahLst/>
              <a:cxnLst/>
              <a:rect l="l" t="t" r="r" b="b"/>
              <a:pathLst>
                <a:path w="90296" h="47434" extrusionOk="0">
                  <a:moveTo>
                    <a:pt x="54250" y="10170"/>
                  </a:moveTo>
                  <a:cubicBezTo>
                    <a:pt x="48080" y="15398"/>
                    <a:pt x="39137" y="13292"/>
                    <a:pt x="31951" y="11641"/>
                  </a:cubicBezTo>
                  <a:cubicBezTo>
                    <a:pt x="22309" y="9429"/>
                    <a:pt x="10234" y="12488"/>
                    <a:pt x="4709" y="21357"/>
                  </a:cubicBezTo>
                  <a:cubicBezTo>
                    <a:pt x="0" y="28913"/>
                    <a:pt x="2233" y="39253"/>
                    <a:pt x="11885" y="41465"/>
                  </a:cubicBezTo>
                  <a:cubicBezTo>
                    <a:pt x="37835" y="47434"/>
                    <a:pt x="61563" y="45465"/>
                    <a:pt x="82454" y="27802"/>
                  </a:cubicBezTo>
                  <a:cubicBezTo>
                    <a:pt x="89439" y="21886"/>
                    <a:pt x="90296" y="11260"/>
                    <a:pt x="82422" y="5873"/>
                  </a:cubicBezTo>
                  <a:cubicBezTo>
                    <a:pt x="73829" y="0"/>
                    <a:pt x="61393" y="4138"/>
                    <a:pt x="54250" y="10170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2"/>
            <p:cNvSpPr/>
            <p:nvPr/>
          </p:nvSpPr>
          <p:spPr>
            <a:xfrm>
              <a:off x="10265268" y="4243167"/>
              <a:ext cx="829754" cy="769873"/>
            </a:xfrm>
            <a:custGeom>
              <a:avLst/>
              <a:gdLst/>
              <a:ahLst/>
              <a:cxnLst/>
              <a:rect l="l" t="t" r="r" b="b"/>
              <a:pathLst>
                <a:path w="829754" h="769873" extrusionOk="0">
                  <a:moveTo>
                    <a:pt x="162231" y="755406"/>
                  </a:moveTo>
                  <a:cubicBezTo>
                    <a:pt x="236907" y="683831"/>
                    <a:pt x="94911" y="578887"/>
                    <a:pt x="24807" y="596455"/>
                  </a:cubicBezTo>
                  <a:cubicBezTo>
                    <a:pt x="31199" y="604138"/>
                    <a:pt x="37591" y="611822"/>
                    <a:pt x="43984" y="619495"/>
                  </a:cubicBezTo>
                  <a:cubicBezTo>
                    <a:pt x="148568" y="515852"/>
                    <a:pt x="253153" y="412220"/>
                    <a:pt x="357737" y="308578"/>
                  </a:cubicBezTo>
                  <a:cubicBezTo>
                    <a:pt x="423290" y="243628"/>
                    <a:pt x="488833" y="178667"/>
                    <a:pt x="554386" y="113707"/>
                  </a:cubicBezTo>
                  <a:cubicBezTo>
                    <a:pt x="573743" y="94530"/>
                    <a:pt x="597280" y="60240"/>
                    <a:pt x="621379" y="47328"/>
                  </a:cubicBezTo>
                  <a:cubicBezTo>
                    <a:pt x="626480" y="44587"/>
                    <a:pt x="632756" y="31273"/>
                    <a:pt x="638471" y="30374"/>
                  </a:cubicBezTo>
                  <a:cubicBezTo>
                    <a:pt x="646197" y="29178"/>
                    <a:pt x="706321" y="79110"/>
                    <a:pt x="712184" y="85672"/>
                  </a:cubicBezTo>
                  <a:cubicBezTo>
                    <a:pt x="790003" y="172751"/>
                    <a:pt x="729223" y="192002"/>
                    <a:pt x="665151" y="250729"/>
                  </a:cubicBezTo>
                  <a:cubicBezTo>
                    <a:pt x="597132" y="313107"/>
                    <a:pt x="529113" y="375475"/>
                    <a:pt x="461084" y="437843"/>
                  </a:cubicBezTo>
                  <a:cubicBezTo>
                    <a:pt x="352551" y="537347"/>
                    <a:pt x="244030" y="636862"/>
                    <a:pt x="135498" y="736377"/>
                  </a:cubicBezTo>
                  <a:cubicBezTo>
                    <a:pt x="115781" y="754443"/>
                    <a:pt x="148346" y="768074"/>
                    <a:pt x="163692" y="753998"/>
                  </a:cubicBezTo>
                  <a:cubicBezTo>
                    <a:pt x="304048" y="625316"/>
                    <a:pt x="444394" y="496633"/>
                    <a:pt x="584750" y="367950"/>
                  </a:cubicBezTo>
                  <a:cubicBezTo>
                    <a:pt x="641625" y="315796"/>
                    <a:pt x="733234" y="258296"/>
                    <a:pt x="775398" y="193145"/>
                  </a:cubicBezTo>
                  <a:cubicBezTo>
                    <a:pt x="829754" y="109145"/>
                    <a:pt x="708628" y="26341"/>
                    <a:pt x="638471" y="2624"/>
                  </a:cubicBezTo>
                  <a:cubicBezTo>
                    <a:pt x="630724" y="0"/>
                    <a:pt x="620088" y="3026"/>
                    <a:pt x="614341" y="8720"/>
                  </a:cubicBezTo>
                  <a:cubicBezTo>
                    <a:pt x="414824" y="206438"/>
                    <a:pt x="215296" y="404166"/>
                    <a:pt x="15779" y="601874"/>
                  </a:cubicBezTo>
                  <a:cubicBezTo>
                    <a:pt x="0" y="617516"/>
                    <a:pt x="19483" y="628787"/>
                    <a:pt x="34956" y="624914"/>
                  </a:cubicBezTo>
                  <a:cubicBezTo>
                    <a:pt x="109812" y="638323"/>
                    <a:pt x="142832" y="675946"/>
                    <a:pt x="134027" y="737774"/>
                  </a:cubicBezTo>
                  <a:cubicBezTo>
                    <a:pt x="114723" y="756284"/>
                    <a:pt x="147129" y="769873"/>
                    <a:pt x="162231" y="755406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Text Box 15">
            <a:extLst>
              <a:ext uri="{FF2B5EF4-FFF2-40B4-BE49-F238E27FC236}">
                <a16:creationId xmlns:a16="http://schemas.microsoft.com/office/drawing/2014/main" id="{8FDEC08F-D6AC-4D51-9D43-7E816197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381" y="2523863"/>
            <a:ext cx="3182743" cy="17543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11" descr="9">
            <a:extLst>
              <a:ext uri="{FF2B5EF4-FFF2-40B4-BE49-F238E27FC236}">
                <a16:creationId xmlns:a16="http://schemas.microsoft.com/office/drawing/2014/main" id="{2744D566-30BA-4B42-B459-9847D5F938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54" y="2502796"/>
            <a:ext cx="846968" cy="177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D411DE2-A9D6-4A23-97E1-8BCCB7E69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72" y="1752601"/>
            <a:ext cx="3543228" cy="3886200"/>
          </a:xfrm>
          <a:prstGeom prst="rect">
            <a:avLst/>
          </a:prstGeom>
        </p:spPr>
      </p:pic>
      <p:sp>
        <p:nvSpPr>
          <p:cNvPr id="2" name="Minus 2">
            <a:extLst>
              <a:ext uri="{FF2B5EF4-FFF2-40B4-BE49-F238E27FC236}">
                <a16:creationId xmlns:a16="http://schemas.microsoft.com/office/drawing/2014/main" id="{92C0B73B-8E5A-43B8-B434-0289C45B25E8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9E15AF64-CEA9-4891-9C6F-B28F1CE0A3F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28600"/>
            <a:ext cx="7315200" cy="4724400"/>
            <a:chOff x="720" y="1152"/>
            <a:chExt cx="4608" cy="2304"/>
          </a:xfrm>
        </p:grpSpPr>
        <p:pic>
          <p:nvPicPr>
            <p:cNvPr id="18436" name="Picture 3">
              <a:extLst>
                <a:ext uri="{FF2B5EF4-FFF2-40B4-BE49-F238E27FC236}">
                  <a16:creationId xmlns:a16="http://schemas.microsoft.com/office/drawing/2014/main" id="{13AC878E-B3BD-4A8B-9B35-5B249B5CC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37" name="Group 4">
              <a:extLst>
                <a:ext uri="{FF2B5EF4-FFF2-40B4-BE49-F238E27FC236}">
                  <a16:creationId xmlns:a16="http://schemas.microsoft.com/office/drawing/2014/main" id="{52A81471-5D92-4929-B269-F819FB729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" y="1156"/>
              <a:ext cx="624" cy="511"/>
              <a:chOff x="528" y="484"/>
              <a:chExt cx="624" cy="511"/>
            </a:xfrm>
          </p:grpSpPr>
          <p:grpSp>
            <p:nvGrpSpPr>
              <p:cNvPr id="18438" name="Group 5">
                <a:extLst>
                  <a:ext uri="{FF2B5EF4-FFF2-40B4-BE49-F238E27FC236}">
                    <a16:creationId xmlns:a16="http://schemas.microsoft.com/office/drawing/2014/main" id="{320561F5-D7C9-4578-9CF2-EF8AE82F7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484"/>
                <a:ext cx="624" cy="511"/>
                <a:chOff x="1289" y="587"/>
                <a:chExt cx="668" cy="647"/>
              </a:xfrm>
            </p:grpSpPr>
            <p:sp>
              <p:nvSpPr>
                <p:cNvPr id="18440" name="Oval 6">
                  <a:extLst>
                    <a:ext uri="{FF2B5EF4-FFF2-40B4-BE49-F238E27FC236}">
                      <a16:creationId xmlns:a16="http://schemas.microsoft.com/office/drawing/2014/main" id="{B61EF4BE-6857-4BD5-A582-A0AFCAE0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56"/>
                  <a:ext cx="668" cy="32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Oval 7">
                  <a:extLst>
                    <a:ext uri="{FF2B5EF4-FFF2-40B4-BE49-F238E27FC236}">
                      <a16:creationId xmlns:a16="http://schemas.microsoft.com/office/drawing/2014/main" id="{58EBEBBE-D97B-43FE-8D98-A41588F69E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Oval 8">
                  <a:extLst>
                    <a:ext uri="{FF2B5EF4-FFF2-40B4-BE49-F238E27FC236}">
                      <a16:creationId xmlns:a16="http://schemas.microsoft.com/office/drawing/2014/main" id="{51004E72-BC7D-4958-B7DB-70528DADA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Oval 9">
                  <a:extLst>
                    <a:ext uri="{FF2B5EF4-FFF2-40B4-BE49-F238E27FC236}">
                      <a16:creationId xmlns:a16="http://schemas.microsoft.com/office/drawing/2014/main" id="{37A115F9-37F5-4D92-B5DA-2859031BE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Oval 10">
                  <a:extLst>
                    <a:ext uri="{FF2B5EF4-FFF2-40B4-BE49-F238E27FC236}">
                      <a16:creationId xmlns:a16="http://schemas.microsoft.com/office/drawing/2014/main" id="{B52F2668-3056-41E5-AB5E-3ABF5A9F6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39" name="Text Box 11">
                <a:extLst>
                  <a:ext uri="{FF2B5EF4-FFF2-40B4-BE49-F238E27FC236}">
                    <a16:creationId xmlns:a16="http://schemas.microsoft.com/office/drawing/2014/main" id="{1805E567-3A3D-4CBD-8126-7208A73D8A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84" y="526"/>
                <a:ext cx="262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DD186D10-B866-4BC0-B3C3-753D3977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81600"/>
            <a:ext cx="8534400" cy="13534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E6BE5E3-82FA-40B2-92CB-D64F97307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937230"/>
            <a:ext cx="8763000" cy="16921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6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id="{41C3CA62-2657-433C-9A95-9E351D78F3C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28600"/>
            <a:ext cx="7848600" cy="4495800"/>
            <a:chOff x="384" y="1104"/>
            <a:chExt cx="4944" cy="2208"/>
          </a:xfrm>
        </p:grpSpPr>
        <p:pic>
          <p:nvPicPr>
            <p:cNvPr id="19460" name="Picture 4">
              <a:extLst>
                <a:ext uri="{FF2B5EF4-FFF2-40B4-BE49-F238E27FC236}">
                  <a16:creationId xmlns:a16="http://schemas.microsoft.com/office/drawing/2014/main" id="{B61CC7EE-E5D8-459E-9A83-C858A42DF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61" name="Group 5">
              <a:extLst>
                <a:ext uri="{FF2B5EF4-FFF2-40B4-BE49-F238E27FC236}">
                  <a16:creationId xmlns:a16="http://schemas.microsoft.com/office/drawing/2014/main" id="{72C2341C-6B4F-4957-9DBB-6D2C284FB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776"/>
              <a:ext cx="624" cy="511"/>
              <a:chOff x="528" y="484"/>
              <a:chExt cx="624" cy="511"/>
            </a:xfrm>
          </p:grpSpPr>
          <p:grpSp>
            <p:nvGrpSpPr>
              <p:cNvPr id="19462" name="Group 6">
                <a:extLst>
                  <a:ext uri="{FF2B5EF4-FFF2-40B4-BE49-F238E27FC236}">
                    <a16:creationId xmlns:a16="http://schemas.microsoft.com/office/drawing/2014/main" id="{B070DAED-6A84-42B0-9545-A2270F8134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484"/>
                <a:ext cx="624" cy="511"/>
                <a:chOff x="1289" y="587"/>
                <a:chExt cx="668" cy="647"/>
              </a:xfrm>
            </p:grpSpPr>
            <p:sp>
              <p:nvSpPr>
                <p:cNvPr id="19464" name="Oval 7">
                  <a:extLst>
                    <a:ext uri="{FF2B5EF4-FFF2-40B4-BE49-F238E27FC236}">
                      <a16:creationId xmlns:a16="http://schemas.microsoft.com/office/drawing/2014/main" id="{D952CBD6-4853-4F52-8FDE-5BCD9C6563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89" y="755"/>
                  <a:ext cx="668" cy="32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65" name="Oval 8">
                  <a:extLst>
                    <a:ext uri="{FF2B5EF4-FFF2-40B4-BE49-F238E27FC236}">
                      <a16:creationId xmlns:a16="http://schemas.microsoft.com/office/drawing/2014/main" id="{6D8E81C3-BAD8-4F48-A444-7E5B78F00F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66" name="Oval 9">
                  <a:extLst>
                    <a:ext uri="{FF2B5EF4-FFF2-40B4-BE49-F238E27FC236}">
                      <a16:creationId xmlns:a16="http://schemas.microsoft.com/office/drawing/2014/main" id="{F4303961-AE97-4955-A189-89E974C4E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67" name="Oval 10">
                  <a:extLst>
                    <a:ext uri="{FF2B5EF4-FFF2-40B4-BE49-F238E27FC236}">
                      <a16:creationId xmlns:a16="http://schemas.microsoft.com/office/drawing/2014/main" id="{0A119DCB-57A2-400B-9CCB-967D7AB5C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68" name="Oval 11">
                  <a:extLst>
                    <a:ext uri="{FF2B5EF4-FFF2-40B4-BE49-F238E27FC236}">
                      <a16:creationId xmlns:a16="http://schemas.microsoft.com/office/drawing/2014/main" id="{790ED6BB-F087-47DD-84E0-91C84D6CF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463" name="Text Box 12">
                <a:extLst>
                  <a:ext uri="{FF2B5EF4-FFF2-40B4-BE49-F238E27FC236}">
                    <a16:creationId xmlns:a16="http://schemas.microsoft.com/office/drawing/2014/main" id="{A0EB75CC-CAAD-4051-A947-8927570C1A2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52CA124-2EEE-450D-9E00-9AA4E67A7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61" y="4980696"/>
            <a:ext cx="4414095" cy="186641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4776FDB0-C344-4AED-93A5-4BFB2A3F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0" y="1481355"/>
            <a:ext cx="4426859" cy="2531819"/>
          </a:xfrm>
          <a:prstGeom prst="rect">
            <a:avLst/>
          </a:prstGeom>
        </p:spPr>
      </p:pic>
      <p:pic>
        <p:nvPicPr>
          <p:cNvPr id="27651" name="Picture 3" descr="Untitled-7">
            <a:extLst>
              <a:ext uri="{FF2B5EF4-FFF2-40B4-BE49-F238E27FC236}">
                <a16:creationId xmlns:a16="http://schemas.microsoft.com/office/drawing/2014/main" id="{203BB5BD-D897-42EE-8692-A5CDA7CE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95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E60587A-1992-42D5-B1CA-FDF4A5217827}"/>
              </a:ext>
            </a:extLst>
          </p:cNvPr>
          <p:cNvSpPr txBox="1"/>
          <p:nvPr/>
        </p:nvSpPr>
        <p:spPr>
          <a:xfrm>
            <a:off x="478971" y="1127780"/>
            <a:ext cx="4455885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D390F6E-4859-4C46-AF63-40755534D90F}"/>
              </a:ext>
            </a:extLst>
          </p:cNvPr>
          <p:cNvSpPr txBox="1"/>
          <p:nvPr/>
        </p:nvSpPr>
        <p:spPr>
          <a:xfrm>
            <a:off x="437180" y="4307240"/>
            <a:ext cx="4414095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A01EE82-D16C-45E1-9450-1BC4F7C7978E}"/>
              </a:ext>
            </a:extLst>
          </p:cNvPr>
          <p:cNvSpPr txBox="1"/>
          <p:nvPr/>
        </p:nvSpPr>
        <p:spPr>
          <a:xfrm>
            <a:off x="6850746" y="873333"/>
            <a:ext cx="5341254" cy="83099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400" dirty="0"/>
          </a:p>
        </p:txBody>
      </p:sp>
      <p:pic>
        <p:nvPicPr>
          <p:cNvPr id="1026" name="Picture 2" descr="HOÀN MỸ ĐÀ NẴNG KHÁM SÀNG LỌC TIM MIỄN PHÍ TẠI TỈNH HÀ TĨNH | Bệnh viện  Hoàn Mỹ Đà Nẵng">
            <a:extLst>
              <a:ext uri="{FF2B5EF4-FFF2-40B4-BE49-F238E27FC236}">
                <a16:creationId xmlns:a16="http://schemas.microsoft.com/office/drawing/2014/main" id="{CB537BB5-722C-4ED7-AA9E-AADBF820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6" y="4549677"/>
            <a:ext cx="5341254" cy="22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8341F86-FE62-4F4B-A751-4352183E43D4}"/>
              </a:ext>
            </a:extLst>
          </p:cNvPr>
          <p:cNvSpPr txBox="1"/>
          <p:nvPr/>
        </p:nvSpPr>
        <p:spPr>
          <a:xfrm>
            <a:off x="6850746" y="4013174"/>
            <a:ext cx="5341253" cy="46166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kịp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endParaRPr lang="en-US" sz="2400" dirty="0"/>
          </a:p>
        </p:txBody>
      </p:sp>
      <p:pic>
        <p:nvPicPr>
          <p:cNvPr id="1028" name="Picture 4" descr="Hình ảnh Rèn Luyện Sức Khoẻ, ., Rèn Luyện Sức Khoẻ, Tập Thể Dục Buổi Sáng.  miễn phí tải tập tin PNG PSDComment và Vector">
            <a:extLst>
              <a:ext uri="{FF2B5EF4-FFF2-40B4-BE49-F238E27FC236}">
                <a16:creationId xmlns:a16="http://schemas.microsoft.com/office/drawing/2014/main" id="{9BDF7615-399B-4187-90CA-54BDC53D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6" y="1643743"/>
            <a:ext cx="2714168" cy="22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nh dưỡng hợp lý cho người suy thận - Bệnh viện Nhân Dân 115">
            <a:extLst>
              <a:ext uri="{FF2B5EF4-FFF2-40B4-BE49-F238E27FC236}">
                <a16:creationId xmlns:a16="http://schemas.microsoft.com/office/drawing/2014/main" id="{41C1E0DF-7A5B-45DC-852C-1051F477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07" y="1685925"/>
            <a:ext cx="2628900" cy="23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F4564D-A863-4527-BEC0-8F9AB03D7523}"/>
              </a:ext>
            </a:extLst>
          </p:cNvPr>
          <p:cNvSpPr txBox="1"/>
          <p:nvPr/>
        </p:nvSpPr>
        <p:spPr>
          <a:xfrm>
            <a:off x="3570514" y="59244"/>
            <a:ext cx="599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phòng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bệnh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tim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R01">
            <a:extLst>
              <a:ext uri="{FF2B5EF4-FFF2-40B4-BE49-F238E27FC236}">
                <a16:creationId xmlns:a16="http://schemas.microsoft.com/office/drawing/2014/main" id="{FF86019B-A507-41E9-9054-FB55F635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AA74D049-1383-4CB1-9828-B6582685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81401"/>
            <a:ext cx="251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Quà tặng của bạn là một bông hoa tươi thắm nếu bạn trả lời đúng câu hỏi sau: </a:t>
            </a: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Bệnh thấp tim có tác hại gì?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BC4E514-DB42-4A94-9F51-38E7678B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1B43071A-C412-41C8-AA62-1CD0DA86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1BA2B503-9DE2-4957-998F-C66016EE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276601"/>
            <a:ext cx="274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Phần thưởng cho bạn là một cục tẩy xinh xắn nếu bạn trả lời được câu hỏi sau: </a:t>
            </a: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Để phòng bệnh thấp tim chúng ta cần phải làm gì?</a:t>
            </a:r>
            <a:endParaRPr lang="en-US" altLang="en-US" sz="2000" b="1" i="1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id="{33C0077F-5542-47D4-94D1-DDEEB421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6600"/>
            <a:ext cx="2667000" cy="2362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srgbClr val="99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AA656479-FE91-4260-8215-9B4FEC2C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62201"/>
            <a:ext cx="2743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Phần thưởng cho bạn là một tràng pháo tay nếu bạn trả lời được câu hỏi sau:</a:t>
            </a:r>
            <a:r>
              <a:rPr lang="en-US" altLang="en-US" sz="2000" b="1">
                <a:solidFill>
                  <a:srgbClr val="800000"/>
                </a:solidFill>
                <a:latin typeface="Times New Roman" panose="02020603050405020304" pitchFamily="18" charset="0"/>
              </a:rPr>
              <a:t>Bệnh nào sau đây không phải là bệnh  về tim mạch: </a:t>
            </a:r>
            <a:r>
              <a:rPr lang="en-US" altLang="en-US" sz="2000" b="1" i="1">
                <a:solidFill>
                  <a:srgbClr val="99CC00"/>
                </a:solidFill>
                <a:latin typeface="Times New Roman" panose="02020603050405020304" pitchFamily="18" charset="0"/>
              </a:rPr>
              <a:t>cao huyết áp, lao, thấp tim, đứt mạch máu não?</a:t>
            </a:r>
          </a:p>
        </p:txBody>
      </p:sp>
      <p:sp>
        <p:nvSpPr>
          <p:cNvPr id="28681" name="AutoShape 9">
            <a:extLst>
              <a:ext uri="{FF2B5EF4-FFF2-40B4-BE49-F238E27FC236}">
                <a16:creationId xmlns:a16="http://schemas.microsoft.com/office/drawing/2014/main" id="{99CF5893-C366-47C2-AEEA-C6A1C5494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2971800" cy="2743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AutoShape 10">
            <a:extLst>
              <a:ext uri="{FF2B5EF4-FFF2-40B4-BE49-F238E27FC236}">
                <a16:creationId xmlns:a16="http://schemas.microsoft.com/office/drawing/2014/main" id="{4551D250-33EF-446B-A1DB-9BAE40D1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048000"/>
            <a:ext cx="2895600" cy="2286000"/>
          </a:xfrm>
          <a:prstGeom prst="cube">
            <a:avLst>
              <a:gd name="adj" fmla="val 25000"/>
            </a:avLst>
          </a:prstGeom>
          <a:solidFill>
            <a:srgbClr val="02F64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WordArt 11">
            <a:extLst>
              <a:ext uri="{FF2B5EF4-FFF2-40B4-BE49-F238E27FC236}">
                <a16:creationId xmlns:a16="http://schemas.microsoft.com/office/drawing/2014/main" id="{552A6694-0366-440C-B754-813BCC859A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685800"/>
            <a:ext cx="4897438" cy="335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</a:p>
        </p:txBody>
      </p:sp>
      <p:pic>
        <p:nvPicPr>
          <p:cNvPr id="16396" name="Picture 12" descr="Rose03">
            <a:extLst>
              <a:ext uri="{FF2B5EF4-FFF2-40B4-BE49-F238E27FC236}">
                <a16:creationId xmlns:a16="http://schemas.microsoft.com/office/drawing/2014/main" id="{A89DA0D9-D94C-4197-BB42-11394293D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Rose03">
            <a:extLst>
              <a:ext uri="{FF2B5EF4-FFF2-40B4-BE49-F238E27FC236}">
                <a16:creationId xmlns:a16="http://schemas.microsoft.com/office/drawing/2014/main" id="{36FD7A94-C071-419E-B717-64D98901E2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8" grpId="0"/>
      <p:bldP spid="28679" grpId="0" animBg="1"/>
      <p:bldP spid="28680" grpId="0"/>
      <p:bldP spid="28681" grpId="0" animBg="1"/>
      <p:bldP spid="286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  <a:extLst>
              <a:ext uri="{FF2B5EF4-FFF2-40B4-BE49-F238E27FC236}">
                <a16:creationId xmlns:a16="http://schemas.microsoft.com/office/drawing/2014/main" id="{2B8C8080-051B-482A-91D7-DBD04AEA400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cungmuahat....3.MP3">
            <a:hlinkClick r:id="" action="ppaction://media"/>
            <a:extLst>
              <a:ext uri="{FF2B5EF4-FFF2-40B4-BE49-F238E27FC236}">
                <a16:creationId xmlns:a16="http://schemas.microsoft.com/office/drawing/2014/main" id="{37A23BC1-8CEA-4D4E-8A48-A349AB7E52A8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heme8">
            <a:extLst>
              <a:ext uri="{FF2B5EF4-FFF2-40B4-BE49-F238E27FC236}">
                <a16:creationId xmlns:a16="http://schemas.microsoft.com/office/drawing/2014/main" id="{BD969A29-C9E0-4C5E-831E-C54CF2A3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hai">
            <a:extLst>
              <a:ext uri="{FF2B5EF4-FFF2-40B4-BE49-F238E27FC236}">
                <a16:creationId xmlns:a16="http://schemas.microsoft.com/office/drawing/2014/main" id="{DDA45133-E9C2-4CA3-9972-499B55FB4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rai">
            <a:extLst>
              <a:ext uri="{FF2B5EF4-FFF2-40B4-BE49-F238E27FC236}">
                <a16:creationId xmlns:a16="http://schemas.microsoft.com/office/drawing/2014/main" id="{753E9754-46F0-4C51-858B-BC59563CA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Group 9">
            <a:extLst>
              <a:ext uri="{FF2B5EF4-FFF2-40B4-BE49-F238E27FC236}">
                <a16:creationId xmlns:a16="http://schemas.microsoft.com/office/drawing/2014/main" id="{EAF3A60A-7AE8-4725-A282-AD172D46E092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953000"/>
            <a:ext cx="1371600" cy="1295400"/>
            <a:chOff x="777" y="537"/>
            <a:chExt cx="1547" cy="2718"/>
          </a:xfrm>
        </p:grpSpPr>
        <p:sp>
          <p:nvSpPr>
            <p:cNvPr id="17421" name="Text Box 10">
              <a:extLst>
                <a:ext uri="{FF2B5EF4-FFF2-40B4-BE49-F238E27FC236}">
                  <a16:creationId xmlns:a16="http://schemas.microsoft.com/office/drawing/2014/main" id="{224E7CF1-C61E-4E84-9310-9993A0BF2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7422" name="Group 11">
              <a:extLst>
                <a:ext uri="{FF2B5EF4-FFF2-40B4-BE49-F238E27FC236}">
                  <a16:creationId xmlns:a16="http://schemas.microsoft.com/office/drawing/2014/main" id="{07FD11C7-4957-4944-84EA-CEC549A70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8528" name="Freeform 12">
                <a:extLst>
                  <a:ext uri="{FF2B5EF4-FFF2-40B4-BE49-F238E27FC236}">
                    <a16:creationId xmlns:a16="http://schemas.microsoft.com/office/drawing/2014/main" id="{1AC052F1-BE49-406F-B7DD-5D661799F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9" name="Freeform 13">
                <a:extLst>
                  <a:ext uri="{FF2B5EF4-FFF2-40B4-BE49-F238E27FC236}">
                    <a16:creationId xmlns:a16="http://schemas.microsoft.com/office/drawing/2014/main" id="{BA58F3FC-A99A-498D-8928-D9ECD17EC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0" name="Freeform 14">
                <a:extLst>
                  <a:ext uri="{FF2B5EF4-FFF2-40B4-BE49-F238E27FC236}">
                    <a16:creationId xmlns:a16="http://schemas.microsoft.com/office/drawing/2014/main" id="{9DF6A376-EAD4-4F63-AB04-5B67C268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1" name="Freeform 15">
                <a:extLst>
                  <a:ext uri="{FF2B5EF4-FFF2-40B4-BE49-F238E27FC236}">
                    <a16:creationId xmlns:a16="http://schemas.microsoft.com/office/drawing/2014/main" id="{471B7D94-36C0-44DA-91EF-BCCC0C50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2" name="Freeform 16">
                <a:extLst>
                  <a:ext uri="{FF2B5EF4-FFF2-40B4-BE49-F238E27FC236}">
                    <a16:creationId xmlns:a16="http://schemas.microsoft.com/office/drawing/2014/main" id="{2C60D48D-60D9-4296-85F9-FD85B62A9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3" name="Freeform 17">
                <a:extLst>
                  <a:ext uri="{FF2B5EF4-FFF2-40B4-BE49-F238E27FC236}">
                    <a16:creationId xmlns:a16="http://schemas.microsoft.com/office/drawing/2014/main" id="{14671FC0-FF5D-4655-B5DB-071F716E3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4" name="Freeform 18">
                <a:extLst>
                  <a:ext uri="{FF2B5EF4-FFF2-40B4-BE49-F238E27FC236}">
                    <a16:creationId xmlns:a16="http://schemas.microsoft.com/office/drawing/2014/main" id="{B6ACE742-E451-474D-B7CA-0FD53AD62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5" name="Freeform 19">
                <a:extLst>
                  <a:ext uri="{FF2B5EF4-FFF2-40B4-BE49-F238E27FC236}">
                    <a16:creationId xmlns:a16="http://schemas.microsoft.com/office/drawing/2014/main" id="{639301EF-1701-4EE8-A38D-B60A7FC1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6" name="Freeform 20">
                <a:extLst>
                  <a:ext uri="{FF2B5EF4-FFF2-40B4-BE49-F238E27FC236}">
                    <a16:creationId xmlns:a16="http://schemas.microsoft.com/office/drawing/2014/main" id="{DBAF9608-F1F7-4190-B178-CCCE776E3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7" name="Freeform 21">
                <a:extLst>
                  <a:ext uri="{FF2B5EF4-FFF2-40B4-BE49-F238E27FC236}">
                    <a16:creationId xmlns:a16="http://schemas.microsoft.com/office/drawing/2014/main" id="{9A231E73-3BCF-488F-984F-8799C05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8" name="Freeform 22">
                <a:extLst>
                  <a:ext uri="{FF2B5EF4-FFF2-40B4-BE49-F238E27FC236}">
                    <a16:creationId xmlns:a16="http://schemas.microsoft.com/office/drawing/2014/main" id="{7E346AE9-439C-493B-8F8C-3C3E47F9A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39" name="Freeform 23">
                <a:extLst>
                  <a:ext uri="{FF2B5EF4-FFF2-40B4-BE49-F238E27FC236}">
                    <a16:creationId xmlns:a16="http://schemas.microsoft.com/office/drawing/2014/main" id="{3789CAFD-19FF-46AE-81DE-1038F6FAA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0" name="Freeform 24">
                <a:extLst>
                  <a:ext uri="{FF2B5EF4-FFF2-40B4-BE49-F238E27FC236}">
                    <a16:creationId xmlns:a16="http://schemas.microsoft.com/office/drawing/2014/main" id="{92E61010-4D1A-44BA-978A-584A1DF67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1" name="Freeform 25">
                <a:extLst>
                  <a:ext uri="{FF2B5EF4-FFF2-40B4-BE49-F238E27FC236}">
                    <a16:creationId xmlns:a16="http://schemas.microsoft.com/office/drawing/2014/main" id="{FAB15CE0-4CD4-42EF-9795-3296F23BA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2" name="Freeform 26">
                <a:extLst>
                  <a:ext uri="{FF2B5EF4-FFF2-40B4-BE49-F238E27FC236}">
                    <a16:creationId xmlns:a16="http://schemas.microsoft.com/office/drawing/2014/main" id="{40D29E4E-0F46-4EE1-B803-F41C4F3C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3" name="Freeform 27">
                <a:extLst>
                  <a:ext uri="{FF2B5EF4-FFF2-40B4-BE49-F238E27FC236}">
                    <a16:creationId xmlns:a16="http://schemas.microsoft.com/office/drawing/2014/main" id="{704E5B94-AEA8-4789-AB02-C3F444E8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4" name="Freeform 28">
                <a:extLst>
                  <a:ext uri="{FF2B5EF4-FFF2-40B4-BE49-F238E27FC236}">
                    <a16:creationId xmlns:a16="http://schemas.microsoft.com/office/drawing/2014/main" id="{17FD77B2-4F28-44BD-9040-9C3C0CBF2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5" name="Freeform 29">
                <a:extLst>
                  <a:ext uri="{FF2B5EF4-FFF2-40B4-BE49-F238E27FC236}">
                    <a16:creationId xmlns:a16="http://schemas.microsoft.com/office/drawing/2014/main" id="{7F8DC6A6-35B9-4D65-9699-A0EBD0200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6" name="Freeform 30">
                <a:extLst>
                  <a:ext uri="{FF2B5EF4-FFF2-40B4-BE49-F238E27FC236}">
                    <a16:creationId xmlns:a16="http://schemas.microsoft.com/office/drawing/2014/main" id="{FC5D40E8-F855-45ED-9E67-0A0F4A1B6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7" name="Freeform 31">
                <a:extLst>
                  <a:ext uri="{FF2B5EF4-FFF2-40B4-BE49-F238E27FC236}">
                    <a16:creationId xmlns:a16="http://schemas.microsoft.com/office/drawing/2014/main" id="{1671768D-EB1E-47AA-A1E7-A2EF3EA07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8" name="Freeform 32">
                <a:extLst>
                  <a:ext uri="{FF2B5EF4-FFF2-40B4-BE49-F238E27FC236}">
                    <a16:creationId xmlns:a16="http://schemas.microsoft.com/office/drawing/2014/main" id="{CF5611EA-3E22-4A39-A011-E2043C4B0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49" name="Freeform 33">
                <a:extLst>
                  <a:ext uri="{FF2B5EF4-FFF2-40B4-BE49-F238E27FC236}">
                    <a16:creationId xmlns:a16="http://schemas.microsoft.com/office/drawing/2014/main" id="{FDFB77D2-76FD-4D21-A2B8-2AF7C5004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0" name="Freeform 34">
                <a:extLst>
                  <a:ext uri="{FF2B5EF4-FFF2-40B4-BE49-F238E27FC236}">
                    <a16:creationId xmlns:a16="http://schemas.microsoft.com/office/drawing/2014/main" id="{73843220-283A-47F7-A3B6-479B91317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1" name="Freeform 35">
                <a:extLst>
                  <a:ext uri="{FF2B5EF4-FFF2-40B4-BE49-F238E27FC236}">
                    <a16:creationId xmlns:a16="http://schemas.microsoft.com/office/drawing/2014/main" id="{9B0FDA97-CBBD-43AF-9D11-9332F1C5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2" name="Freeform 36">
                <a:extLst>
                  <a:ext uri="{FF2B5EF4-FFF2-40B4-BE49-F238E27FC236}">
                    <a16:creationId xmlns:a16="http://schemas.microsoft.com/office/drawing/2014/main" id="{3229C976-9312-437B-A87F-A9E3CFE9C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3" name="Freeform 37">
                <a:extLst>
                  <a:ext uri="{FF2B5EF4-FFF2-40B4-BE49-F238E27FC236}">
                    <a16:creationId xmlns:a16="http://schemas.microsoft.com/office/drawing/2014/main" id="{69F20A75-00B8-444A-A625-440B70316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4" name="Freeform 38">
                <a:extLst>
                  <a:ext uri="{FF2B5EF4-FFF2-40B4-BE49-F238E27FC236}">
                    <a16:creationId xmlns:a16="http://schemas.microsoft.com/office/drawing/2014/main" id="{5C1B7C29-8D5F-444E-B377-5E1E850F9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5" name="Freeform 39">
                <a:extLst>
                  <a:ext uri="{FF2B5EF4-FFF2-40B4-BE49-F238E27FC236}">
                    <a16:creationId xmlns:a16="http://schemas.microsoft.com/office/drawing/2014/main" id="{838A50D0-6947-4941-B6AA-1C5E637AD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6" name="Freeform 40">
                <a:extLst>
                  <a:ext uri="{FF2B5EF4-FFF2-40B4-BE49-F238E27FC236}">
                    <a16:creationId xmlns:a16="http://schemas.microsoft.com/office/drawing/2014/main" id="{8962ABBB-8570-46A8-9C52-F0289AFA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7" name="Freeform 41">
                <a:extLst>
                  <a:ext uri="{FF2B5EF4-FFF2-40B4-BE49-F238E27FC236}">
                    <a16:creationId xmlns:a16="http://schemas.microsoft.com/office/drawing/2014/main" id="{5B22CD07-D765-4CFE-A96A-B44EFF1E2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8" name="Freeform 42">
                <a:extLst>
                  <a:ext uri="{FF2B5EF4-FFF2-40B4-BE49-F238E27FC236}">
                    <a16:creationId xmlns:a16="http://schemas.microsoft.com/office/drawing/2014/main" id="{1BF183AC-3A15-468A-9F07-FB3A855CA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59" name="Freeform 43">
                <a:extLst>
                  <a:ext uri="{FF2B5EF4-FFF2-40B4-BE49-F238E27FC236}">
                    <a16:creationId xmlns:a16="http://schemas.microsoft.com/office/drawing/2014/main" id="{08B09D87-1F61-42A0-8E65-E5537A483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0" name="Freeform 44">
                <a:extLst>
                  <a:ext uri="{FF2B5EF4-FFF2-40B4-BE49-F238E27FC236}">
                    <a16:creationId xmlns:a16="http://schemas.microsoft.com/office/drawing/2014/main" id="{36491568-D902-4A24-A40E-26532B80E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1" name="Freeform 45">
                <a:extLst>
                  <a:ext uri="{FF2B5EF4-FFF2-40B4-BE49-F238E27FC236}">
                    <a16:creationId xmlns:a16="http://schemas.microsoft.com/office/drawing/2014/main" id="{85E07CF8-A10E-439F-BE6E-A6C95911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2" name="Freeform 46">
                <a:extLst>
                  <a:ext uri="{FF2B5EF4-FFF2-40B4-BE49-F238E27FC236}">
                    <a16:creationId xmlns:a16="http://schemas.microsoft.com/office/drawing/2014/main" id="{0C98A8BB-3A4D-4497-B5CD-85922C12F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3" name="Freeform 47">
                <a:extLst>
                  <a:ext uri="{FF2B5EF4-FFF2-40B4-BE49-F238E27FC236}">
                    <a16:creationId xmlns:a16="http://schemas.microsoft.com/office/drawing/2014/main" id="{3C682346-E62E-4BA1-A45B-5D8BCAA1F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4" name="Freeform 48">
                <a:extLst>
                  <a:ext uri="{FF2B5EF4-FFF2-40B4-BE49-F238E27FC236}">
                    <a16:creationId xmlns:a16="http://schemas.microsoft.com/office/drawing/2014/main" id="{FE53CEEB-EE2A-4EDD-9D3C-B6A955B5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5" name="Freeform 49">
                <a:extLst>
                  <a:ext uri="{FF2B5EF4-FFF2-40B4-BE49-F238E27FC236}">
                    <a16:creationId xmlns:a16="http://schemas.microsoft.com/office/drawing/2014/main" id="{98BD391A-A081-4686-A7ED-A87643D9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6" name="Freeform 50">
                <a:extLst>
                  <a:ext uri="{FF2B5EF4-FFF2-40B4-BE49-F238E27FC236}">
                    <a16:creationId xmlns:a16="http://schemas.microsoft.com/office/drawing/2014/main" id="{DFC94892-3E0F-4FC6-A303-682B8539C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7" name="Freeform 51">
                <a:extLst>
                  <a:ext uri="{FF2B5EF4-FFF2-40B4-BE49-F238E27FC236}">
                    <a16:creationId xmlns:a16="http://schemas.microsoft.com/office/drawing/2014/main" id="{9B2FEE96-6E58-4891-8968-4356F3B4C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8" name="Freeform 52">
                <a:extLst>
                  <a:ext uri="{FF2B5EF4-FFF2-40B4-BE49-F238E27FC236}">
                    <a16:creationId xmlns:a16="http://schemas.microsoft.com/office/drawing/2014/main" id="{11F33966-CBFD-4CFE-AD39-138621911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69" name="Freeform 53">
                <a:extLst>
                  <a:ext uri="{FF2B5EF4-FFF2-40B4-BE49-F238E27FC236}">
                    <a16:creationId xmlns:a16="http://schemas.microsoft.com/office/drawing/2014/main" id="{6E5F4478-BCD7-4112-B62B-19873395E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0" name="Freeform 54">
                <a:extLst>
                  <a:ext uri="{FF2B5EF4-FFF2-40B4-BE49-F238E27FC236}">
                    <a16:creationId xmlns:a16="http://schemas.microsoft.com/office/drawing/2014/main" id="{58E2EC31-A400-497A-9B12-C87576CAC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1" name="Freeform 55">
                <a:extLst>
                  <a:ext uri="{FF2B5EF4-FFF2-40B4-BE49-F238E27FC236}">
                    <a16:creationId xmlns:a16="http://schemas.microsoft.com/office/drawing/2014/main" id="{C1EA0FF5-8CAE-4917-B62F-EEAB8FA6A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2" name="Freeform 56">
                <a:extLst>
                  <a:ext uri="{FF2B5EF4-FFF2-40B4-BE49-F238E27FC236}">
                    <a16:creationId xmlns:a16="http://schemas.microsoft.com/office/drawing/2014/main" id="{E22F2718-F522-4566-9D72-9FD657CA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3" name="Freeform 57">
                <a:extLst>
                  <a:ext uri="{FF2B5EF4-FFF2-40B4-BE49-F238E27FC236}">
                    <a16:creationId xmlns:a16="http://schemas.microsoft.com/office/drawing/2014/main" id="{7DBFC345-1BAD-4D9E-941D-AEA4AF915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4" name="Freeform 58">
                <a:extLst>
                  <a:ext uri="{FF2B5EF4-FFF2-40B4-BE49-F238E27FC236}">
                    <a16:creationId xmlns:a16="http://schemas.microsoft.com/office/drawing/2014/main" id="{8B1B09EC-D830-45CE-83A7-F98617663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5" name="Freeform 59">
                <a:extLst>
                  <a:ext uri="{FF2B5EF4-FFF2-40B4-BE49-F238E27FC236}">
                    <a16:creationId xmlns:a16="http://schemas.microsoft.com/office/drawing/2014/main" id="{F2ED6C33-BD21-4A27-B0C0-ECCBD9DE7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6" name="Freeform 60">
                <a:extLst>
                  <a:ext uri="{FF2B5EF4-FFF2-40B4-BE49-F238E27FC236}">
                    <a16:creationId xmlns:a16="http://schemas.microsoft.com/office/drawing/2014/main" id="{1D899B00-E3AB-4F2F-B3E5-2B080860B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7" name="Freeform 61">
                <a:extLst>
                  <a:ext uri="{FF2B5EF4-FFF2-40B4-BE49-F238E27FC236}">
                    <a16:creationId xmlns:a16="http://schemas.microsoft.com/office/drawing/2014/main" id="{9135B43D-6CA0-455C-A4E7-A3A4AF547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8" name="Freeform 62">
                <a:extLst>
                  <a:ext uri="{FF2B5EF4-FFF2-40B4-BE49-F238E27FC236}">
                    <a16:creationId xmlns:a16="http://schemas.microsoft.com/office/drawing/2014/main" id="{B3BF4ADB-C1FD-4A2A-A7E3-DF0C596A0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79" name="Freeform 63">
                <a:extLst>
                  <a:ext uri="{FF2B5EF4-FFF2-40B4-BE49-F238E27FC236}">
                    <a16:creationId xmlns:a16="http://schemas.microsoft.com/office/drawing/2014/main" id="{6C34EFF3-9B2A-419D-9E20-6527506C1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0" name="Freeform 64">
                <a:extLst>
                  <a:ext uri="{FF2B5EF4-FFF2-40B4-BE49-F238E27FC236}">
                    <a16:creationId xmlns:a16="http://schemas.microsoft.com/office/drawing/2014/main" id="{BC5331D4-7A4A-432D-BBA1-0610DB821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1" name="Freeform 65">
                <a:extLst>
                  <a:ext uri="{FF2B5EF4-FFF2-40B4-BE49-F238E27FC236}">
                    <a16:creationId xmlns:a16="http://schemas.microsoft.com/office/drawing/2014/main" id="{63E16C12-BBB2-4E18-B4F4-A95B89501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2" name="Freeform 66">
                <a:extLst>
                  <a:ext uri="{FF2B5EF4-FFF2-40B4-BE49-F238E27FC236}">
                    <a16:creationId xmlns:a16="http://schemas.microsoft.com/office/drawing/2014/main" id="{02A96EE3-23A3-409B-977A-1A8C03FF0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3" name="Freeform 67">
                <a:extLst>
                  <a:ext uri="{FF2B5EF4-FFF2-40B4-BE49-F238E27FC236}">
                    <a16:creationId xmlns:a16="http://schemas.microsoft.com/office/drawing/2014/main" id="{C6758FBF-66D0-42CB-A321-26B9901ED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4" name="Freeform 68">
                <a:extLst>
                  <a:ext uri="{FF2B5EF4-FFF2-40B4-BE49-F238E27FC236}">
                    <a16:creationId xmlns:a16="http://schemas.microsoft.com/office/drawing/2014/main" id="{724A6BE3-F9B2-428C-A36C-44A2F4C41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5" name="Freeform 69">
                <a:extLst>
                  <a:ext uri="{FF2B5EF4-FFF2-40B4-BE49-F238E27FC236}">
                    <a16:creationId xmlns:a16="http://schemas.microsoft.com/office/drawing/2014/main" id="{727A6EEA-1B84-470D-AF73-21E151388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6" name="Freeform 70">
                <a:extLst>
                  <a:ext uri="{FF2B5EF4-FFF2-40B4-BE49-F238E27FC236}">
                    <a16:creationId xmlns:a16="http://schemas.microsoft.com/office/drawing/2014/main" id="{BEE88819-8163-437B-BB99-91CB26A7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7" name="Freeform 71">
                <a:extLst>
                  <a:ext uri="{FF2B5EF4-FFF2-40B4-BE49-F238E27FC236}">
                    <a16:creationId xmlns:a16="http://schemas.microsoft.com/office/drawing/2014/main" id="{0B934580-C944-472B-AB5A-BDAA3441A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8" name="Freeform 72">
                <a:extLst>
                  <a:ext uri="{FF2B5EF4-FFF2-40B4-BE49-F238E27FC236}">
                    <a16:creationId xmlns:a16="http://schemas.microsoft.com/office/drawing/2014/main" id="{23D3DD39-A137-4E8E-9B19-DCC259289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89" name="Freeform 73">
                <a:extLst>
                  <a:ext uri="{FF2B5EF4-FFF2-40B4-BE49-F238E27FC236}">
                    <a16:creationId xmlns:a16="http://schemas.microsoft.com/office/drawing/2014/main" id="{18B5CB25-4B04-412C-9987-C7EB009F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0" name="Freeform 74">
                <a:extLst>
                  <a:ext uri="{FF2B5EF4-FFF2-40B4-BE49-F238E27FC236}">
                    <a16:creationId xmlns:a16="http://schemas.microsoft.com/office/drawing/2014/main" id="{C108FD4D-1364-4E8C-8F79-E8A4EF3F6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1" name="Freeform 75">
                <a:extLst>
                  <a:ext uri="{FF2B5EF4-FFF2-40B4-BE49-F238E27FC236}">
                    <a16:creationId xmlns:a16="http://schemas.microsoft.com/office/drawing/2014/main" id="{D580CC6E-74C9-48DA-8564-3F55921D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2" name="Freeform 76">
                <a:extLst>
                  <a:ext uri="{FF2B5EF4-FFF2-40B4-BE49-F238E27FC236}">
                    <a16:creationId xmlns:a16="http://schemas.microsoft.com/office/drawing/2014/main" id="{9F406E5A-37EA-40F7-AC40-07EE4238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3" name="Freeform 77">
                <a:extLst>
                  <a:ext uri="{FF2B5EF4-FFF2-40B4-BE49-F238E27FC236}">
                    <a16:creationId xmlns:a16="http://schemas.microsoft.com/office/drawing/2014/main" id="{9B378906-2CCB-4A07-BD95-7515A405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4" name="Freeform 78">
                <a:extLst>
                  <a:ext uri="{FF2B5EF4-FFF2-40B4-BE49-F238E27FC236}">
                    <a16:creationId xmlns:a16="http://schemas.microsoft.com/office/drawing/2014/main" id="{AFD545D0-CAA7-408C-A41A-9F9A462CE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5" name="Freeform 79">
                <a:extLst>
                  <a:ext uri="{FF2B5EF4-FFF2-40B4-BE49-F238E27FC236}">
                    <a16:creationId xmlns:a16="http://schemas.microsoft.com/office/drawing/2014/main" id="{18CECC8D-128B-494B-AE4D-3B092C97E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6" name="Freeform 80">
                <a:extLst>
                  <a:ext uri="{FF2B5EF4-FFF2-40B4-BE49-F238E27FC236}">
                    <a16:creationId xmlns:a16="http://schemas.microsoft.com/office/drawing/2014/main" id="{3A4DC457-46D0-44B1-9517-9A202B4A5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7" name="Freeform 81">
                <a:extLst>
                  <a:ext uri="{FF2B5EF4-FFF2-40B4-BE49-F238E27FC236}">
                    <a16:creationId xmlns:a16="http://schemas.microsoft.com/office/drawing/2014/main" id="{D2008588-EAB8-40DC-852F-2133371FA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8" name="Freeform 82">
                <a:extLst>
                  <a:ext uri="{FF2B5EF4-FFF2-40B4-BE49-F238E27FC236}">
                    <a16:creationId xmlns:a16="http://schemas.microsoft.com/office/drawing/2014/main" id="{96A033C0-445F-4DD9-82BA-758765183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99" name="Freeform 83">
                <a:extLst>
                  <a:ext uri="{FF2B5EF4-FFF2-40B4-BE49-F238E27FC236}">
                    <a16:creationId xmlns:a16="http://schemas.microsoft.com/office/drawing/2014/main" id="{2D81FF75-D681-475F-AF17-51805871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0" name="Freeform 84">
                <a:extLst>
                  <a:ext uri="{FF2B5EF4-FFF2-40B4-BE49-F238E27FC236}">
                    <a16:creationId xmlns:a16="http://schemas.microsoft.com/office/drawing/2014/main" id="{FACF2DEF-F79A-49E2-B951-E60122984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1" name="Freeform 85">
                <a:extLst>
                  <a:ext uri="{FF2B5EF4-FFF2-40B4-BE49-F238E27FC236}">
                    <a16:creationId xmlns:a16="http://schemas.microsoft.com/office/drawing/2014/main" id="{B0D2A0F4-9F36-4398-8D1A-769A249DD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2" name="Freeform 86">
                <a:extLst>
                  <a:ext uri="{FF2B5EF4-FFF2-40B4-BE49-F238E27FC236}">
                    <a16:creationId xmlns:a16="http://schemas.microsoft.com/office/drawing/2014/main" id="{B96587E1-5BD2-419E-90BC-6AD80136B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3" name="Freeform 87">
                <a:extLst>
                  <a:ext uri="{FF2B5EF4-FFF2-40B4-BE49-F238E27FC236}">
                    <a16:creationId xmlns:a16="http://schemas.microsoft.com/office/drawing/2014/main" id="{42D2AC4C-5BBF-4188-8254-0401AB8E8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4" name="Freeform 88">
                <a:extLst>
                  <a:ext uri="{FF2B5EF4-FFF2-40B4-BE49-F238E27FC236}">
                    <a16:creationId xmlns:a16="http://schemas.microsoft.com/office/drawing/2014/main" id="{461A50F1-5B87-420A-A216-667645592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5" name="Freeform 89">
                <a:extLst>
                  <a:ext uri="{FF2B5EF4-FFF2-40B4-BE49-F238E27FC236}">
                    <a16:creationId xmlns:a16="http://schemas.microsoft.com/office/drawing/2014/main" id="{C42F4BE3-F410-4163-96F8-A24563AA2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6" name="Freeform 90">
                <a:extLst>
                  <a:ext uri="{FF2B5EF4-FFF2-40B4-BE49-F238E27FC236}">
                    <a16:creationId xmlns:a16="http://schemas.microsoft.com/office/drawing/2014/main" id="{E45CC600-F089-4C5C-8958-9EA1D358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7" name="Freeform 91">
                <a:extLst>
                  <a:ext uri="{FF2B5EF4-FFF2-40B4-BE49-F238E27FC236}">
                    <a16:creationId xmlns:a16="http://schemas.microsoft.com/office/drawing/2014/main" id="{471C42B4-F78B-41CC-8E1C-93B0383D5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8" name="Freeform 92">
                <a:extLst>
                  <a:ext uri="{FF2B5EF4-FFF2-40B4-BE49-F238E27FC236}">
                    <a16:creationId xmlns:a16="http://schemas.microsoft.com/office/drawing/2014/main" id="{79D03035-F28B-4652-AB16-4729AD105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09" name="Freeform 93">
                <a:extLst>
                  <a:ext uri="{FF2B5EF4-FFF2-40B4-BE49-F238E27FC236}">
                    <a16:creationId xmlns:a16="http://schemas.microsoft.com/office/drawing/2014/main" id="{DF179597-D29B-45D2-B629-F082EDEF3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0" name="Freeform 94">
                <a:extLst>
                  <a:ext uri="{FF2B5EF4-FFF2-40B4-BE49-F238E27FC236}">
                    <a16:creationId xmlns:a16="http://schemas.microsoft.com/office/drawing/2014/main" id="{49506CBE-AB0C-4A91-BAD2-FA71FFF98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1" name="Freeform 95">
                <a:extLst>
                  <a:ext uri="{FF2B5EF4-FFF2-40B4-BE49-F238E27FC236}">
                    <a16:creationId xmlns:a16="http://schemas.microsoft.com/office/drawing/2014/main" id="{2A4EC833-386D-4D93-A752-264C11120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2" name="Freeform 96">
                <a:extLst>
                  <a:ext uri="{FF2B5EF4-FFF2-40B4-BE49-F238E27FC236}">
                    <a16:creationId xmlns:a16="http://schemas.microsoft.com/office/drawing/2014/main" id="{FD7ACA9E-CB19-43C0-B19A-33B961EA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3" name="Freeform 97">
                <a:extLst>
                  <a:ext uri="{FF2B5EF4-FFF2-40B4-BE49-F238E27FC236}">
                    <a16:creationId xmlns:a16="http://schemas.microsoft.com/office/drawing/2014/main" id="{3C8785E9-D87F-457F-8551-A402704E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4" name="Freeform 98">
                <a:extLst>
                  <a:ext uri="{FF2B5EF4-FFF2-40B4-BE49-F238E27FC236}">
                    <a16:creationId xmlns:a16="http://schemas.microsoft.com/office/drawing/2014/main" id="{EF5FF1D5-1BAD-43CD-903D-790591D14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5" name="Freeform 99">
                <a:extLst>
                  <a:ext uri="{FF2B5EF4-FFF2-40B4-BE49-F238E27FC236}">
                    <a16:creationId xmlns:a16="http://schemas.microsoft.com/office/drawing/2014/main" id="{59A2F702-E205-42DC-B5F5-DCAB8825F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6" name="Freeform 100">
                <a:extLst>
                  <a:ext uri="{FF2B5EF4-FFF2-40B4-BE49-F238E27FC236}">
                    <a16:creationId xmlns:a16="http://schemas.microsoft.com/office/drawing/2014/main" id="{25ED0AF3-2569-4489-A375-EC6E52589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7" name="Freeform 101">
                <a:extLst>
                  <a:ext uri="{FF2B5EF4-FFF2-40B4-BE49-F238E27FC236}">
                    <a16:creationId xmlns:a16="http://schemas.microsoft.com/office/drawing/2014/main" id="{30A3B2E3-5496-46FD-824F-D89D65AC6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8" name="Freeform 102">
                <a:extLst>
                  <a:ext uri="{FF2B5EF4-FFF2-40B4-BE49-F238E27FC236}">
                    <a16:creationId xmlns:a16="http://schemas.microsoft.com/office/drawing/2014/main" id="{68C44680-55F3-4192-9110-5751B2A87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19" name="Freeform 103">
                <a:extLst>
                  <a:ext uri="{FF2B5EF4-FFF2-40B4-BE49-F238E27FC236}">
                    <a16:creationId xmlns:a16="http://schemas.microsoft.com/office/drawing/2014/main" id="{8EF1E392-6062-4CE8-9228-CED05D59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0" name="Freeform 104">
                <a:extLst>
                  <a:ext uri="{FF2B5EF4-FFF2-40B4-BE49-F238E27FC236}">
                    <a16:creationId xmlns:a16="http://schemas.microsoft.com/office/drawing/2014/main" id="{FFFEB650-B479-4A07-BCDC-84E69709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1" name="Freeform 105">
                <a:extLst>
                  <a:ext uri="{FF2B5EF4-FFF2-40B4-BE49-F238E27FC236}">
                    <a16:creationId xmlns:a16="http://schemas.microsoft.com/office/drawing/2014/main" id="{BDA6BC0E-362E-4E51-9581-9519BA762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2" name="Freeform 106">
                <a:extLst>
                  <a:ext uri="{FF2B5EF4-FFF2-40B4-BE49-F238E27FC236}">
                    <a16:creationId xmlns:a16="http://schemas.microsoft.com/office/drawing/2014/main" id="{52AF2B8B-61EB-4DF0-A3C3-D5640F6E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3" name="Freeform 107">
                <a:extLst>
                  <a:ext uri="{FF2B5EF4-FFF2-40B4-BE49-F238E27FC236}">
                    <a16:creationId xmlns:a16="http://schemas.microsoft.com/office/drawing/2014/main" id="{4291C265-9DAA-4620-8F27-AEE1D9565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4" name="Freeform 108">
                <a:extLst>
                  <a:ext uri="{FF2B5EF4-FFF2-40B4-BE49-F238E27FC236}">
                    <a16:creationId xmlns:a16="http://schemas.microsoft.com/office/drawing/2014/main" id="{855CC865-721A-4257-93EF-CC994FD6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5" name="Freeform 109">
                <a:extLst>
                  <a:ext uri="{FF2B5EF4-FFF2-40B4-BE49-F238E27FC236}">
                    <a16:creationId xmlns:a16="http://schemas.microsoft.com/office/drawing/2014/main" id="{D9ACA1D7-7D14-4F12-8264-A0268A1B0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6" name="Freeform 110">
                <a:extLst>
                  <a:ext uri="{FF2B5EF4-FFF2-40B4-BE49-F238E27FC236}">
                    <a16:creationId xmlns:a16="http://schemas.microsoft.com/office/drawing/2014/main" id="{37873A1F-2065-449E-B074-C5748D864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7" name="Freeform 111">
                <a:extLst>
                  <a:ext uri="{FF2B5EF4-FFF2-40B4-BE49-F238E27FC236}">
                    <a16:creationId xmlns:a16="http://schemas.microsoft.com/office/drawing/2014/main" id="{17DDBB10-B0D0-40BB-B725-924994383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8" name="Freeform 112">
                <a:extLst>
                  <a:ext uri="{FF2B5EF4-FFF2-40B4-BE49-F238E27FC236}">
                    <a16:creationId xmlns:a16="http://schemas.microsoft.com/office/drawing/2014/main" id="{5E0BCE6B-41BB-4944-8F1E-4B1D560D3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29" name="Freeform 113">
                <a:extLst>
                  <a:ext uri="{FF2B5EF4-FFF2-40B4-BE49-F238E27FC236}">
                    <a16:creationId xmlns:a16="http://schemas.microsoft.com/office/drawing/2014/main" id="{31C069F5-47AD-4C09-AC68-6D0777AE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0" name="Freeform 114">
                <a:extLst>
                  <a:ext uri="{FF2B5EF4-FFF2-40B4-BE49-F238E27FC236}">
                    <a16:creationId xmlns:a16="http://schemas.microsoft.com/office/drawing/2014/main" id="{7C706968-4548-471A-B643-F61F7FAA7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1" name="Freeform 115">
                <a:extLst>
                  <a:ext uri="{FF2B5EF4-FFF2-40B4-BE49-F238E27FC236}">
                    <a16:creationId xmlns:a16="http://schemas.microsoft.com/office/drawing/2014/main" id="{31FB53F0-CC10-404B-B210-FC76A6C84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2" name="Freeform 116">
                <a:extLst>
                  <a:ext uri="{FF2B5EF4-FFF2-40B4-BE49-F238E27FC236}">
                    <a16:creationId xmlns:a16="http://schemas.microsoft.com/office/drawing/2014/main" id="{5FFD92A5-791B-4080-B1B5-A7D89850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3" name="Freeform 117">
                <a:extLst>
                  <a:ext uri="{FF2B5EF4-FFF2-40B4-BE49-F238E27FC236}">
                    <a16:creationId xmlns:a16="http://schemas.microsoft.com/office/drawing/2014/main" id="{7CBE6F80-E3BC-459B-AE56-C4DF17BDB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4" name="Freeform 118">
                <a:extLst>
                  <a:ext uri="{FF2B5EF4-FFF2-40B4-BE49-F238E27FC236}">
                    <a16:creationId xmlns:a16="http://schemas.microsoft.com/office/drawing/2014/main" id="{C7B95689-D897-4A1B-AE62-82E740572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5" name="Freeform 119">
                <a:extLst>
                  <a:ext uri="{FF2B5EF4-FFF2-40B4-BE49-F238E27FC236}">
                    <a16:creationId xmlns:a16="http://schemas.microsoft.com/office/drawing/2014/main" id="{DA66A60B-E204-4ABE-9ECC-52F371888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6" name="Freeform 120">
                <a:extLst>
                  <a:ext uri="{FF2B5EF4-FFF2-40B4-BE49-F238E27FC236}">
                    <a16:creationId xmlns:a16="http://schemas.microsoft.com/office/drawing/2014/main" id="{DFE44554-8D3B-4C31-B22E-913AEC4FD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7" name="Freeform 121">
                <a:extLst>
                  <a:ext uri="{FF2B5EF4-FFF2-40B4-BE49-F238E27FC236}">
                    <a16:creationId xmlns:a16="http://schemas.microsoft.com/office/drawing/2014/main" id="{4A50541F-B464-44C0-87B5-A5C32C0FA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8" name="Freeform 122">
                <a:extLst>
                  <a:ext uri="{FF2B5EF4-FFF2-40B4-BE49-F238E27FC236}">
                    <a16:creationId xmlns:a16="http://schemas.microsoft.com/office/drawing/2014/main" id="{AEED691D-CFEB-450A-A9F3-B2AF869D2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39" name="Freeform 123">
                <a:extLst>
                  <a:ext uri="{FF2B5EF4-FFF2-40B4-BE49-F238E27FC236}">
                    <a16:creationId xmlns:a16="http://schemas.microsoft.com/office/drawing/2014/main" id="{29651784-54B5-45A9-8EBB-D32054DD0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0" name="Freeform 124">
                <a:extLst>
                  <a:ext uri="{FF2B5EF4-FFF2-40B4-BE49-F238E27FC236}">
                    <a16:creationId xmlns:a16="http://schemas.microsoft.com/office/drawing/2014/main" id="{621F71A0-8098-42E4-BC57-563BFD729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1" name="Freeform 125">
                <a:extLst>
                  <a:ext uri="{FF2B5EF4-FFF2-40B4-BE49-F238E27FC236}">
                    <a16:creationId xmlns:a16="http://schemas.microsoft.com/office/drawing/2014/main" id="{965B40B3-5FB9-4CB8-8770-1508175A4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2" name="Freeform 126">
                <a:extLst>
                  <a:ext uri="{FF2B5EF4-FFF2-40B4-BE49-F238E27FC236}">
                    <a16:creationId xmlns:a16="http://schemas.microsoft.com/office/drawing/2014/main" id="{076D2413-2C0E-49BD-AAA0-A1573692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3" name="Freeform 127">
                <a:extLst>
                  <a:ext uri="{FF2B5EF4-FFF2-40B4-BE49-F238E27FC236}">
                    <a16:creationId xmlns:a16="http://schemas.microsoft.com/office/drawing/2014/main" id="{0AB26FDE-F2CE-48C3-BB5C-2692EC9B2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4" name="Freeform 128">
                <a:extLst>
                  <a:ext uri="{FF2B5EF4-FFF2-40B4-BE49-F238E27FC236}">
                    <a16:creationId xmlns:a16="http://schemas.microsoft.com/office/drawing/2014/main" id="{A1D13EC8-8B17-4ADD-ACB1-1E8514F5B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5" name="Freeform 129">
                <a:extLst>
                  <a:ext uri="{FF2B5EF4-FFF2-40B4-BE49-F238E27FC236}">
                    <a16:creationId xmlns:a16="http://schemas.microsoft.com/office/drawing/2014/main" id="{D1A9DF04-AD45-4998-B894-64F310882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6" name="Freeform 130">
                <a:extLst>
                  <a:ext uri="{FF2B5EF4-FFF2-40B4-BE49-F238E27FC236}">
                    <a16:creationId xmlns:a16="http://schemas.microsoft.com/office/drawing/2014/main" id="{0294A4AA-AD63-4D6A-B1CC-D00EA9FB8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7" name="Freeform 131">
                <a:extLst>
                  <a:ext uri="{FF2B5EF4-FFF2-40B4-BE49-F238E27FC236}">
                    <a16:creationId xmlns:a16="http://schemas.microsoft.com/office/drawing/2014/main" id="{B6624315-B712-4DBF-92AC-361771128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8" name="Freeform 132">
                <a:extLst>
                  <a:ext uri="{FF2B5EF4-FFF2-40B4-BE49-F238E27FC236}">
                    <a16:creationId xmlns:a16="http://schemas.microsoft.com/office/drawing/2014/main" id="{EB5AD4EC-DBEB-4652-A4E2-C034D432F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49" name="Freeform 133">
                <a:extLst>
                  <a:ext uri="{FF2B5EF4-FFF2-40B4-BE49-F238E27FC236}">
                    <a16:creationId xmlns:a16="http://schemas.microsoft.com/office/drawing/2014/main" id="{1902B8FF-DA09-4915-A00E-75482148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0" name="Freeform 134">
                <a:extLst>
                  <a:ext uri="{FF2B5EF4-FFF2-40B4-BE49-F238E27FC236}">
                    <a16:creationId xmlns:a16="http://schemas.microsoft.com/office/drawing/2014/main" id="{D083D878-7D85-4C2A-89CF-762185895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1" name="Freeform 135">
                <a:extLst>
                  <a:ext uri="{FF2B5EF4-FFF2-40B4-BE49-F238E27FC236}">
                    <a16:creationId xmlns:a16="http://schemas.microsoft.com/office/drawing/2014/main" id="{49D4C072-2079-495C-AC61-C9677A9E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2" name="Freeform 136">
                <a:extLst>
                  <a:ext uri="{FF2B5EF4-FFF2-40B4-BE49-F238E27FC236}">
                    <a16:creationId xmlns:a16="http://schemas.microsoft.com/office/drawing/2014/main" id="{3EDCAA3A-2F17-4381-83D3-E203795DA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3" name="Freeform 137">
                <a:extLst>
                  <a:ext uri="{FF2B5EF4-FFF2-40B4-BE49-F238E27FC236}">
                    <a16:creationId xmlns:a16="http://schemas.microsoft.com/office/drawing/2014/main" id="{D88C635B-74D9-416B-98CB-D3DF7F8A8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4" name="Freeform 138">
                <a:extLst>
                  <a:ext uri="{FF2B5EF4-FFF2-40B4-BE49-F238E27FC236}">
                    <a16:creationId xmlns:a16="http://schemas.microsoft.com/office/drawing/2014/main" id="{A2F24405-E37F-4EDB-B45C-8863D62A7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5" name="Freeform 139">
                <a:extLst>
                  <a:ext uri="{FF2B5EF4-FFF2-40B4-BE49-F238E27FC236}">
                    <a16:creationId xmlns:a16="http://schemas.microsoft.com/office/drawing/2014/main" id="{05682031-3B16-48C1-984F-770B6FA33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6" name="Freeform 140">
                <a:extLst>
                  <a:ext uri="{FF2B5EF4-FFF2-40B4-BE49-F238E27FC236}">
                    <a16:creationId xmlns:a16="http://schemas.microsoft.com/office/drawing/2014/main" id="{1C734C1E-7954-4E5E-AA34-B0D5D7DDD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7" name="Freeform 141">
                <a:extLst>
                  <a:ext uri="{FF2B5EF4-FFF2-40B4-BE49-F238E27FC236}">
                    <a16:creationId xmlns:a16="http://schemas.microsoft.com/office/drawing/2014/main" id="{83D97798-DB02-4418-A40F-29F934823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8" name="Freeform 142">
                <a:extLst>
                  <a:ext uri="{FF2B5EF4-FFF2-40B4-BE49-F238E27FC236}">
                    <a16:creationId xmlns:a16="http://schemas.microsoft.com/office/drawing/2014/main" id="{4F27B768-5260-4741-8978-07635BCAE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59" name="Freeform 143">
                <a:extLst>
                  <a:ext uri="{FF2B5EF4-FFF2-40B4-BE49-F238E27FC236}">
                    <a16:creationId xmlns:a16="http://schemas.microsoft.com/office/drawing/2014/main" id="{9E96C5AD-1987-490E-AF70-14617EFDE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0" name="Freeform 144">
                <a:extLst>
                  <a:ext uri="{FF2B5EF4-FFF2-40B4-BE49-F238E27FC236}">
                    <a16:creationId xmlns:a16="http://schemas.microsoft.com/office/drawing/2014/main" id="{9A050250-D5EC-4E0A-912D-9986E60C1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1" name="Freeform 145">
                <a:extLst>
                  <a:ext uri="{FF2B5EF4-FFF2-40B4-BE49-F238E27FC236}">
                    <a16:creationId xmlns:a16="http://schemas.microsoft.com/office/drawing/2014/main" id="{1955B3BB-448B-42EF-ADCF-CD57D98DD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2" name="Freeform 146">
                <a:extLst>
                  <a:ext uri="{FF2B5EF4-FFF2-40B4-BE49-F238E27FC236}">
                    <a16:creationId xmlns:a16="http://schemas.microsoft.com/office/drawing/2014/main" id="{3DAFBBCC-2ED0-46EF-993E-28EF51E4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3" name="Freeform 147">
                <a:extLst>
                  <a:ext uri="{FF2B5EF4-FFF2-40B4-BE49-F238E27FC236}">
                    <a16:creationId xmlns:a16="http://schemas.microsoft.com/office/drawing/2014/main" id="{DD3D2171-7A2D-49FF-91A9-BD94E0211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4" name="Freeform 148">
                <a:extLst>
                  <a:ext uri="{FF2B5EF4-FFF2-40B4-BE49-F238E27FC236}">
                    <a16:creationId xmlns:a16="http://schemas.microsoft.com/office/drawing/2014/main" id="{F11FF82B-A880-4142-9734-D51F0BF6D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5" name="Freeform 149">
                <a:extLst>
                  <a:ext uri="{FF2B5EF4-FFF2-40B4-BE49-F238E27FC236}">
                    <a16:creationId xmlns:a16="http://schemas.microsoft.com/office/drawing/2014/main" id="{91A777B8-3C28-47EB-B467-B9D3ACE1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6" name="Freeform 150">
                <a:extLst>
                  <a:ext uri="{FF2B5EF4-FFF2-40B4-BE49-F238E27FC236}">
                    <a16:creationId xmlns:a16="http://schemas.microsoft.com/office/drawing/2014/main" id="{FDCD0438-1801-4A8B-9ED7-D8D4222B4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7" name="Freeform 151">
                <a:extLst>
                  <a:ext uri="{FF2B5EF4-FFF2-40B4-BE49-F238E27FC236}">
                    <a16:creationId xmlns:a16="http://schemas.microsoft.com/office/drawing/2014/main" id="{3CDAF4AE-AD12-4B0D-9580-CAD37782C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8" name="Freeform 152">
                <a:extLst>
                  <a:ext uri="{FF2B5EF4-FFF2-40B4-BE49-F238E27FC236}">
                    <a16:creationId xmlns:a16="http://schemas.microsoft.com/office/drawing/2014/main" id="{48AC944E-0A00-4973-941B-3CD152199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69" name="Freeform 153">
                <a:extLst>
                  <a:ext uri="{FF2B5EF4-FFF2-40B4-BE49-F238E27FC236}">
                    <a16:creationId xmlns:a16="http://schemas.microsoft.com/office/drawing/2014/main" id="{0E4C77AB-BDC5-4CC2-A617-CE46C4ED8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0" name="Freeform 154">
                <a:extLst>
                  <a:ext uri="{FF2B5EF4-FFF2-40B4-BE49-F238E27FC236}">
                    <a16:creationId xmlns:a16="http://schemas.microsoft.com/office/drawing/2014/main" id="{88B696DC-ED9F-4CFC-93EB-1507FEDC9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1" name="Freeform 155">
                <a:extLst>
                  <a:ext uri="{FF2B5EF4-FFF2-40B4-BE49-F238E27FC236}">
                    <a16:creationId xmlns:a16="http://schemas.microsoft.com/office/drawing/2014/main" id="{5C9958D2-0B30-40EA-8CDD-BC72E727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2" name="Freeform 156">
                <a:extLst>
                  <a:ext uri="{FF2B5EF4-FFF2-40B4-BE49-F238E27FC236}">
                    <a16:creationId xmlns:a16="http://schemas.microsoft.com/office/drawing/2014/main" id="{B758D50F-C4F8-4663-8D23-BD607F8AC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3" name="Freeform 157">
                <a:extLst>
                  <a:ext uri="{FF2B5EF4-FFF2-40B4-BE49-F238E27FC236}">
                    <a16:creationId xmlns:a16="http://schemas.microsoft.com/office/drawing/2014/main" id="{063E1FEC-2C87-49FA-85B5-08422B362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4" name="Freeform 158">
                <a:extLst>
                  <a:ext uri="{FF2B5EF4-FFF2-40B4-BE49-F238E27FC236}">
                    <a16:creationId xmlns:a16="http://schemas.microsoft.com/office/drawing/2014/main" id="{59D01A6A-6417-4768-AFC0-E4916F29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5" name="Freeform 159">
                <a:extLst>
                  <a:ext uri="{FF2B5EF4-FFF2-40B4-BE49-F238E27FC236}">
                    <a16:creationId xmlns:a16="http://schemas.microsoft.com/office/drawing/2014/main" id="{7D93E8EB-1628-4826-B1D2-49B44F620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6" name="Freeform 160">
                <a:extLst>
                  <a:ext uri="{FF2B5EF4-FFF2-40B4-BE49-F238E27FC236}">
                    <a16:creationId xmlns:a16="http://schemas.microsoft.com/office/drawing/2014/main" id="{531829B7-10C3-4710-8AB5-D4817E3A1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7" name="Freeform 161">
                <a:extLst>
                  <a:ext uri="{FF2B5EF4-FFF2-40B4-BE49-F238E27FC236}">
                    <a16:creationId xmlns:a16="http://schemas.microsoft.com/office/drawing/2014/main" id="{35EC8BE7-EDF7-4092-8C54-54BDF6E90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8" name="Freeform 162">
                <a:extLst>
                  <a:ext uri="{FF2B5EF4-FFF2-40B4-BE49-F238E27FC236}">
                    <a16:creationId xmlns:a16="http://schemas.microsoft.com/office/drawing/2014/main" id="{14704419-3D2C-4933-9F94-DFA03B90D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79" name="Freeform 163">
                <a:extLst>
                  <a:ext uri="{FF2B5EF4-FFF2-40B4-BE49-F238E27FC236}">
                    <a16:creationId xmlns:a16="http://schemas.microsoft.com/office/drawing/2014/main" id="{A6BAEC83-A5CD-42CC-AE69-899992FD4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0" name="Freeform 164">
                <a:extLst>
                  <a:ext uri="{FF2B5EF4-FFF2-40B4-BE49-F238E27FC236}">
                    <a16:creationId xmlns:a16="http://schemas.microsoft.com/office/drawing/2014/main" id="{3B00C7CE-8506-4135-9642-70140330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1" name="Freeform 165">
                <a:extLst>
                  <a:ext uri="{FF2B5EF4-FFF2-40B4-BE49-F238E27FC236}">
                    <a16:creationId xmlns:a16="http://schemas.microsoft.com/office/drawing/2014/main" id="{4EF67B0B-D362-4557-B60F-1943A8D5F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2" name="Freeform 166">
                <a:extLst>
                  <a:ext uri="{FF2B5EF4-FFF2-40B4-BE49-F238E27FC236}">
                    <a16:creationId xmlns:a16="http://schemas.microsoft.com/office/drawing/2014/main" id="{49313694-EEAD-4008-B6EA-6E09759BB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3" name="Freeform 167">
                <a:extLst>
                  <a:ext uri="{FF2B5EF4-FFF2-40B4-BE49-F238E27FC236}">
                    <a16:creationId xmlns:a16="http://schemas.microsoft.com/office/drawing/2014/main" id="{B8058832-E964-4EC8-8A4D-50EE389CD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4" name="Freeform 168">
                <a:extLst>
                  <a:ext uri="{FF2B5EF4-FFF2-40B4-BE49-F238E27FC236}">
                    <a16:creationId xmlns:a16="http://schemas.microsoft.com/office/drawing/2014/main" id="{A8B0C29B-6FD0-40DB-B2E6-E4CAA4C41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5" name="Freeform 169">
                <a:extLst>
                  <a:ext uri="{FF2B5EF4-FFF2-40B4-BE49-F238E27FC236}">
                    <a16:creationId xmlns:a16="http://schemas.microsoft.com/office/drawing/2014/main" id="{83578FB2-BBFB-4D1C-9050-F96FE3730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6" name="Freeform 170">
                <a:extLst>
                  <a:ext uri="{FF2B5EF4-FFF2-40B4-BE49-F238E27FC236}">
                    <a16:creationId xmlns:a16="http://schemas.microsoft.com/office/drawing/2014/main" id="{0B0C6AA5-3D9D-4A8D-B315-D57407ECE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7" name="Freeform 171">
                <a:extLst>
                  <a:ext uri="{FF2B5EF4-FFF2-40B4-BE49-F238E27FC236}">
                    <a16:creationId xmlns:a16="http://schemas.microsoft.com/office/drawing/2014/main" id="{CDB786DC-8035-49F2-9EA2-5606F327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8" name="Freeform 172">
                <a:extLst>
                  <a:ext uri="{FF2B5EF4-FFF2-40B4-BE49-F238E27FC236}">
                    <a16:creationId xmlns:a16="http://schemas.microsoft.com/office/drawing/2014/main" id="{9877B51B-7CD9-4821-92D6-8E71CD0E9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89" name="Freeform 173">
                <a:extLst>
                  <a:ext uri="{FF2B5EF4-FFF2-40B4-BE49-F238E27FC236}">
                    <a16:creationId xmlns:a16="http://schemas.microsoft.com/office/drawing/2014/main" id="{537C448B-7DF6-460A-8B0A-FD9A3FB7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0" name="Freeform 174">
                <a:extLst>
                  <a:ext uri="{FF2B5EF4-FFF2-40B4-BE49-F238E27FC236}">
                    <a16:creationId xmlns:a16="http://schemas.microsoft.com/office/drawing/2014/main" id="{51E4BF69-2E71-4A83-8F1A-C6A89F0A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1" name="Freeform 175">
                <a:extLst>
                  <a:ext uri="{FF2B5EF4-FFF2-40B4-BE49-F238E27FC236}">
                    <a16:creationId xmlns:a16="http://schemas.microsoft.com/office/drawing/2014/main" id="{AA6EC3AF-4ADB-4240-99B6-E5C611CBE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2" name="Freeform 176">
                <a:extLst>
                  <a:ext uri="{FF2B5EF4-FFF2-40B4-BE49-F238E27FC236}">
                    <a16:creationId xmlns:a16="http://schemas.microsoft.com/office/drawing/2014/main" id="{EA43671C-2A5F-4B4F-A29E-5179B2A52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3" name="Freeform 177">
                <a:extLst>
                  <a:ext uri="{FF2B5EF4-FFF2-40B4-BE49-F238E27FC236}">
                    <a16:creationId xmlns:a16="http://schemas.microsoft.com/office/drawing/2014/main" id="{A3DF349C-C9D2-4755-B35B-97ABD0AF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4" name="Freeform 178">
                <a:extLst>
                  <a:ext uri="{FF2B5EF4-FFF2-40B4-BE49-F238E27FC236}">
                    <a16:creationId xmlns:a16="http://schemas.microsoft.com/office/drawing/2014/main" id="{0A883A5E-B061-4443-B27F-E40F50D57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5" name="Freeform 179">
                <a:extLst>
                  <a:ext uri="{FF2B5EF4-FFF2-40B4-BE49-F238E27FC236}">
                    <a16:creationId xmlns:a16="http://schemas.microsoft.com/office/drawing/2014/main" id="{FBFE49CC-3DF8-4C99-AA49-6FE11203C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6" name="Freeform 180">
                <a:extLst>
                  <a:ext uri="{FF2B5EF4-FFF2-40B4-BE49-F238E27FC236}">
                    <a16:creationId xmlns:a16="http://schemas.microsoft.com/office/drawing/2014/main" id="{7DE1B399-5ADA-4AAE-A71A-CBC08E7B8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7" name="Freeform 181">
                <a:extLst>
                  <a:ext uri="{FF2B5EF4-FFF2-40B4-BE49-F238E27FC236}">
                    <a16:creationId xmlns:a16="http://schemas.microsoft.com/office/drawing/2014/main" id="{7E1DFD0C-E1AE-4B02-84CA-1A8C7D48B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8" name="Freeform 182">
                <a:extLst>
                  <a:ext uri="{FF2B5EF4-FFF2-40B4-BE49-F238E27FC236}">
                    <a16:creationId xmlns:a16="http://schemas.microsoft.com/office/drawing/2014/main" id="{DFA313E6-AC43-4A6B-9FC0-0CE2A02A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99" name="Freeform 183">
                <a:extLst>
                  <a:ext uri="{FF2B5EF4-FFF2-40B4-BE49-F238E27FC236}">
                    <a16:creationId xmlns:a16="http://schemas.microsoft.com/office/drawing/2014/main" id="{C0E49BFB-3C05-49FA-877A-A56D2AD92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0" name="Freeform 184">
                <a:extLst>
                  <a:ext uri="{FF2B5EF4-FFF2-40B4-BE49-F238E27FC236}">
                    <a16:creationId xmlns:a16="http://schemas.microsoft.com/office/drawing/2014/main" id="{6B00E7A1-4145-4807-ADAC-59FAF501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1" name="Freeform 185">
                <a:extLst>
                  <a:ext uri="{FF2B5EF4-FFF2-40B4-BE49-F238E27FC236}">
                    <a16:creationId xmlns:a16="http://schemas.microsoft.com/office/drawing/2014/main" id="{9F4C942A-F8DE-49AF-A756-A88B925F3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2" name="Freeform 186">
                <a:extLst>
                  <a:ext uri="{FF2B5EF4-FFF2-40B4-BE49-F238E27FC236}">
                    <a16:creationId xmlns:a16="http://schemas.microsoft.com/office/drawing/2014/main" id="{8B76A201-9251-4087-9503-BDA0FC8AC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3" name="Freeform 187">
                <a:extLst>
                  <a:ext uri="{FF2B5EF4-FFF2-40B4-BE49-F238E27FC236}">
                    <a16:creationId xmlns:a16="http://schemas.microsoft.com/office/drawing/2014/main" id="{4354F38E-3CC0-4869-B9B7-EB7F16B2D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4" name="Freeform 188">
                <a:extLst>
                  <a:ext uri="{FF2B5EF4-FFF2-40B4-BE49-F238E27FC236}">
                    <a16:creationId xmlns:a16="http://schemas.microsoft.com/office/drawing/2014/main" id="{1155FC32-6F69-4AB3-B8BD-3BBE592F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5" name="Freeform 189">
                <a:extLst>
                  <a:ext uri="{FF2B5EF4-FFF2-40B4-BE49-F238E27FC236}">
                    <a16:creationId xmlns:a16="http://schemas.microsoft.com/office/drawing/2014/main" id="{AEE22149-BFDD-4D9D-82FF-2E5E1BF5F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6" name="Freeform 190">
                <a:extLst>
                  <a:ext uri="{FF2B5EF4-FFF2-40B4-BE49-F238E27FC236}">
                    <a16:creationId xmlns:a16="http://schemas.microsoft.com/office/drawing/2014/main" id="{84947FD3-5EAE-408A-9106-496241A14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7" name="Freeform 191">
                <a:extLst>
                  <a:ext uri="{FF2B5EF4-FFF2-40B4-BE49-F238E27FC236}">
                    <a16:creationId xmlns:a16="http://schemas.microsoft.com/office/drawing/2014/main" id="{5D728AC6-91EA-4BC1-8E72-E2C455F27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8" name="Freeform 192">
                <a:extLst>
                  <a:ext uri="{FF2B5EF4-FFF2-40B4-BE49-F238E27FC236}">
                    <a16:creationId xmlns:a16="http://schemas.microsoft.com/office/drawing/2014/main" id="{DE388605-4A79-4D91-81EE-DF934589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09" name="Freeform 193">
                <a:extLst>
                  <a:ext uri="{FF2B5EF4-FFF2-40B4-BE49-F238E27FC236}">
                    <a16:creationId xmlns:a16="http://schemas.microsoft.com/office/drawing/2014/main" id="{4F1F5C32-25CD-4A83-AF06-122735A93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0" name="Freeform 194">
                <a:extLst>
                  <a:ext uri="{FF2B5EF4-FFF2-40B4-BE49-F238E27FC236}">
                    <a16:creationId xmlns:a16="http://schemas.microsoft.com/office/drawing/2014/main" id="{C56B06DD-F0CD-4710-B938-C1686F235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1" name="Freeform 195">
                <a:extLst>
                  <a:ext uri="{FF2B5EF4-FFF2-40B4-BE49-F238E27FC236}">
                    <a16:creationId xmlns:a16="http://schemas.microsoft.com/office/drawing/2014/main" id="{6AC7B130-1F3B-4989-8692-A0ADA77B3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2" name="Freeform 196">
                <a:extLst>
                  <a:ext uri="{FF2B5EF4-FFF2-40B4-BE49-F238E27FC236}">
                    <a16:creationId xmlns:a16="http://schemas.microsoft.com/office/drawing/2014/main" id="{8E4A20F2-6CCE-44FD-968E-207C82DFD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3" name="Freeform 197">
                <a:extLst>
                  <a:ext uri="{FF2B5EF4-FFF2-40B4-BE49-F238E27FC236}">
                    <a16:creationId xmlns:a16="http://schemas.microsoft.com/office/drawing/2014/main" id="{9A982FFD-A15D-4FD8-A876-CF82F99B1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4" name="Freeform 198">
                <a:extLst>
                  <a:ext uri="{FF2B5EF4-FFF2-40B4-BE49-F238E27FC236}">
                    <a16:creationId xmlns:a16="http://schemas.microsoft.com/office/drawing/2014/main" id="{431EE110-C197-4E68-AA5C-FBA167033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5" name="Freeform 199">
                <a:extLst>
                  <a:ext uri="{FF2B5EF4-FFF2-40B4-BE49-F238E27FC236}">
                    <a16:creationId xmlns:a16="http://schemas.microsoft.com/office/drawing/2014/main" id="{827F00D2-1E7E-4806-BFF2-41FEDF7E1A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6" name="Freeform 200">
                <a:extLst>
                  <a:ext uri="{FF2B5EF4-FFF2-40B4-BE49-F238E27FC236}">
                    <a16:creationId xmlns:a16="http://schemas.microsoft.com/office/drawing/2014/main" id="{FA0196B0-0DFE-46C2-853C-1CECD71C1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7" name="Freeform 201">
                <a:extLst>
                  <a:ext uri="{FF2B5EF4-FFF2-40B4-BE49-F238E27FC236}">
                    <a16:creationId xmlns:a16="http://schemas.microsoft.com/office/drawing/2014/main" id="{7E08991B-0D5C-4946-9134-F2698DABF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8" name="Freeform 202">
                <a:extLst>
                  <a:ext uri="{FF2B5EF4-FFF2-40B4-BE49-F238E27FC236}">
                    <a16:creationId xmlns:a16="http://schemas.microsoft.com/office/drawing/2014/main" id="{D8B079BE-F576-48B7-9382-0937EA915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19" name="Freeform 203">
                <a:extLst>
                  <a:ext uri="{FF2B5EF4-FFF2-40B4-BE49-F238E27FC236}">
                    <a16:creationId xmlns:a16="http://schemas.microsoft.com/office/drawing/2014/main" id="{069FC12A-4E18-45B1-95A0-C5DC79E9D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0" name="Freeform 204">
                <a:extLst>
                  <a:ext uri="{FF2B5EF4-FFF2-40B4-BE49-F238E27FC236}">
                    <a16:creationId xmlns:a16="http://schemas.microsoft.com/office/drawing/2014/main" id="{7D276CBE-036E-4E87-B1E4-EFB463EF7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1" name="Freeform 205">
                <a:extLst>
                  <a:ext uri="{FF2B5EF4-FFF2-40B4-BE49-F238E27FC236}">
                    <a16:creationId xmlns:a16="http://schemas.microsoft.com/office/drawing/2014/main" id="{55276FA8-61F9-4E63-951D-E0DED7BBB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2" name="Freeform 206">
                <a:extLst>
                  <a:ext uri="{FF2B5EF4-FFF2-40B4-BE49-F238E27FC236}">
                    <a16:creationId xmlns:a16="http://schemas.microsoft.com/office/drawing/2014/main" id="{F3A22E3C-3E7E-47A1-B929-CD6FF24ED3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3" name="Freeform 207">
                <a:extLst>
                  <a:ext uri="{FF2B5EF4-FFF2-40B4-BE49-F238E27FC236}">
                    <a16:creationId xmlns:a16="http://schemas.microsoft.com/office/drawing/2014/main" id="{EAF9FBBC-83CE-4422-A88A-97893EA74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4" name="Freeform 208">
                <a:extLst>
                  <a:ext uri="{FF2B5EF4-FFF2-40B4-BE49-F238E27FC236}">
                    <a16:creationId xmlns:a16="http://schemas.microsoft.com/office/drawing/2014/main" id="{B5604137-B316-47D6-9523-0D6A48CA3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5" name="Freeform 209">
                <a:extLst>
                  <a:ext uri="{FF2B5EF4-FFF2-40B4-BE49-F238E27FC236}">
                    <a16:creationId xmlns:a16="http://schemas.microsoft.com/office/drawing/2014/main" id="{78909B49-59A0-4F32-961A-424C1B11D7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6" name="Freeform 210">
                <a:extLst>
                  <a:ext uri="{FF2B5EF4-FFF2-40B4-BE49-F238E27FC236}">
                    <a16:creationId xmlns:a16="http://schemas.microsoft.com/office/drawing/2014/main" id="{26FDD74C-2DD9-494F-830C-32DB00774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27" name="Freeform 211">
                <a:extLst>
                  <a:ext uri="{FF2B5EF4-FFF2-40B4-BE49-F238E27FC236}">
                    <a16:creationId xmlns:a16="http://schemas.microsoft.com/office/drawing/2014/main" id="{A524F099-B703-4598-B733-EEA28A675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3" name="Group 212">
              <a:extLst>
                <a:ext uri="{FF2B5EF4-FFF2-40B4-BE49-F238E27FC236}">
                  <a16:creationId xmlns:a16="http://schemas.microsoft.com/office/drawing/2014/main" id="{F45AC6C1-F554-4E04-B31F-7AC1F59E7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8328" name="Freeform 213">
                <a:extLst>
                  <a:ext uri="{FF2B5EF4-FFF2-40B4-BE49-F238E27FC236}">
                    <a16:creationId xmlns:a16="http://schemas.microsoft.com/office/drawing/2014/main" id="{FBE0662C-37AE-408C-AC60-D9293E60C4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9" name="Freeform 214">
                <a:extLst>
                  <a:ext uri="{FF2B5EF4-FFF2-40B4-BE49-F238E27FC236}">
                    <a16:creationId xmlns:a16="http://schemas.microsoft.com/office/drawing/2014/main" id="{A1C7697B-C768-4254-B391-1ADE78C05E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0" name="Freeform 215">
                <a:extLst>
                  <a:ext uri="{FF2B5EF4-FFF2-40B4-BE49-F238E27FC236}">
                    <a16:creationId xmlns:a16="http://schemas.microsoft.com/office/drawing/2014/main" id="{CCA1883A-653A-4789-8387-F2801BB07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1" name="Freeform 216">
                <a:extLst>
                  <a:ext uri="{FF2B5EF4-FFF2-40B4-BE49-F238E27FC236}">
                    <a16:creationId xmlns:a16="http://schemas.microsoft.com/office/drawing/2014/main" id="{615B9548-1F3F-4F07-BDDE-B1F0D1AE2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2" name="Freeform 217">
                <a:extLst>
                  <a:ext uri="{FF2B5EF4-FFF2-40B4-BE49-F238E27FC236}">
                    <a16:creationId xmlns:a16="http://schemas.microsoft.com/office/drawing/2014/main" id="{F2D2F0F9-0BF6-47B2-9699-6B761A9B42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3" name="Freeform 218">
                <a:extLst>
                  <a:ext uri="{FF2B5EF4-FFF2-40B4-BE49-F238E27FC236}">
                    <a16:creationId xmlns:a16="http://schemas.microsoft.com/office/drawing/2014/main" id="{229B521D-7261-4A19-90AC-AC12CB92F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4" name="Freeform 219">
                <a:extLst>
                  <a:ext uri="{FF2B5EF4-FFF2-40B4-BE49-F238E27FC236}">
                    <a16:creationId xmlns:a16="http://schemas.microsoft.com/office/drawing/2014/main" id="{EAE36C09-462F-431C-A6B2-50D533A68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5" name="Freeform 220">
                <a:extLst>
                  <a:ext uri="{FF2B5EF4-FFF2-40B4-BE49-F238E27FC236}">
                    <a16:creationId xmlns:a16="http://schemas.microsoft.com/office/drawing/2014/main" id="{EF155831-4430-4F23-B8EF-EEE581D33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6" name="Freeform 221">
                <a:extLst>
                  <a:ext uri="{FF2B5EF4-FFF2-40B4-BE49-F238E27FC236}">
                    <a16:creationId xmlns:a16="http://schemas.microsoft.com/office/drawing/2014/main" id="{0FF7D8C9-1E93-4D67-8B79-0EE81BBD99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7" name="Freeform 222">
                <a:extLst>
                  <a:ext uri="{FF2B5EF4-FFF2-40B4-BE49-F238E27FC236}">
                    <a16:creationId xmlns:a16="http://schemas.microsoft.com/office/drawing/2014/main" id="{D519008A-A05D-400A-B706-FC9E1E481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8" name="Freeform 223">
                <a:extLst>
                  <a:ext uri="{FF2B5EF4-FFF2-40B4-BE49-F238E27FC236}">
                    <a16:creationId xmlns:a16="http://schemas.microsoft.com/office/drawing/2014/main" id="{2B82EA7C-137C-44B2-8731-A87910BDBE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39" name="Freeform 224">
                <a:extLst>
                  <a:ext uri="{FF2B5EF4-FFF2-40B4-BE49-F238E27FC236}">
                    <a16:creationId xmlns:a16="http://schemas.microsoft.com/office/drawing/2014/main" id="{901C1E15-8A36-4595-99E5-9EF956E3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0" name="Freeform 225">
                <a:extLst>
                  <a:ext uri="{FF2B5EF4-FFF2-40B4-BE49-F238E27FC236}">
                    <a16:creationId xmlns:a16="http://schemas.microsoft.com/office/drawing/2014/main" id="{85A5C63C-AE32-41EE-A763-220FA82D6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1" name="Freeform 226">
                <a:extLst>
                  <a:ext uri="{FF2B5EF4-FFF2-40B4-BE49-F238E27FC236}">
                    <a16:creationId xmlns:a16="http://schemas.microsoft.com/office/drawing/2014/main" id="{25ECF294-0208-4B0F-902E-F30338801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2" name="Freeform 227">
                <a:extLst>
                  <a:ext uri="{FF2B5EF4-FFF2-40B4-BE49-F238E27FC236}">
                    <a16:creationId xmlns:a16="http://schemas.microsoft.com/office/drawing/2014/main" id="{A0F1338B-46AE-47F9-BA36-F497AE268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3" name="Freeform 228">
                <a:extLst>
                  <a:ext uri="{FF2B5EF4-FFF2-40B4-BE49-F238E27FC236}">
                    <a16:creationId xmlns:a16="http://schemas.microsoft.com/office/drawing/2014/main" id="{8356235B-1C87-41E4-BB2C-3070C870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4" name="Freeform 229">
                <a:extLst>
                  <a:ext uri="{FF2B5EF4-FFF2-40B4-BE49-F238E27FC236}">
                    <a16:creationId xmlns:a16="http://schemas.microsoft.com/office/drawing/2014/main" id="{E278EAB9-974B-417B-9658-57DF30F2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5" name="Freeform 230">
                <a:extLst>
                  <a:ext uri="{FF2B5EF4-FFF2-40B4-BE49-F238E27FC236}">
                    <a16:creationId xmlns:a16="http://schemas.microsoft.com/office/drawing/2014/main" id="{38576C1E-FE3D-4153-B0F1-196888A0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6" name="Freeform 231">
                <a:extLst>
                  <a:ext uri="{FF2B5EF4-FFF2-40B4-BE49-F238E27FC236}">
                    <a16:creationId xmlns:a16="http://schemas.microsoft.com/office/drawing/2014/main" id="{EB4121C0-BB50-46EF-BC82-B930C2EB4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7" name="Freeform 232">
                <a:extLst>
                  <a:ext uri="{FF2B5EF4-FFF2-40B4-BE49-F238E27FC236}">
                    <a16:creationId xmlns:a16="http://schemas.microsoft.com/office/drawing/2014/main" id="{10AC1F25-712A-46A1-8C8F-50B03AFC0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8" name="Freeform 233">
                <a:extLst>
                  <a:ext uri="{FF2B5EF4-FFF2-40B4-BE49-F238E27FC236}">
                    <a16:creationId xmlns:a16="http://schemas.microsoft.com/office/drawing/2014/main" id="{74329C8A-E106-4D69-91BB-F902EE5611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49" name="Freeform 234">
                <a:extLst>
                  <a:ext uri="{FF2B5EF4-FFF2-40B4-BE49-F238E27FC236}">
                    <a16:creationId xmlns:a16="http://schemas.microsoft.com/office/drawing/2014/main" id="{1543B213-5DDE-4955-B29B-733040F7BA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0" name="Freeform 235">
                <a:extLst>
                  <a:ext uri="{FF2B5EF4-FFF2-40B4-BE49-F238E27FC236}">
                    <a16:creationId xmlns:a16="http://schemas.microsoft.com/office/drawing/2014/main" id="{CBC135A7-23C1-4CF4-9A76-D685AA213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1" name="Freeform 236">
                <a:extLst>
                  <a:ext uri="{FF2B5EF4-FFF2-40B4-BE49-F238E27FC236}">
                    <a16:creationId xmlns:a16="http://schemas.microsoft.com/office/drawing/2014/main" id="{69670C91-E889-4B7C-882E-F8BF99D92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2" name="Freeform 237">
                <a:extLst>
                  <a:ext uri="{FF2B5EF4-FFF2-40B4-BE49-F238E27FC236}">
                    <a16:creationId xmlns:a16="http://schemas.microsoft.com/office/drawing/2014/main" id="{5381E1F3-61DF-4DC1-A8D2-C2D9E801AE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3" name="Freeform 238">
                <a:extLst>
                  <a:ext uri="{FF2B5EF4-FFF2-40B4-BE49-F238E27FC236}">
                    <a16:creationId xmlns:a16="http://schemas.microsoft.com/office/drawing/2014/main" id="{8BD5DA91-41F4-4852-8E31-35B172BBB7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4" name="Freeform 239">
                <a:extLst>
                  <a:ext uri="{FF2B5EF4-FFF2-40B4-BE49-F238E27FC236}">
                    <a16:creationId xmlns:a16="http://schemas.microsoft.com/office/drawing/2014/main" id="{59FCC530-6E69-47B1-89A5-259DF9897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5" name="Freeform 240">
                <a:extLst>
                  <a:ext uri="{FF2B5EF4-FFF2-40B4-BE49-F238E27FC236}">
                    <a16:creationId xmlns:a16="http://schemas.microsoft.com/office/drawing/2014/main" id="{6BF79AA4-A305-4FFA-925E-3AAEE263AF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6" name="Freeform 241">
                <a:extLst>
                  <a:ext uri="{FF2B5EF4-FFF2-40B4-BE49-F238E27FC236}">
                    <a16:creationId xmlns:a16="http://schemas.microsoft.com/office/drawing/2014/main" id="{202859CF-FC59-4137-8FBD-9BD003833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7" name="Freeform 242">
                <a:extLst>
                  <a:ext uri="{FF2B5EF4-FFF2-40B4-BE49-F238E27FC236}">
                    <a16:creationId xmlns:a16="http://schemas.microsoft.com/office/drawing/2014/main" id="{08AF4DB3-9DA7-4047-9D23-6C81CE5DA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8" name="Freeform 243">
                <a:extLst>
                  <a:ext uri="{FF2B5EF4-FFF2-40B4-BE49-F238E27FC236}">
                    <a16:creationId xmlns:a16="http://schemas.microsoft.com/office/drawing/2014/main" id="{19A5E5D8-5B57-4F5B-8D6F-28A3CABD1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59" name="Freeform 244">
                <a:extLst>
                  <a:ext uri="{FF2B5EF4-FFF2-40B4-BE49-F238E27FC236}">
                    <a16:creationId xmlns:a16="http://schemas.microsoft.com/office/drawing/2014/main" id="{841938C7-0CE4-4440-9592-5796BE4F4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0" name="Freeform 245">
                <a:extLst>
                  <a:ext uri="{FF2B5EF4-FFF2-40B4-BE49-F238E27FC236}">
                    <a16:creationId xmlns:a16="http://schemas.microsoft.com/office/drawing/2014/main" id="{9827A44F-25D0-4909-A17C-3275103AF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1" name="Freeform 246">
                <a:extLst>
                  <a:ext uri="{FF2B5EF4-FFF2-40B4-BE49-F238E27FC236}">
                    <a16:creationId xmlns:a16="http://schemas.microsoft.com/office/drawing/2014/main" id="{ED062DF9-26D8-4806-83A8-DC56C1B16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2" name="Freeform 247">
                <a:extLst>
                  <a:ext uri="{FF2B5EF4-FFF2-40B4-BE49-F238E27FC236}">
                    <a16:creationId xmlns:a16="http://schemas.microsoft.com/office/drawing/2014/main" id="{0B185002-B2BB-448D-821A-650C97E2BE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3" name="Freeform 248">
                <a:extLst>
                  <a:ext uri="{FF2B5EF4-FFF2-40B4-BE49-F238E27FC236}">
                    <a16:creationId xmlns:a16="http://schemas.microsoft.com/office/drawing/2014/main" id="{AC6DCF7F-020D-4275-9394-3625BF86B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4" name="Freeform 249">
                <a:extLst>
                  <a:ext uri="{FF2B5EF4-FFF2-40B4-BE49-F238E27FC236}">
                    <a16:creationId xmlns:a16="http://schemas.microsoft.com/office/drawing/2014/main" id="{092DC0AD-8A26-4A2C-8057-23C88BD7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5" name="Freeform 250">
                <a:extLst>
                  <a:ext uri="{FF2B5EF4-FFF2-40B4-BE49-F238E27FC236}">
                    <a16:creationId xmlns:a16="http://schemas.microsoft.com/office/drawing/2014/main" id="{B81869D0-3F76-437B-A4DB-B7B8BDB91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6" name="Freeform 251">
                <a:extLst>
                  <a:ext uri="{FF2B5EF4-FFF2-40B4-BE49-F238E27FC236}">
                    <a16:creationId xmlns:a16="http://schemas.microsoft.com/office/drawing/2014/main" id="{0DF9D5DC-0EC3-415E-AC0A-3DA25F3FB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7" name="Freeform 252">
                <a:extLst>
                  <a:ext uri="{FF2B5EF4-FFF2-40B4-BE49-F238E27FC236}">
                    <a16:creationId xmlns:a16="http://schemas.microsoft.com/office/drawing/2014/main" id="{85085132-2312-4B4D-949E-FE236E79D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8" name="Freeform 253">
                <a:extLst>
                  <a:ext uri="{FF2B5EF4-FFF2-40B4-BE49-F238E27FC236}">
                    <a16:creationId xmlns:a16="http://schemas.microsoft.com/office/drawing/2014/main" id="{5A48AF45-08DC-4621-B6BD-F7F56BD5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69" name="Freeform 254">
                <a:extLst>
                  <a:ext uri="{FF2B5EF4-FFF2-40B4-BE49-F238E27FC236}">
                    <a16:creationId xmlns:a16="http://schemas.microsoft.com/office/drawing/2014/main" id="{71924936-1274-431E-AD8E-94B209D25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0" name="Freeform 255">
                <a:extLst>
                  <a:ext uri="{FF2B5EF4-FFF2-40B4-BE49-F238E27FC236}">
                    <a16:creationId xmlns:a16="http://schemas.microsoft.com/office/drawing/2014/main" id="{10C2D3DE-B3CF-43B8-B551-51E4D2CE2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1" name="Freeform 256">
                <a:extLst>
                  <a:ext uri="{FF2B5EF4-FFF2-40B4-BE49-F238E27FC236}">
                    <a16:creationId xmlns:a16="http://schemas.microsoft.com/office/drawing/2014/main" id="{A543A10F-1C25-43AA-ACC3-59C021D554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2" name="Freeform 257">
                <a:extLst>
                  <a:ext uri="{FF2B5EF4-FFF2-40B4-BE49-F238E27FC236}">
                    <a16:creationId xmlns:a16="http://schemas.microsoft.com/office/drawing/2014/main" id="{CDAAE904-D402-4A75-B278-8325D0225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3" name="Freeform 258">
                <a:extLst>
                  <a:ext uri="{FF2B5EF4-FFF2-40B4-BE49-F238E27FC236}">
                    <a16:creationId xmlns:a16="http://schemas.microsoft.com/office/drawing/2014/main" id="{B8F0BEA8-E2EF-4BAB-B073-89DCD98593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4" name="Freeform 259">
                <a:extLst>
                  <a:ext uri="{FF2B5EF4-FFF2-40B4-BE49-F238E27FC236}">
                    <a16:creationId xmlns:a16="http://schemas.microsoft.com/office/drawing/2014/main" id="{CFCF5236-AAD0-4BB8-BD33-363748836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5" name="Freeform 260">
                <a:extLst>
                  <a:ext uri="{FF2B5EF4-FFF2-40B4-BE49-F238E27FC236}">
                    <a16:creationId xmlns:a16="http://schemas.microsoft.com/office/drawing/2014/main" id="{DCC8D986-3B08-45E1-8952-235EA8623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6" name="Freeform 261">
                <a:extLst>
                  <a:ext uri="{FF2B5EF4-FFF2-40B4-BE49-F238E27FC236}">
                    <a16:creationId xmlns:a16="http://schemas.microsoft.com/office/drawing/2014/main" id="{F719B372-6A63-484F-9665-24454431D4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7" name="Freeform 262">
                <a:extLst>
                  <a:ext uri="{FF2B5EF4-FFF2-40B4-BE49-F238E27FC236}">
                    <a16:creationId xmlns:a16="http://schemas.microsoft.com/office/drawing/2014/main" id="{D03EE28F-8444-4493-9638-E61E36870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8" name="Freeform 263">
                <a:extLst>
                  <a:ext uri="{FF2B5EF4-FFF2-40B4-BE49-F238E27FC236}">
                    <a16:creationId xmlns:a16="http://schemas.microsoft.com/office/drawing/2014/main" id="{EB41CE46-776C-43D0-9E62-2F239F95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79" name="Freeform 264">
                <a:extLst>
                  <a:ext uri="{FF2B5EF4-FFF2-40B4-BE49-F238E27FC236}">
                    <a16:creationId xmlns:a16="http://schemas.microsoft.com/office/drawing/2014/main" id="{2C536D91-FC9D-4605-BF01-3C5BF3262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0" name="Freeform 265">
                <a:extLst>
                  <a:ext uri="{FF2B5EF4-FFF2-40B4-BE49-F238E27FC236}">
                    <a16:creationId xmlns:a16="http://schemas.microsoft.com/office/drawing/2014/main" id="{A81201C3-B72F-4D5E-937C-304D464BA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1" name="Freeform 266">
                <a:extLst>
                  <a:ext uri="{FF2B5EF4-FFF2-40B4-BE49-F238E27FC236}">
                    <a16:creationId xmlns:a16="http://schemas.microsoft.com/office/drawing/2014/main" id="{39C2A1F6-74A8-4922-9AE7-FAAF7D1580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2" name="Freeform 267">
                <a:extLst>
                  <a:ext uri="{FF2B5EF4-FFF2-40B4-BE49-F238E27FC236}">
                    <a16:creationId xmlns:a16="http://schemas.microsoft.com/office/drawing/2014/main" id="{41F654CB-7C20-4308-8EC7-6AA0F1F8D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3" name="Freeform 268">
                <a:extLst>
                  <a:ext uri="{FF2B5EF4-FFF2-40B4-BE49-F238E27FC236}">
                    <a16:creationId xmlns:a16="http://schemas.microsoft.com/office/drawing/2014/main" id="{D2525CFB-38BD-4102-AC8A-C0DB6630EB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4" name="Freeform 269">
                <a:extLst>
                  <a:ext uri="{FF2B5EF4-FFF2-40B4-BE49-F238E27FC236}">
                    <a16:creationId xmlns:a16="http://schemas.microsoft.com/office/drawing/2014/main" id="{ACD8D5C1-DC49-4FE6-A73F-C56AC18A65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5" name="Freeform 270">
                <a:extLst>
                  <a:ext uri="{FF2B5EF4-FFF2-40B4-BE49-F238E27FC236}">
                    <a16:creationId xmlns:a16="http://schemas.microsoft.com/office/drawing/2014/main" id="{1ECE93FB-FB86-45A2-84BD-C7AE05CA8E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6" name="Freeform 271">
                <a:extLst>
                  <a:ext uri="{FF2B5EF4-FFF2-40B4-BE49-F238E27FC236}">
                    <a16:creationId xmlns:a16="http://schemas.microsoft.com/office/drawing/2014/main" id="{B53E48E7-064B-491A-90A4-F4CF4F6F52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7" name="Freeform 272">
                <a:extLst>
                  <a:ext uri="{FF2B5EF4-FFF2-40B4-BE49-F238E27FC236}">
                    <a16:creationId xmlns:a16="http://schemas.microsoft.com/office/drawing/2014/main" id="{E7439149-75B2-418D-ABA6-1DBF69385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8" name="Freeform 273">
                <a:extLst>
                  <a:ext uri="{FF2B5EF4-FFF2-40B4-BE49-F238E27FC236}">
                    <a16:creationId xmlns:a16="http://schemas.microsoft.com/office/drawing/2014/main" id="{748144BC-16A5-4BFF-9CEF-D578933935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89" name="Freeform 274">
                <a:extLst>
                  <a:ext uri="{FF2B5EF4-FFF2-40B4-BE49-F238E27FC236}">
                    <a16:creationId xmlns:a16="http://schemas.microsoft.com/office/drawing/2014/main" id="{C3B96B79-A75D-49CE-85B7-8D0160BB48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0" name="Freeform 275">
                <a:extLst>
                  <a:ext uri="{FF2B5EF4-FFF2-40B4-BE49-F238E27FC236}">
                    <a16:creationId xmlns:a16="http://schemas.microsoft.com/office/drawing/2014/main" id="{8717962F-EB8C-4FDC-811E-4255BF26B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1" name="Freeform 276">
                <a:extLst>
                  <a:ext uri="{FF2B5EF4-FFF2-40B4-BE49-F238E27FC236}">
                    <a16:creationId xmlns:a16="http://schemas.microsoft.com/office/drawing/2014/main" id="{B2E398EE-95E7-437B-88FB-305F17BDC7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2" name="Freeform 277">
                <a:extLst>
                  <a:ext uri="{FF2B5EF4-FFF2-40B4-BE49-F238E27FC236}">
                    <a16:creationId xmlns:a16="http://schemas.microsoft.com/office/drawing/2014/main" id="{1530523F-3BE8-4436-B5CF-AD435C975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3" name="Freeform 278">
                <a:extLst>
                  <a:ext uri="{FF2B5EF4-FFF2-40B4-BE49-F238E27FC236}">
                    <a16:creationId xmlns:a16="http://schemas.microsoft.com/office/drawing/2014/main" id="{BD471065-1AA9-4E7A-9BB0-DC8B454DA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4" name="Freeform 279">
                <a:extLst>
                  <a:ext uri="{FF2B5EF4-FFF2-40B4-BE49-F238E27FC236}">
                    <a16:creationId xmlns:a16="http://schemas.microsoft.com/office/drawing/2014/main" id="{6C523B34-0D7E-4B73-B895-5A58F0886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5" name="Freeform 280">
                <a:extLst>
                  <a:ext uri="{FF2B5EF4-FFF2-40B4-BE49-F238E27FC236}">
                    <a16:creationId xmlns:a16="http://schemas.microsoft.com/office/drawing/2014/main" id="{4CCB9EA3-A683-4A13-B3FD-D705707417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6" name="Freeform 281">
                <a:extLst>
                  <a:ext uri="{FF2B5EF4-FFF2-40B4-BE49-F238E27FC236}">
                    <a16:creationId xmlns:a16="http://schemas.microsoft.com/office/drawing/2014/main" id="{D666F7F2-C011-41DE-82E2-18F63746C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7" name="Freeform 282">
                <a:extLst>
                  <a:ext uri="{FF2B5EF4-FFF2-40B4-BE49-F238E27FC236}">
                    <a16:creationId xmlns:a16="http://schemas.microsoft.com/office/drawing/2014/main" id="{AC467F70-E6CC-4960-A929-57A54CF66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8" name="Freeform 283">
                <a:extLst>
                  <a:ext uri="{FF2B5EF4-FFF2-40B4-BE49-F238E27FC236}">
                    <a16:creationId xmlns:a16="http://schemas.microsoft.com/office/drawing/2014/main" id="{EA09A85B-FA37-40AC-819B-B2A54A4ED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99" name="Freeform 284">
                <a:extLst>
                  <a:ext uri="{FF2B5EF4-FFF2-40B4-BE49-F238E27FC236}">
                    <a16:creationId xmlns:a16="http://schemas.microsoft.com/office/drawing/2014/main" id="{32C9EE6D-E05B-4822-8014-4697D43B9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0" name="Freeform 285">
                <a:extLst>
                  <a:ext uri="{FF2B5EF4-FFF2-40B4-BE49-F238E27FC236}">
                    <a16:creationId xmlns:a16="http://schemas.microsoft.com/office/drawing/2014/main" id="{FB0CA6B2-2986-4FA1-8EA5-B0D4E0A68F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1" name="Freeform 286">
                <a:extLst>
                  <a:ext uri="{FF2B5EF4-FFF2-40B4-BE49-F238E27FC236}">
                    <a16:creationId xmlns:a16="http://schemas.microsoft.com/office/drawing/2014/main" id="{0E617D73-84FB-46A7-929D-B774980A8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2" name="Freeform 287">
                <a:extLst>
                  <a:ext uri="{FF2B5EF4-FFF2-40B4-BE49-F238E27FC236}">
                    <a16:creationId xmlns:a16="http://schemas.microsoft.com/office/drawing/2014/main" id="{BD2CACDC-3581-4547-AFFF-6F5BA419CB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3" name="Freeform 288">
                <a:extLst>
                  <a:ext uri="{FF2B5EF4-FFF2-40B4-BE49-F238E27FC236}">
                    <a16:creationId xmlns:a16="http://schemas.microsoft.com/office/drawing/2014/main" id="{4416986A-AC7D-4D5B-993E-04A2740D2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4" name="Freeform 289">
                <a:extLst>
                  <a:ext uri="{FF2B5EF4-FFF2-40B4-BE49-F238E27FC236}">
                    <a16:creationId xmlns:a16="http://schemas.microsoft.com/office/drawing/2014/main" id="{8B2791BA-EFA5-4179-9E92-1C1B96D9F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5" name="Freeform 290">
                <a:extLst>
                  <a:ext uri="{FF2B5EF4-FFF2-40B4-BE49-F238E27FC236}">
                    <a16:creationId xmlns:a16="http://schemas.microsoft.com/office/drawing/2014/main" id="{956B1CE4-D423-4DFB-BBE6-2C7FDFAF8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6" name="Freeform 291">
                <a:extLst>
                  <a:ext uri="{FF2B5EF4-FFF2-40B4-BE49-F238E27FC236}">
                    <a16:creationId xmlns:a16="http://schemas.microsoft.com/office/drawing/2014/main" id="{6E61294C-A390-4770-BBE1-F353D8BCE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7" name="Freeform 292">
                <a:extLst>
                  <a:ext uri="{FF2B5EF4-FFF2-40B4-BE49-F238E27FC236}">
                    <a16:creationId xmlns:a16="http://schemas.microsoft.com/office/drawing/2014/main" id="{13DE0508-8E5A-42D0-96B6-8E1032FD17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8" name="Freeform 293">
                <a:extLst>
                  <a:ext uri="{FF2B5EF4-FFF2-40B4-BE49-F238E27FC236}">
                    <a16:creationId xmlns:a16="http://schemas.microsoft.com/office/drawing/2014/main" id="{CD8FAA86-D61F-47FF-836E-A4A9C662AA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09" name="Freeform 294">
                <a:extLst>
                  <a:ext uri="{FF2B5EF4-FFF2-40B4-BE49-F238E27FC236}">
                    <a16:creationId xmlns:a16="http://schemas.microsoft.com/office/drawing/2014/main" id="{F0E556C1-0EC1-488C-983E-14047ACB3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0" name="Freeform 295">
                <a:extLst>
                  <a:ext uri="{FF2B5EF4-FFF2-40B4-BE49-F238E27FC236}">
                    <a16:creationId xmlns:a16="http://schemas.microsoft.com/office/drawing/2014/main" id="{4DBF425C-A47A-450A-B42E-A6E6152634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1" name="Freeform 296">
                <a:extLst>
                  <a:ext uri="{FF2B5EF4-FFF2-40B4-BE49-F238E27FC236}">
                    <a16:creationId xmlns:a16="http://schemas.microsoft.com/office/drawing/2014/main" id="{A856F2AB-43E3-419B-B760-39F430656F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2" name="Freeform 297">
                <a:extLst>
                  <a:ext uri="{FF2B5EF4-FFF2-40B4-BE49-F238E27FC236}">
                    <a16:creationId xmlns:a16="http://schemas.microsoft.com/office/drawing/2014/main" id="{DEF1E614-E4F2-4176-8157-7A1E6768B3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3" name="Freeform 298">
                <a:extLst>
                  <a:ext uri="{FF2B5EF4-FFF2-40B4-BE49-F238E27FC236}">
                    <a16:creationId xmlns:a16="http://schemas.microsoft.com/office/drawing/2014/main" id="{DEC0EB44-9199-44F8-9521-6D8082D2D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4" name="Freeform 299">
                <a:extLst>
                  <a:ext uri="{FF2B5EF4-FFF2-40B4-BE49-F238E27FC236}">
                    <a16:creationId xmlns:a16="http://schemas.microsoft.com/office/drawing/2014/main" id="{6F287AD4-819D-459B-96D7-467D28C17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5" name="Freeform 300">
                <a:extLst>
                  <a:ext uri="{FF2B5EF4-FFF2-40B4-BE49-F238E27FC236}">
                    <a16:creationId xmlns:a16="http://schemas.microsoft.com/office/drawing/2014/main" id="{E62F5CFC-49EE-46C7-8BC3-2A61B748AD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6" name="Freeform 301">
                <a:extLst>
                  <a:ext uri="{FF2B5EF4-FFF2-40B4-BE49-F238E27FC236}">
                    <a16:creationId xmlns:a16="http://schemas.microsoft.com/office/drawing/2014/main" id="{863959C9-0C2A-4496-A2E0-84CACF6EF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7" name="Freeform 302">
                <a:extLst>
                  <a:ext uri="{FF2B5EF4-FFF2-40B4-BE49-F238E27FC236}">
                    <a16:creationId xmlns:a16="http://schemas.microsoft.com/office/drawing/2014/main" id="{62353485-F043-47C1-9DB2-1E2B254FF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8" name="Freeform 303">
                <a:extLst>
                  <a:ext uri="{FF2B5EF4-FFF2-40B4-BE49-F238E27FC236}">
                    <a16:creationId xmlns:a16="http://schemas.microsoft.com/office/drawing/2014/main" id="{2E48BA18-9083-4814-AB34-B7F4DA7B61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19" name="Freeform 304">
                <a:extLst>
                  <a:ext uri="{FF2B5EF4-FFF2-40B4-BE49-F238E27FC236}">
                    <a16:creationId xmlns:a16="http://schemas.microsoft.com/office/drawing/2014/main" id="{B3E2F9C3-B96B-4901-9432-9E48A30A06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0" name="Freeform 305">
                <a:extLst>
                  <a:ext uri="{FF2B5EF4-FFF2-40B4-BE49-F238E27FC236}">
                    <a16:creationId xmlns:a16="http://schemas.microsoft.com/office/drawing/2014/main" id="{DFF65209-D4F5-4416-B60E-19D9D447D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1" name="Freeform 306">
                <a:extLst>
                  <a:ext uri="{FF2B5EF4-FFF2-40B4-BE49-F238E27FC236}">
                    <a16:creationId xmlns:a16="http://schemas.microsoft.com/office/drawing/2014/main" id="{7FFA223E-F783-4DFB-882D-36DC68E59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2" name="Freeform 307">
                <a:extLst>
                  <a:ext uri="{FF2B5EF4-FFF2-40B4-BE49-F238E27FC236}">
                    <a16:creationId xmlns:a16="http://schemas.microsoft.com/office/drawing/2014/main" id="{17C1A153-389F-446B-848B-4BDC6801C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3" name="Freeform 308">
                <a:extLst>
                  <a:ext uri="{FF2B5EF4-FFF2-40B4-BE49-F238E27FC236}">
                    <a16:creationId xmlns:a16="http://schemas.microsoft.com/office/drawing/2014/main" id="{4AA36ABD-CCF8-49AD-A5ED-3AEFCDDDB2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4" name="Freeform 309">
                <a:extLst>
                  <a:ext uri="{FF2B5EF4-FFF2-40B4-BE49-F238E27FC236}">
                    <a16:creationId xmlns:a16="http://schemas.microsoft.com/office/drawing/2014/main" id="{BC1F10F0-6BE5-4D7F-B8F4-E0A5EF30EE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5" name="Freeform 310">
                <a:extLst>
                  <a:ext uri="{FF2B5EF4-FFF2-40B4-BE49-F238E27FC236}">
                    <a16:creationId xmlns:a16="http://schemas.microsoft.com/office/drawing/2014/main" id="{77C6CF5B-8AE6-4319-A770-A19D798EE9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6" name="Freeform 311">
                <a:extLst>
                  <a:ext uri="{FF2B5EF4-FFF2-40B4-BE49-F238E27FC236}">
                    <a16:creationId xmlns:a16="http://schemas.microsoft.com/office/drawing/2014/main" id="{A0F93384-3360-4504-9068-750EE801C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7" name="Freeform 312">
                <a:extLst>
                  <a:ext uri="{FF2B5EF4-FFF2-40B4-BE49-F238E27FC236}">
                    <a16:creationId xmlns:a16="http://schemas.microsoft.com/office/drawing/2014/main" id="{0E77F9A9-EF6B-4051-ADBF-B543A58F0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8" name="Freeform 313">
                <a:extLst>
                  <a:ext uri="{FF2B5EF4-FFF2-40B4-BE49-F238E27FC236}">
                    <a16:creationId xmlns:a16="http://schemas.microsoft.com/office/drawing/2014/main" id="{32842776-3031-48FF-93CA-21CE24D9F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29" name="Freeform 314">
                <a:extLst>
                  <a:ext uri="{FF2B5EF4-FFF2-40B4-BE49-F238E27FC236}">
                    <a16:creationId xmlns:a16="http://schemas.microsoft.com/office/drawing/2014/main" id="{C4039A09-45A3-47C8-9F6E-3E73F8570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0" name="Freeform 315">
                <a:extLst>
                  <a:ext uri="{FF2B5EF4-FFF2-40B4-BE49-F238E27FC236}">
                    <a16:creationId xmlns:a16="http://schemas.microsoft.com/office/drawing/2014/main" id="{86E918ED-B258-4080-B31B-1FAC017A07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1" name="Freeform 316">
                <a:extLst>
                  <a:ext uri="{FF2B5EF4-FFF2-40B4-BE49-F238E27FC236}">
                    <a16:creationId xmlns:a16="http://schemas.microsoft.com/office/drawing/2014/main" id="{0D77B0D5-203B-4D64-9ABD-6417A6BAB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2" name="Freeform 317">
                <a:extLst>
                  <a:ext uri="{FF2B5EF4-FFF2-40B4-BE49-F238E27FC236}">
                    <a16:creationId xmlns:a16="http://schemas.microsoft.com/office/drawing/2014/main" id="{AAA43EC6-81B0-4C15-BE40-3EDFA7844B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3" name="Freeform 318">
                <a:extLst>
                  <a:ext uri="{FF2B5EF4-FFF2-40B4-BE49-F238E27FC236}">
                    <a16:creationId xmlns:a16="http://schemas.microsoft.com/office/drawing/2014/main" id="{FC0E6FFD-E3AE-4362-B784-246A05606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4" name="Freeform 319">
                <a:extLst>
                  <a:ext uri="{FF2B5EF4-FFF2-40B4-BE49-F238E27FC236}">
                    <a16:creationId xmlns:a16="http://schemas.microsoft.com/office/drawing/2014/main" id="{4ECD97BD-E1E1-4E6E-BC65-91B01848F5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5" name="Freeform 320">
                <a:extLst>
                  <a:ext uri="{FF2B5EF4-FFF2-40B4-BE49-F238E27FC236}">
                    <a16:creationId xmlns:a16="http://schemas.microsoft.com/office/drawing/2014/main" id="{3AB9C994-E3C1-4B0A-BB33-00F0331812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6" name="Freeform 321">
                <a:extLst>
                  <a:ext uri="{FF2B5EF4-FFF2-40B4-BE49-F238E27FC236}">
                    <a16:creationId xmlns:a16="http://schemas.microsoft.com/office/drawing/2014/main" id="{5ABA7203-DDE6-4D1A-8ECE-8A57497D12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7" name="Freeform 322">
                <a:extLst>
                  <a:ext uri="{FF2B5EF4-FFF2-40B4-BE49-F238E27FC236}">
                    <a16:creationId xmlns:a16="http://schemas.microsoft.com/office/drawing/2014/main" id="{223E073F-D22F-49C0-9ADF-9E172EE8C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8" name="Freeform 323">
                <a:extLst>
                  <a:ext uri="{FF2B5EF4-FFF2-40B4-BE49-F238E27FC236}">
                    <a16:creationId xmlns:a16="http://schemas.microsoft.com/office/drawing/2014/main" id="{F0C3479F-856A-4AE6-A08E-DA6468EAA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39" name="Freeform 324">
                <a:extLst>
                  <a:ext uri="{FF2B5EF4-FFF2-40B4-BE49-F238E27FC236}">
                    <a16:creationId xmlns:a16="http://schemas.microsoft.com/office/drawing/2014/main" id="{F9B3FBE2-3438-4746-8E59-9E9EECC901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0" name="Freeform 325">
                <a:extLst>
                  <a:ext uri="{FF2B5EF4-FFF2-40B4-BE49-F238E27FC236}">
                    <a16:creationId xmlns:a16="http://schemas.microsoft.com/office/drawing/2014/main" id="{0F55FCB8-B549-4689-88FB-1A15CBD960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1" name="Freeform 326">
                <a:extLst>
                  <a:ext uri="{FF2B5EF4-FFF2-40B4-BE49-F238E27FC236}">
                    <a16:creationId xmlns:a16="http://schemas.microsoft.com/office/drawing/2014/main" id="{B8A81EEC-F0D0-4C11-9451-9625E5204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2" name="Freeform 327">
                <a:extLst>
                  <a:ext uri="{FF2B5EF4-FFF2-40B4-BE49-F238E27FC236}">
                    <a16:creationId xmlns:a16="http://schemas.microsoft.com/office/drawing/2014/main" id="{7B6ECA0E-6C2F-4EB2-BD96-59798EEA0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3" name="Freeform 328">
                <a:extLst>
                  <a:ext uri="{FF2B5EF4-FFF2-40B4-BE49-F238E27FC236}">
                    <a16:creationId xmlns:a16="http://schemas.microsoft.com/office/drawing/2014/main" id="{BB0E803F-17CB-4FE1-8339-AC8AC88C75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4" name="Freeform 329">
                <a:extLst>
                  <a:ext uri="{FF2B5EF4-FFF2-40B4-BE49-F238E27FC236}">
                    <a16:creationId xmlns:a16="http://schemas.microsoft.com/office/drawing/2014/main" id="{D9CA9368-FAF4-4B0D-9D93-484B68078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5" name="Freeform 330">
                <a:extLst>
                  <a:ext uri="{FF2B5EF4-FFF2-40B4-BE49-F238E27FC236}">
                    <a16:creationId xmlns:a16="http://schemas.microsoft.com/office/drawing/2014/main" id="{BDB6EC50-4F19-4024-A5DB-21035B8929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6" name="Freeform 331">
                <a:extLst>
                  <a:ext uri="{FF2B5EF4-FFF2-40B4-BE49-F238E27FC236}">
                    <a16:creationId xmlns:a16="http://schemas.microsoft.com/office/drawing/2014/main" id="{0D5378A4-E3B0-4716-8C20-FCB2CE73D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Freeform 332">
                <a:extLst>
                  <a:ext uri="{FF2B5EF4-FFF2-40B4-BE49-F238E27FC236}">
                    <a16:creationId xmlns:a16="http://schemas.microsoft.com/office/drawing/2014/main" id="{F1AB7D33-6677-4EA5-8A94-215B81B17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8" name="Freeform 333">
                <a:extLst>
                  <a:ext uri="{FF2B5EF4-FFF2-40B4-BE49-F238E27FC236}">
                    <a16:creationId xmlns:a16="http://schemas.microsoft.com/office/drawing/2014/main" id="{748D4121-60A8-4397-886D-CBD29E813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9" name="Freeform 334">
                <a:extLst>
                  <a:ext uri="{FF2B5EF4-FFF2-40B4-BE49-F238E27FC236}">
                    <a16:creationId xmlns:a16="http://schemas.microsoft.com/office/drawing/2014/main" id="{9F73BBC3-F962-4E00-9C00-24A1D51993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0" name="Freeform 335">
                <a:extLst>
                  <a:ext uri="{FF2B5EF4-FFF2-40B4-BE49-F238E27FC236}">
                    <a16:creationId xmlns:a16="http://schemas.microsoft.com/office/drawing/2014/main" id="{03631CDF-374B-4FFA-B2C6-67F1AB05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1" name="Freeform 336">
                <a:extLst>
                  <a:ext uri="{FF2B5EF4-FFF2-40B4-BE49-F238E27FC236}">
                    <a16:creationId xmlns:a16="http://schemas.microsoft.com/office/drawing/2014/main" id="{3CE2D49B-45ED-4627-8A7F-C1D51239A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Freeform 337">
                <a:extLst>
                  <a:ext uri="{FF2B5EF4-FFF2-40B4-BE49-F238E27FC236}">
                    <a16:creationId xmlns:a16="http://schemas.microsoft.com/office/drawing/2014/main" id="{80BC8E14-D514-4253-9767-E5FB71878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Freeform 338">
                <a:extLst>
                  <a:ext uri="{FF2B5EF4-FFF2-40B4-BE49-F238E27FC236}">
                    <a16:creationId xmlns:a16="http://schemas.microsoft.com/office/drawing/2014/main" id="{15F7D341-4979-4217-990F-0D46DF285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4" name="Freeform 339">
                <a:extLst>
                  <a:ext uri="{FF2B5EF4-FFF2-40B4-BE49-F238E27FC236}">
                    <a16:creationId xmlns:a16="http://schemas.microsoft.com/office/drawing/2014/main" id="{195C9DCA-2E0C-497F-A296-C8ACC978B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5" name="Freeform 340">
                <a:extLst>
                  <a:ext uri="{FF2B5EF4-FFF2-40B4-BE49-F238E27FC236}">
                    <a16:creationId xmlns:a16="http://schemas.microsoft.com/office/drawing/2014/main" id="{5F27D865-9E63-4726-8CA3-C1B1C7621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6" name="Freeform 341">
                <a:extLst>
                  <a:ext uri="{FF2B5EF4-FFF2-40B4-BE49-F238E27FC236}">
                    <a16:creationId xmlns:a16="http://schemas.microsoft.com/office/drawing/2014/main" id="{969B9C3F-3643-4B43-B46B-B68E38FA4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7" name="Freeform 342">
                <a:extLst>
                  <a:ext uri="{FF2B5EF4-FFF2-40B4-BE49-F238E27FC236}">
                    <a16:creationId xmlns:a16="http://schemas.microsoft.com/office/drawing/2014/main" id="{BFE4A23F-BCD5-47FC-9C69-621953ED1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8" name="Freeform 343">
                <a:extLst>
                  <a:ext uri="{FF2B5EF4-FFF2-40B4-BE49-F238E27FC236}">
                    <a16:creationId xmlns:a16="http://schemas.microsoft.com/office/drawing/2014/main" id="{2D514AFE-4713-4B13-8AFF-223EF792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9" name="Freeform 344">
                <a:extLst>
                  <a:ext uri="{FF2B5EF4-FFF2-40B4-BE49-F238E27FC236}">
                    <a16:creationId xmlns:a16="http://schemas.microsoft.com/office/drawing/2014/main" id="{E535C9DB-D276-4552-B145-6197F11B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0" name="Freeform 345">
                <a:extLst>
                  <a:ext uri="{FF2B5EF4-FFF2-40B4-BE49-F238E27FC236}">
                    <a16:creationId xmlns:a16="http://schemas.microsoft.com/office/drawing/2014/main" id="{C1563347-7CDF-4944-90F8-7BEB54B29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1" name="Freeform 346">
                <a:extLst>
                  <a:ext uri="{FF2B5EF4-FFF2-40B4-BE49-F238E27FC236}">
                    <a16:creationId xmlns:a16="http://schemas.microsoft.com/office/drawing/2014/main" id="{697019B3-9D96-449A-87A8-F80CC28B5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2" name="Freeform 347">
                <a:extLst>
                  <a:ext uri="{FF2B5EF4-FFF2-40B4-BE49-F238E27FC236}">
                    <a16:creationId xmlns:a16="http://schemas.microsoft.com/office/drawing/2014/main" id="{F3931225-715F-4B25-B02A-F1755FA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3" name="Freeform 348">
                <a:extLst>
                  <a:ext uri="{FF2B5EF4-FFF2-40B4-BE49-F238E27FC236}">
                    <a16:creationId xmlns:a16="http://schemas.microsoft.com/office/drawing/2014/main" id="{AFA31154-B8FE-4CB6-9C11-3529F162D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4" name="Freeform 349">
                <a:extLst>
                  <a:ext uri="{FF2B5EF4-FFF2-40B4-BE49-F238E27FC236}">
                    <a16:creationId xmlns:a16="http://schemas.microsoft.com/office/drawing/2014/main" id="{D5BB74E1-68F0-41D7-BB88-0F0A4A29F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5" name="Freeform 350">
                <a:extLst>
                  <a:ext uri="{FF2B5EF4-FFF2-40B4-BE49-F238E27FC236}">
                    <a16:creationId xmlns:a16="http://schemas.microsoft.com/office/drawing/2014/main" id="{7F5BF43A-5D3F-4948-8F01-DCE3243ED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6" name="Freeform 351">
                <a:extLst>
                  <a:ext uri="{FF2B5EF4-FFF2-40B4-BE49-F238E27FC236}">
                    <a16:creationId xmlns:a16="http://schemas.microsoft.com/office/drawing/2014/main" id="{0153552F-00DA-4EFE-BBD6-628D0A158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7" name="Freeform 352">
                <a:extLst>
                  <a:ext uri="{FF2B5EF4-FFF2-40B4-BE49-F238E27FC236}">
                    <a16:creationId xmlns:a16="http://schemas.microsoft.com/office/drawing/2014/main" id="{EFE7B971-7F0A-4397-8A1A-29126E292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8" name="Freeform 353">
                <a:extLst>
                  <a:ext uri="{FF2B5EF4-FFF2-40B4-BE49-F238E27FC236}">
                    <a16:creationId xmlns:a16="http://schemas.microsoft.com/office/drawing/2014/main" id="{DD7ABC34-7340-4382-8F5C-2388F9DF0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9" name="Freeform 354">
                <a:extLst>
                  <a:ext uri="{FF2B5EF4-FFF2-40B4-BE49-F238E27FC236}">
                    <a16:creationId xmlns:a16="http://schemas.microsoft.com/office/drawing/2014/main" id="{BB04AC78-FAD4-453A-B1B0-2037115FA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0" name="Freeform 355">
                <a:extLst>
                  <a:ext uri="{FF2B5EF4-FFF2-40B4-BE49-F238E27FC236}">
                    <a16:creationId xmlns:a16="http://schemas.microsoft.com/office/drawing/2014/main" id="{B210DDEC-FDDB-433C-83EE-84F81B0FF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1" name="Freeform 356">
                <a:extLst>
                  <a:ext uri="{FF2B5EF4-FFF2-40B4-BE49-F238E27FC236}">
                    <a16:creationId xmlns:a16="http://schemas.microsoft.com/office/drawing/2014/main" id="{48F53DC1-02D7-47B6-9070-AAC44325F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2" name="Freeform 357">
                <a:extLst>
                  <a:ext uri="{FF2B5EF4-FFF2-40B4-BE49-F238E27FC236}">
                    <a16:creationId xmlns:a16="http://schemas.microsoft.com/office/drawing/2014/main" id="{CC5414D4-60AF-4C59-B4AD-A04D8B7AC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3" name="Freeform 358">
                <a:extLst>
                  <a:ext uri="{FF2B5EF4-FFF2-40B4-BE49-F238E27FC236}">
                    <a16:creationId xmlns:a16="http://schemas.microsoft.com/office/drawing/2014/main" id="{132A9D02-6B62-4AC3-A744-FE99D18A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4" name="Freeform 359">
                <a:extLst>
                  <a:ext uri="{FF2B5EF4-FFF2-40B4-BE49-F238E27FC236}">
                    <a16:creationId xmlns:a16="http://schemas.microsoft.com/office/drawing/2014/main" id="{7BC85D01-A7B9-49CB-B82E-187521D4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Freeform 360">
                <a:extLst>
                  <a:ext uri="{FF2B5EF4-FFF2-40B4-BE49-F238E27FC236}">
                    <a16:creationId xmlns:a16="http://schemas.microsoft.com/office/drawing/2014/main" id="{F7C662DD-C221-4959-BEC9-7CA81D3DB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6" name="Freeform 361">
                <a:extLst>
                  <a:ext uri="{FF2B5EF4-FFF2-40B4-BE49-F238E27FC236}">
                    <a16:creationId xmlns:a16="http://schemas.microsoft.com/office/drawing/2014/main" id="{2837B4FF-8FC5-4791-A67F-822DDCBAE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7" name="Freeform 362">
                <a:extLst>
                  <a:ext uri="{FF2B5EF4-FFF2-40B4-BE49-F238E27FC236}">
                    <a16:creationId xmlns:a16="http://schemas.microsoft.com/office/drawing/2014/main" id="{C4B7D3B1-B630-4699-8EE6-BAA855BB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8" name="Freeform 363">
                <a:extLst>
                  <a:ext uri="{FF2B5EF4-FFF2-40B4-BE49-F238E27FC236}">
                    <a16:creationId xmlns:a16="http://schemas.microsoft.com/office/drawing/2014/main" id="{F853DEA1-4BA8-450D-8054-D46528AE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9" name="Freeform 364">
                <a:extLst>
                  <a:ext uri="{FF2B5EF4-FFF2-40B4-BE49-F238E27FC236}">
                    <a16:creationId xmlns:a16="http://schemas.microsoft.com/office/drawing/2014/main" id="{C53774AC-F06B-4A94-9435-CC97425F2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0" name="Freeform 365">
                <a:extLst>
                  <a:ext uri="{FF2B5EF4-FFF2-40B4-BE49-F238E27FC236}">
                    <a16:creationId xmlns:a16="http://schemas.microsoft.com/office/drawing/2014/main" id="{DB09DE77-B3ED-4238-81EE-0672D72D8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1" name="Freeform 366">
                <a:extLst>
                  <a:ext uri="{FF2B5EF4-FFF2-40B4-BE49-F238E27FC236}">
                    <a16:creationId xmlns:a16="http://schemas.microsoft.com/office/drawing/2014/main" id="{8A76BF2B-D267-4479-9929-2A89B5A9A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2" name="Freeform 367">
                <a:extLst>
                  <a:ext uri="{FF2B5EF4-FFF2-40B4-BE49-F238E27FC236}">
                    <a16:creationId xmlns:a16="http://schemas.microsoft.com/office/drawing/2014/main" id="{8E1A4566-3F7E-4804-AA34-AE4E1BED9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3" name="Freeform 368">
                <a:extLst>
                  <a:ext uri="{FF2B5EF4-FFF2-40B4-BE49-F238E27FC236}">
                    <a16:creationId xmlns:a16="http://schemas.microsoft.com/office/drawing/2014/main" id="{AC93F30A-4095-49E5-8449-D8736BC4E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4" name="Freeform 369">
                <a:extLst>
                  <a:ext uri="{FF2B5EF4-FFF2-40B4-BE49-F238E27FC236}">
                    <a16:creationId xmlns:a16="http://schemas.microsoft.com/office/drawing/2014/main" id="{DAD03F5C-B6D2-4E88-ADB9-267B36C6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5" name="Freeform 370">
                <a:extLst>
                  <a:ext uri="{FF2B5EF4-FFF2-40B4-BE49-F238E27FC236}">
                    <a16:creationId xmlns:a16="http://schemas.microsoft.com/office/drawing/2014/main" id="{A4F4F340-B738-460E-AE8D-4CEE28312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6" name="Freeform 371">
                <a:extLst>
                  <a:ext uri="{FF2B5EF4-FFF2-40B4-BE49-F238E27FC236}">
                    <a16:creationId xmlns:a16="http://schemas.microsoft.com/office/drawing/2014/main" id="{B2879C7D-1836-43BF-9F56-7A2740977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7" name="Freeform 372">
                <a:extLst>
                  <a:ext uri="{FF2B5EF4-FFF2-40B4-BE49-F238E27FC236}">
                    <a16:creationId xmlns:a16="http://schemas.microsoft.com/office/drawing/2014/main" id="{D0311DD3-FF03-422B-ADDD-670D89818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8" name="Freeform 373">
                <a:extLst>
                  <a:ext uri="{FF2B5EF4-FFF2-40B4-BE49-F238E27FC236}">
                    <a16:creationId xmlns:a16="http://schemas.microsoft.com/office/drawing/2014/main" id="{7730AB3F-DC10-4645-A59F-40E0BB79B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9" name="Freeform 374">
                <a:extLst>
                  <a:ext uri="{FF2B5EF4-FFF2-40B4-BE49-F238E27FC236}">
                    <a16:creationId xmlns:a16="http://schemas.microsoft.com/office/drawing/2014/main" id="{CE1B2A4E-9468-4DD9-BD6D-4AD919AA58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0" name="Freeform 375">
                <a:extLst>
                  <a:ext uri="{FF2B5EF4-FFF2-40B4-BE49-F238E27FC236}">
                    <a16:creationId xmlns:a16="http://schemas.microsoft.com/office/drawing/2014/main" id="{FE0205C2-94E6-4218-9FF6-909164E27A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1" name="Freeform 376">
                <a:extLst>
                  <a:ext uri="{FF2B5EF4-FFF2-40B4-BE49-F238E27FC236}">
                    <a16:creationId xmlns:a16="http://schemas.microsoft.com/office/drawing/2014/main" id="{5A348462-FD57-47D3-AB76-3F877B9B90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2" name="Freeform 377">
                <a:extLst>
                  <a:ext uri="{FF2B5EF4-FFF2-40B4-BE49-F238E27FC236}">
                    <a16:creationId xmlns:a16="http://schemas.microsoft.com/office/drawing/2014/main" id="{1172E1D2-D9E2-44BA-A3B9-C1C1E91165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3" name="Freeform 378">
                <a:extLst>
                  <a:ext uri="{FF2B5EF4-FFF2-40B4-BE49-F238E27FC236}">
                    <a16:creationId xmlns:a16="http://schemas.microsoft.com/office/drawing/2014/main" id="{F03898B6-A9EB-4DB8-B7CA-2A3D30DF14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4" name="Freeform 379">
                <a:extLst>
                  <a:ext uri="{FF2B5EF4-FFF2-40B4-BE49-F238E27FC236}">
                    <a16:creationId xmlns:a16="http://schemas.microsoft.com/office/drawing/2014/main" id="{FE45547E-B66C-4B37-8EB1-59FF5CE981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5" name="Freeform 380">
                <a:extLst>
                  <a:ext uri="{FF2B5EF4-FFF2-40B4-BE49-F238E27FC236}">
                    <a16:creationId xmlns:a16="http://schemas.microsoft.com/office/drawing/2014/main" id="{67FC45AE-1685-44AB-AC7A-326C933A7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6" name="Freeform 381">
                <a:extLst>
                  <a:ext uri="{FF2B5EF4-FFF2-40B4-BE49-F238E27FC236}">
                    <a16:creationId xmlns:a16="http://schemas.microsoft.com/office/drawing/2014/main" id="{DC01E50A-EECA-4CCD-889F-DB9BA38B98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7" name="Freeform 382">
                <a:extLst>
                  <a:ext uri="{FF2B5EF4-FFF2-40B4-BE49-F238E27FC236}">
                    <a16:creationId xmlns:a16="http://schemas.microsoft.com/office/drawing/2014/main" id="{FA5DD9D1-F4B1-45F9-B8B7-EEA2C27B7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8" name="Freeform 383">
                <a:extLst>
                  <a:ext uri="{FF2B5EF4-FFF2-40B4-BE49-F238E27FC236}">
                    <a16:creationId xmlns:a16="http://schemas.microsoft.com/office/drawing/2014/main" id="{C13CFF1B-CB25-4BDC-BBBA-5A0150E77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99" name="Freeform 384">
                <a:extLst>
                  <a:ext uri="{FF2B5EF4-FFF2-40B4-BE49-F238E27FC236}">
                    <a16:creationId xmlns:a16="http://schemas.microsoft.com/office/drawing/2014/main" id="{79FDB521-889C-4D63-9712-7EEA324FD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0" name="Freeform 385">
                <a:extLst>
                  <a:ext uri="{FF2B5EF4-FFF2-40B4-BE49-F238E27FC236}">
                    <a16:creationId xmlns:a16="http://schemas.microsoft.com/office/drawing/2014/main" id="{E1D9DA00-8598-4B04-BF6B-7C1B698C2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1" name="Freeform 386">
                <a:extLst>
                  <a:ext uri="{FF2B5EF4-FFF2-40B4-BE49-F238E27FC236}">
                    <a16:creationId xmlns:a16="http://schemas.microsoft.com/office/drawing/2014/main" id="{6DA20229-B9E2-4DD0-8DE9-6DEC2F6C8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2" name="Freeform 387">
                <a:extLst>
                  <a:ext uri="{FF2B5EF4-FFF2-40B4-BE49-F238E27FC236}">
                    <a16:creationId xmlns:a16="http://schemas.microsoft.com/office/drawing/2014/main" id="{C731A02B-C175-4A95-B959-FD7CF4009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3" name="Freeform 388">
                <a:extLst>
                  <a:ext uri="{FF2B5EF4-FFF2-40B4-BE49-F238E27FC236}">
                    <a16:creationId xmlns:a16="http://schemas.microsoft.com/office/drawing/2014/main" id="{ADBB6879-8D9B-48E2-875C-5F1EB905EC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4" name="Freeform 389">
                <a:extLst>
                  <a:ext uri="{FF2B5EF4-FFF2-40B4-BE49-F238E27FC236}">
                    <a16:creationId xmlns:a16="http://schemas.microsoft.com/office/drawing/2014/main" id="{1D497121-3B44-48C3-A6DE-48A6D0F166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5" name="Freeform 390">
                <a:extLst>
                  <a:ext uri="{FF2B5EF4-FFF2-40B4-BE49-F238E27FC236}">
                    <a16:creationId xmlns:a16="http://schemas.microsoft.com/office/drawing/2014/main" id="{25F2503F-79BA-4E37-AFDC-68877E431D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6" name="Freeform 391">
                <a:extLst>
                  <a:ext uri="{FF2B5EF4-FFF2-40B4-BE49-F238E27FC236}">
                    <a16:creationId xmlns:a16="http://schemas.microsoft.com/office/drawing/2014/main" id="{F4ED7975-52F7-47A1-8364-D5D253B6D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7" name="Freeform 392">
                <a:extLst>
                  <a:ext uri="{FF2B5EF4-FFF2-40B4-BE49-F238E27FC236}">
                    <a16:creationId xmlns:a16="http://schemas.microsoft.com/office/drawing/2014/main" id="{BD5F0CB2-8336-4CD7-A7FE-B0FDC6C9DF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8" name="Freeform 393">
                <a:extLst>
                  <a:ext uri="{FF2B5EF4-FFF2-40B4-BE49-F238E27FC236}">
                    <a16:creationId xmlns:a16="http://schemas.microsoft.com/office/drawing/2014/main" id="{255A9D6C-FDE8-4CD4-80D8-E0C7B24F0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09" name="Freeform 394">
                <a:extLst>
                  <a:ext uri="{FF2B5EF4-FFF2-40B4-BE49-F238E27FC236}">
                    <a16:creationId xmlns:a16="http://schemas.microsoft.com/office/drawing/2014/main" id="{F7BBBC81-786D-408B-B4F7-DC50A62CB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0" name="Freeform 395">
                <a:extLst>
                  <a:ext uri="{FF2B5EF4-FFF2-40B4-BE49-F238E27FC236}">
                    <a16:creationId xmlns:a16="http://schemas.microsoft.com/office/drawing/2014/main" id="{F1276D84-449B-4893-8643-21D205C7A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1" name="Freeform 396">
                <a:extLst>
                  <a:ext uri="{FF2B5EF4-FFF2-40B4-BE49-F238E27FC236}">
                    <a16:creationId xmlns:a16="http://schemas.microsoft.com/office/drawing/2014/main" id="{A58A3954-EBE5-4661-88E2-386FB83B5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2" name="Freeform 397">
                <a:extLst>
                  <a:ext uri="{FF2B5EF4-FFF2-40B4-BE49-F238E27FC236}">
                    <a16:creationId xmlns:a16="http://schemas.microsoft.com/office/drawing/2014/main" id="{0F8FFE4C-FA81-4683-9226-6907AA9794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3" name="Freeform 398">
                <a:extLst>
                  <a:ext uri="{FF2B5EF4-FFF2-40B4-BE49-F238E27FC236}">
                    <a16:creationId xmlns:a16="http://schemas.microsoft.com/office/drawing/2014/main" id="{7FDDCCA5-E382-45A7-9FFF-F1DB4FFBA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4" name="Freeform 399">
                <a:extLst>
                  <a:ext uri="{FF2B5EF4-FFF2-40B4-BE49-F238E27FC236}">
                    <a16:creationId xmlns:a16="http://schemas.microsoft.com/office/drawing/2014/main" id="{FBF5203E-D3FC-40BA-818F-37B198B7E7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5" name="Freeform 400">
                <a:extLst>
                  <a:ext uri="{FF2B5EF4-FFF2-40B4-BE49-F238E27FC236}">
                    <a16:creationId xmlns:a16="http://schemas.microsoft.com/office/drawing/2014/main" id="{FE61A606-61C5-4D85-8FFD-8DCB76BC8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6" name="Freeform 401">
                <a:extLst>
                  <a:ext uri="{FF2B5EF4-FFF2-40B4-BE49-F238E27FC236}">
                    <a16:creationId xmlns:a16="http://schemas.microsoft.com/office/drawing/2014/main" id="{072FDE03-5E11-4131-A843-8D2A7B3EB4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7" name="Freeform 402">
                <a:extLst>
                  <a:ext uri="{FF2B5EF4-FFF2-40B4-BE49-F238E27FC236}">
                    <a16:creationId xmlns:a16="http://schemas.microsoft.com/office/drawing/2014/main" id="{35053EA7-20D4-45BC-9F2C-016C3E4047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8" name="Freeform 403">
                <a:extLst>
                  <a:ext uri="{FF2B5EF4-FFF2-40B4-BE49-F238E27FC236}">
                    <a16:creationId xmlns:a16="http://schemas.microsoft.com/office/drawing/2014/main" id="{F5D50D9D-BB1F-4F7F-913F-9FF8D65D0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19" name="Freeform 404">
                <a:extLst>
                  <a:ext uri="{FF2B5EF4-FFF2-40B4-BE49-F238E27FC236}">
                    <a16:creationId xmlns:a16="http://schemas.microsoft.com/office/drawing/2014/main" id="{B11840D2-271B-4557-BA73-D3FB4B63E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0" name="Freeform 405">
                <a:extLst>
                  <a:ext uri="{FF2B5EF4-FFF2-40B4-BE49-F238E27FC236}">
                    <a16:creationId xmlns:a16="http://schemas.microsoft.com/office/drawing/2014/main" id="{3EB140C1-1438-4054-A0EF-1C942DC576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1" name="Freeform 406">
                <a:extLst>
                  <a:ext uri="{FF2B5EF4-FFF2-40B4-BE49-F238E27FC236}">
                    <a16:creationId xmlns:a16="http://schemas.microsoft.com/office/drawing/2014/main" id="{123BFDDF-A2B1-489A-A813-A91364C391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2" name="Freeform 407">
                <a:extLst>
                  <a:ext uri="{FF2B5EF4-FFF2-40B4-BE49-F238E27FC236}">
                    <a16:creationId xmlns:a16="http://schemas.microsoft.com/office/drawing/2014/main" id="{8CD678B9-9C84-41A7-8A53-09A8521662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3" name="Freeform 408">
                <a:extLst>
                  <a:ext uri="{FF2B5EF4-FFF2-40B4-BE49-F238E27FC236}">
                    <a16:creationId xmlns:a16="http://schemas.microsoft.com/office/drawing/2014/main" id="{C8BAE859-72AB-4B9C-A99F-AEB65B7B7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4" name="Freeform 409">
                <a:extLst>
                  <a:ext uri="{FF2B5EF4-FFF2-40B4-BE49-F238E27FC236}">
                    <a16:creationId xmlns:a16="http://schemas.microsoft.com/office/drawing/2014/main" id="{2B3DAE73-F5ED-4F45-BE44-9E3BD8179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5" name="Freeform 410">
                <a:extLst>
                  <a:ext uri="{FF2B5EF4-FFF2-40B4-BE49-F238E27FC236}">
                    <a16:creationId xmlns:a16="http://schemas.microsoft.com/office/drawing/2014/main" id="{BFACAE33-8FF6-4440-AF7F-6DFA5F63A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6" name="Freeform 411">
                <a:extLst>
                  <a:ext uri="{FF2B5EF4-FFF2-40B4-BE49-F238E27FC236}">
                    <a16:creationId xmlns:a16="http://schemas.microsoft.com/office/drawing/2014/main" id="{6A110471-3CB2-45BA-BC79-D981D052C6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27" name="Freeform 412">
                <a:extLst>
                  <a:ext uri="{FF2B5EF4-FFF2-40B4-BE49-F238E27FC236}">
                    <a16:creationId xmlns:a16="http://schemas.microsoft.com/office/drawing/2014/main" id="{3C3404FD-B8F3-4A3F-AA15-5702BDC515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4" name="Group 413">
              <a:extLst>
                <a:ext uri="{FF2B5EF4-FFF2-40B4-BE49-F238E27FC236}">
                  <a16:creationId xmlns:a16="http://schemas.microsoft.com/office/drawing/2014/main" id="{FFDB5376-A51E-43DE-B18E-90944B33B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8128" name="Freeform 414">
                <a:extLst>
                  <a:ext uri="{FF2B5EF4-FFF2-40B4-BE49-F238E27FC236}">
                    <a16:creationId xmlns:a16="http://schemas.microsoft.com/office/drawing/2014/main" id="{E2EEB424-864F-4052-A709-686ADB1A1C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9" name="Freeform 415">
                <a:extLst>
                  <a:ext uri="{FF2B5EF4-FFF2-40B4-BE49-F238E27FC236}">
                    <a16:creationId xmlns:a16="http://schemas.microsoft.com/office/drawing/2014/main" id="{732FA902-E1D6-4CF5-836C-C8D7EA8914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0" name="Freeform 416">
                <a:extLst>
                  <a:ext uri="{FF2B5EF4-FFF2-40B4-BE49-F238E27FC236}">
                    <a16:creationId xmlns:a16="http://schemas.microsoft.com/office/drawing/2014/main" id="{D3111E04-FC48-4D2D-9443-4BB81C2D1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1" name="Freeform 417">
                <a:extLst>
                  <a:ext uri="{FF2B5EF4-FFF2-40B4-BE49-F238E27FC236}">
                    <a16:creationId xmlns:a16="http://schemas.microsoft.com/office/drawing/2014/main" id="{0084AB20-FFDB-4DC4-AD39-7798F2018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2" name="Freeform 418">
                <a:extLst>
                  <a:ext uri="{FF2B5EF4-FFF2-40B4-BE49-F238E27FC236}">
                    <a16:creationId xmlns:a16="http://schemas.microsoft.com/office/drawing/2014/main" id="{F2AC2CD1-AAF2-47D8-B6A1-6B08398AA2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3" name="Freeform 419">
                <a:extLst>
                  <a:ext uri="{FF2B5EF4-FFF2-40B4-BE49-F238E27FC236}">
                    <a16:creationId xmlns:a16="http://schemas.microsoft.com/office/drawing/2014/main" id="{92613685-6DF8-4B2D-AE31-18E1DA5DAF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4" name="Freeform 420">
                <a:extLst>
                  <a:ext uri="{FF2B5EF4-FFF2-40B4-BE49-F238E27FC236}">
                    <a16:creationId xmlns:a16="http://schemas.microsoft.com/office/drawing/2014/main" id="{AB1BD9DD-3D80-407E-AEFB-44BFE2A61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5" name="Freeform 421">
                <a:extLst>
                  <a:ext uri="{FF2B5EF4-FFF2-40B4-BE49-F238E27FC236}">
                    <a16:creationId xmlns:a16="http://schemas.microsoft.com/office/drawing/2014/main" id="{C18E5D7B-31F0-4505-A133-DA992FBABF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6" name="Freeform 422">
                <a:extLst>
                  <a:ext uri="{FF2B5EF4-FFF2-40B4-BE49-F238E27FC236}">
                    <a16:creationId xmlns:a16="http://schemas.microsoft.com/office/drawing/2014/main" id="{E2F0000C-EFCE-4C43-A920-58C8F45EF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7" name="Freeform 423">
                <a:extLst>
                  <a:ext uri="{FF2B5EF4-FFF2-40B4-BE49-F238E27FC236}">
                    <a16:creationId xmlns:a16="http://schemas.microsoft.com/office/drawing/2014/main" id="{44552C99-99AE-4794-A1BB-50613407B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8" name="Freeform 424">
                <a:extLst>
                  <a:ext uri="{FF2B5EF4-FFF2-40B4-BE49-F238E27FC236}">
                    <a16:creationId xmlns:a16="http://schemas.microsoft.com/office/drawing/2014/main" id="{64C2068E-0E4E-4DC7-94C9-0753B4BBF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39" name="Freeform 425">
                <a:extLst>
                  <a:ext uri="{FF2B5EF4-FFF2-40B4-BE49-F238E27FC236}">
                    <a16:creationId xmlns:a16="http://schemas.microsoft.com/office/drawing/2014/main" id="{BDF5697D-16C0-4FE5-8E64-7D44E51D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0" name="Freeform 426">
                <a:extLst>
                  <a:ext uri="{FF2B5EF4-FFF2-40B4-BE49-F238E27FC236}">
                    <a16:creationId xmlns:a16="http://schemas.microsoft.com/office/drawing/2014/main" id="{BCE92170-F8EC-4C48-B80D-288E35B23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1" name="Freeform 427">
                <a:extLst>
                  <a:ext uri="{FF2B5EF4-FFF2-40B4-BE49-F238E27FC236}">
                    <a16:creationId xmlns:a16="http://schemas.microsoft.com/office/drawing/2014/main" id="{A285768F-E5C2-43BB-A037-D0272FD74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2" name="Freeform 428">
                <a:extLst>
                  <a:ext uri="{FF2B5EF4-FFF2-40B4-BE49-F238E27FC236}">
                    <a16:creationId xmlns:a16="http://schemas.microsoft.com/office/drawing/2014/main" id="{623A90B9-5A26-49D1-A612-E2B60B2A5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3" name="Freeform 429">
                <a:extLst>
                  <a:ext uri="{FF2B5EF4-FFF2-40B4-BE49-F238E27FC236}">
                    <a16:creationId xmlns:a16="http://schemas.microsoft.com/office/drawing/2014/main" id="{8774F094-53DD-4038-960C-BBD75EA5F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4" name="Freeform 430">
                <a:extLst>
                  <a:ext uri="{FF2B5EF4-FFF2-40B4-BE49-F238E27FC236}">
                    <a16:creationId xmlns:a16="http://schemas.microsoft.com/office/drawing/2014/main" id="{7F3AC611-A191-44E3-B7F2-961684AE3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5" name="Freeform 431">
                <a:extLst>
                  <a:ext uri="{FF2B5EF4-FFF2-40B4-BE49-F238E27FC236}">
                    <a16:creationId xmlns:a16="http://schemas.microsoft.com/office/drawing/2014/main" id="{D58DEE65-115D-4B32-84C5-2B053A4E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6" name="Freeform 432">
                <a:extLst>
                  <a:ext uri="{FF2B5EF4-FFF2-40B4-BE49-F238E27FC236}">
                    <a16:creationId xmlns:a16="http://schemas.microsoft.com/office/drawing/2014/main" id="{D0E7E16B-8EE9-43BF-90E1-EF8ECFAFB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7" name="Freeform 433">
                <a:extLst>
                  <a:ext uri="{FF2B5EF4-FFF2-40B4-BE49-F238E27FC236}">
                    <a16:creationId xmlns:a16="http://schemas.microsoft.com/office/drawing/2014/main" id="{F2D6A8B4-F9AD-46AE-9AF3-DBDCA979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8" name="Freeform 434">
                <a:extLst>
                  <a:ext uri="{FF2B5EF4-FFF2-40B4-BE49-F238E27FC236}">
                    <a16:creationId xmlns:a16="http://schemas.microsoft.com/office/drawing/2014/main" id="{AE2B3448-568C-4348-BAAE-A101BA83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49" name="Freeform 435">
                <a:extLst>
                  <a:ext uri="{FF2B5EF4-FFF2-40B4-BE49-F238E27FC236}">
                    <a16:creationId xmlns:a16="http://schemas.microsoft.com/office/drawing/2014/main" id="{57EDE02F-DA8A-41E2-A26C-299D2F2C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0" name="Freeform 436">
                <a:extLst>
                  <a:ext uri="{FF2B5EF4-FFF2-40B4-BE49-F238E27FC236}">
                    <a16:creationId xmlns:a16="http://schemas.microsoft.com/office/drawing/2014/main" id="{7E4DEF41-1372-480F-B7AE-80E2A0758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1" name="Freeform 437">
                <a:extLst>
                  <a:ext uri="{FF2B5EF4-FFF2-40B4-BE49-F238E27FC236}">
                    <a16:creationId xmlns:a16="http://schemas.microsoft.com/office/drawing/2014/main" id="{54B8DBD5-F481-4521-B48E-2BC0597FB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2" name="Freeform 438">
                <a:extLst>
                  <a:ext uri="{FF2B5EF4-FFF2-40B4-BE49-F238E27FC236}">
                    <a16:creationId xmlns:a16="http://schemas.microsoft.com/office/drawing/2014/main" id="{12F2E69E-E210-4E97-825A-8BC89F608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3" name="Freeform 439">
                <a:extLst>
                  <a:ext uri="{FF2B5EF4-FFF2-40B4-BE49-F238E27FC236}">
                    <a16:creationId xmlns:a16="http://schemas.microsoft.com/office/drawing/2014/main" id="{6F48DAF6-2834-4D1C-BF83-904CCADAF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4" name="Freeform 440">
                <a:extLst>
                  <a:ext uri="{FF2B5EF4-FFF2-40B4-BE49-F238E27FC236}">
                    <a16:creationId xmlns:a16="http://schemas.microsoft.com/office/drawing/2014/main" id="{11B39762-3766-4206-9B36-92A33529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5" name="Freeform 441">
                <a:extLst>
                  <a:ext uri="{FF2B5EF4-FFF2-40B4-BE49-F238E27FC236}">
                    <a16:creationId xmlns:a16="http://schemas.microsoft.com/office/drawing/2014/main" id="{5A010B61-54F7-4BC5-B86E-DC0B0330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6" name="Freeform 442">
                <a:extLst>
                  <a:ext uri="{FF2B5EF4-FFF2-40B4-BE49-F238E27FC236}">
                    <a16:creationId xmlns:a16="http://schemas.microsoft.com/office/drawing/2014/main" id="{A521A413-34F8-4520-978F-3BFE0B655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7" name="Freeform 443">
                <a:extLst>
                  <a:ext uri="{FF2B5EF4-FFF2-40B4-BE49-F238E27FC236}">
                    <a16:creationId xmlns:a16="http://schemas.microsoft.com/office/drawing/2014/main" id="{DF957FCA-DBA4-4E71-B772-FAB71DFFA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8" name="Freeform 444">
                <a:extLst>
                  <a:ext uri="{FF2B5EF4-FFF2-40B4-BE49-F238E27FC236}">
                    <a16:creationId xmlns:a16="http://schemas.microsoft.com/office/drawing/2014/main" id="{C835EB9D-F76B-46D2-A478-A5528200B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59" name="Freeform 445">
                <a:extLst>
                  <a:ext uri="{FF2B5EF4-FFF2-40B4-BE49-F238E27FC236}">
                    <a16:creationId xmlns:a16="http://schemas.microsoft.com/office/drawing/2014/main" id="{DB7A178D-E4FC-495E-B4B3-A18045990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0" name="Freeform 446">
                <a:extLst>
                  <a:ext uri="{FF2B5EF4-FFF2-40B4-BE49-F238E27FC236}">
                    <a16:creationId xmlns:a16="http://schemas.microsoft.com/office/drawing/2014/main" id="{3AA6819D-3B83-4DA8-AE7B-F9CEB35AF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1" name="Freeform 447">
                <a:extLst>
                  <a:ext uri="{FF2B5EF4-FFF2-40B4-BE49-F238E27FC236}">
                    <a16:creationId xmlns:a16="http://schemas.microsoft.com/office/drawing/2014/main" id="{0B31C4B2-9824-4BE3-AE63-23300D784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2" name="Freeform 448">
                <a:extLst>
                  <a:ext uri="{FF2B5EF4-FFF2-40B4-BE49-F238E27FC236}">
                    <a16:creationId xmlns:a16="http://schemas.microsoft.com/office/drawing/2014/main" id="{22B934F7-D6AF-4248-8340-0105F3BF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3" name="Freeform 449">
                <a:extLst>
                  <a:ext uri="{FF2B5EF4-FFF2-40B4-BE49-F238E27FC236}">
                    <a16:creationId xmlns:a16="http://schemas.microsoft.com/office/drawing/2014/main" id="{6093A1B3-2693-419F-9EB7-8D52A46E0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4" name="Freeform 450">
                <a:extLst>
                  <a:ext uri="{FF2B5EF4-FFF2-40B4-BE49-F238E27FC236}">
                    <a16:creationId xmlns:a16="http://schemas.microsoft.com/office/drawing/2014/main" id="{D5A40EEB-0BBC-4FF8-876A-53EE0222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5" name="Freeform 451">
                <a:extLst>
                  <a:ext uri="{FF2B5EF4-FFF2-40B4-BE49-F238E27FC236}">
                    <a16:creationId xmlns:a16="http://schemas.microsoft.com/office/drawing/2014/main" id="{9C6F3744-C4C1-4BD0-AE93-24FEBC3F1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6" name="Freeform 452">
                <a:extLst>
                  <a:ext uri="{FF2B5EF4-FFF2-40B4-BE49-F238E27FC236}">
                    <a16:creationId xmlns:a16="http://schemas.microsoft.com/office/drawing/2014/main" id="{39BE85DB-3CCB-40C0-8B3B-254B171CA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7" name="Freeform 453">
                <a:extLst>
                  <a:ext uri="{FF2B5EF4-FFF2-40B4-BE49-F238E27FC236}">
                    <a16:creationId xmlns:a16="http://schemas.microsoft.com/office/drawing/2014/main" id="{3F468ABC-0661-4665-96A3-77556F17E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8" name="Freeform 454">
                <a:extLst>
                  <a:ext uri="{FF2B5EF4-FFF2-40B4-BE49-F238E27FC236}">
                    <a16:creationId xmlns:a16="http://schemas.microsoft.com/office/drawing/2014/main" id="{70FF2464-36EE-4324-92D7-58E21DF8AF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69" name="Freeform 455">
                <a:extLst>
                  <a:ext uri="{FF2B5EF4-FFF2-40B4-BE49-F238E27FC236}">
                    <a16:creationId xmlns:a16="http://schemas.microsoft.com/office/drawing/2014/main" id="{FCE2B1C3-7C0B-492A-9650-1CC4CD5F7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0" name="Freeform 456">
                <a:extLst>
                  <a:ext uri="{FF2B5EF4-FFF2-40B4-BE49-F238E27FC236}">
                    <a16:creationId xmlns:a16="http://schemas.microsoft.com/office/drawing/2014/main" id="{581F825D-0575-432B-A717-783E5213F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1" name="Freeform 457">
                <a:extLst>
                  <a:ext uri="{FF2B5EF4-FFF2-40B4-BE49-F238E27FC236}">
                    <a16:creationId xmlns:a16="http://schemas.microsoft.com/office/drawing/2014/main" id="{457E8913-31DA-4B42-9AE2-309D177512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2" name="Freeform 458">
                <a:extLst>
                  <a:ext uri="{FF2B5EF4-FFF2-40B4-BE49-F238E27FC236}">
                    <a16:creationId xmlns:a16="http://schemas.microsoft.com/office/drawing/2014/main" id="{3A1F91F5-94D1-4D51-A38E-5D600C8745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3" name="Freeform 459">
                <a:extLst>
                  <a:ext uri="{FF2B5EF4-FFF2-40B4-BE49-F238E27FC236}">
                    <a16:creationId xmlns:a16="http://schemas.microsoft.com/office/drawing/2014/main" id="{9E92F1BA-F208-4AFC-999D-15A516C4F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4" name="Freeform 460">
                <a:extLst>
                  <a:ext uri="{FF2B5EF4-FFF2-40B4-BE49-F238E27FC236}">
                    <a16:creationId xmlns:a16="http://schemas.microsoft.com/office/drawing/2014/main" id="{C4BD8D13-3B50-4377-8FAF-40F53524E1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5" name="Freeform 461">
                <a:extLst>
                  <a:ext uri="{FF2B5EF4-FFF2-40B4-BE49-F238E27FC236}">
                    <a16:creationId xmlns:a16="http://schemas.microsoft.com/office/drawing/2014/main" id="{685818F0-E22D-4D86-9ECD-2B8A26C48B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6" name="Freeform 462">
                <a:extLst>
                  <a:ext uri="{FF2B5EF4-FFF2-40B4-BE49-F238E27FC236}">
                    <a16:creationId xmlns:a16="http://schemas.microsoft.com/office/drawing/2014/main" id="{CCFC7725-5EE5-45C3-813A-363E315FC3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7" name="Freeform 463">
                <a:extLst>
                  <a:ext uri="{FF2B5EF4-FFF2-40B4-BE49-F238E27FC236}">
                    <a16:creationId xmlns:a16="http://schemas.microsoft.com/office/drawing/2014/main" id="{0672F1A8-8946-4DB0-9CDF-E6358ADC04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8" name="Freeform 464">
                <a:extLst>
                  <a:ext uri="{FF2B5EF4-FFF2-40B4-BE49-F238E27FC236}">
                    <a16:creationId xmlns:a16="http://schemas.microsoft.com/office/drawing/2014/main" id="{A597B5FE-C378-4880-8788-E5C157EA3E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79" name="Freeform 465">
                <a:extLst>
                  <a:ext uri="{FF2B5EF4-FFF2-40B4-BE49-F238E27FC236}">
                    <a16:creationId xmlns:a16="http://schemas.microsoft.com/office/drawing/2014/main" id="{DFC1E50A-6621-4186-B77F-FFC3749ED7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0" name="Freeform 466">
                <a:extLst>
                  <a:ext uri="{FF2B5EF4-FFF2-40B4-BE49-F238E27FC236}">
                    <a16:creationId xmlns:a16="http://schemas.microsoft.com/office/drawing/2014/main" id="{9859E287-42C8-4199-A2BB-3BB8D89FA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1" name="Freeform 467">
                <a:extLst>
                  <a:ext uri="{FF2B5EF4-FFF2-40B4-BE49-F238E27FC236}">
                    <a16:creationId xmlns:a16="http://schemas.microsoft.com/office/drawing/2014/main" id="{773D4541-1035-4C19-AB2C-252195956B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2" name="Freeform 468">
                <a:extLst>
                  <a:ext uri="{FF2B5EF4-FFF2-40B4-BE49-F238E27FC236}">
                    <a16:creationId xmlns:a16="http://schemas.microsoft.com/office/drawing/2014/main" id="{3762B960-2282-4FEB-A2B9-4F4B15D463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3" name="Freeform 469">
                <a:extLst>
                  <a:ext uri="{FF2B5EF4-FFF2-40B4-BE49-F238E27FC236}">
                    <a16:creationId xmlns:a16="http://schemas.microsoft.com/office/drawing/2014/main" id="{0E217F97-82DF-4B51-BE3D-1D1EAFFA2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4" name="Freeform 470">
                <a:extLst>
                  <a:ext uri="{FF2B5EF4-FFF2-40B4-BE49-F238E27FC236}">
                    <a16:creationId xmlns:a16="http://schemas.microsoft.com/office/drawing/2014/main" id="{473BA3E3-9C9C-4735-B45E-6DC661E7D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5" name="Freeform 471">
                <a:extLst>
                  <a:ext uri="{FF2B5EF4-FFF2-40B4-BE49-F238E27FC236}">
                    <a16:creationId xmlns:a16="http://schemas.microsoft.com/office/drawing/2014/main" id="{F472EB78-061B-4E95-9E24-FC0BF1A40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6" name="Freeform 472">
                <a:extLst>
                  <a:ext uri="{FF2B5EF4-FFF2-40B4-BE49-F238E27FC236}">
                    <a16:creationId xmlns:a16="http://schemas.microsoft.com/office/drawing/2014/main" id="{83CC72FD-5067-4E76-8A79-A1548CC702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7" name="Freeform 473">
                <a:extLst>
                  <a:ext uri="{FF2B5EF4-FFF2-40B4-BE49-F238E27FC236}">
                    <a16:creationId xmlns:a16="http://schemas.microsoft.com/office/drawing/2014/main" id="{525FAE90-FCA3-4042-A01C-49743804D7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8" name="Freeform 474">
                <a:extLst>
                  <a:ext uri="{FF2B5EF4-FFF2-40B4-BE49-F238E27FC236}">
                    <a16:creationId xmlns:a16="http://schemas.microsoft.com/office/drawing/2014/main" id="{247A90D7-C6B3-497D-A824-0CB8A2A5D9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89" name="Freeform 475">
                <a:extLst>
                  <a:ext uri="{FF2B5EF4-FFF2-40B4-BE49-F238E27FC236}">
                    <a16:creationId xmlns:a16="http://schemas.microsoft.com/office/drawing/2014/main" id="{46162A72-4332-4875-AD2C-6C85A39570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0" name="Freeform 476">
                <a:extLst>
                  <a:ext uri="{FF2B5EF4-FFF2-40B4-BE49-F238E27FC236}">
                    <a16:creationId xmlns:a16="http://schemas.microsoft.com/office/drawing/2014/main" id="{4EB4516C-621C-467D-9589-3BA6BA6777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1" name="Freeform 477">
                <a:extLst>
                  <a:ext uri="{FF2B5EF4-FFF2-40B4-BE49-F238E27FC236}">
                    <a16:creationId xmlns:a16="http://schemas.microsoft.com/office/drawing/2014/main" id="{039DCEA0-66A7-4D96-A47F-3949F12297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2" name="Freeform 478">
                <a:extLst>
                  <a:ext uri="{FF2B5EF4-FFF2-40B4-BE49-F238E27FC236}">
                    <a16:creationId xmlns:a16="http://schemas.microsoft.com/office/drawing/2014/main" id="{77EF8E31-A641-417A-BC5F-D8BDBD0D0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3" name="Freeform 479">
                <a:extLst>
                  <a:ext uri="{FF2B5EF4-FFF2-40B4-BE49-F238E27FC236}">
                    <a16:creationId xmlns:a16="http://schemas.microsoft.com/office/drawing/2014/main" id="{3D9686F7-4BC5-4AF4-9062-DE6031ACD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4" name="Freeform 480">
                <a:extLst>
                  <a:ext uri="{FF2B5EF4-FFF2-40B4-BE49-F238E27FC236}">
                    <a16:creationId xmlns:a16="http://schemas.microsoft.com/office/drawing/2014/main" id="{C2561412-C9C4-4ADA-A69C-4FFF7D5119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5" name="Freeform 481">
                <a:extLst>
                  <a:ext uri="{FF2B5EF4-FFF2-40B4-BE49-F238E27FC236}">
                    <a16:creationId xmlns:a16="http://schemas.microsoft.com/office/drawing/2014/main" id="{17088B3B-EF30-4569-B46D-9BCB506152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6" name="Freeform 482">
                <a:extLst>
                  <a:ext uri="{FF2B5EF4-FFF2-40B4-BE49-F238E27FC236}">
                    <a16:creationId xmlns:a16="http://schemas.microsoft.com/office/drawing/2014/main" id="{C2823900-18FC-42F6-86B3-702C2163F6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7" name="Freeform 483">
                <a:extLst>
                  <a:ext uri="{FF2B5EF4-FFF2-40B4-BE49-F238E27FC236}">
                    <a16:creationId xmlns:a16="http://schemas.microsoft.com/office/drawing/2014/main" id="{73E33D3D-96B2-402A-A87D-3710BBA2DF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8" name="Freeform 484">
                <a:extLst>
                  <a:ext uri="{FF2B5EF4-FFF2-40B4-BE49-F238E27FC236}">
                    <a16:creationId xmlns:a16="http://schemas.microsoft.com/office/drawing/2014/main" id="{D4DF5D9C-3033-4FBF-BB49-D5FC8AA6F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99" name="Freeform 485">
                <a:extLst>
                  <a:ext uri="{FF2B5EF4-FFF2-40B4-BE49-F238E27FC236}">
                    <a16:creationId xmlns:a16="http://schemas.microsoft.com/office/drawing/2014/main" id="{94DDE80A-EBCD-481F-8EA3-A027F8446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0" name="Freeform 486">
                <a:extLst>
                  <a:ext uri="{FF2B5EF4-FFF2-40B4-BE49-F238E27FC236}">
                    <a16:creationId xmlns:a16="http://schemas.microsoft.com/office/drawing/2014/main" id="{6EE8F1EA-4448-4453-9DAB-31E722C78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1" name="Freeform 487">
                <a:extLst>
                  <a:ext uri="{FF2B5EF4-FFF2-40B4-BE49-F238E27FC236}">
                    <a16:creationId xmlns:a16="http://schemas.microsoft.com/office/drawing/2014/main" id="{4F74C1C7-E9BF-4A24-B163-0F625067E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2" name="Freeform 488">
                <a:extLst>
                  <a:ext uri="{FF2B5EF4-FFF2-40B4-BE49-F238E27FC236}">
                    <a16:creationId xmlns:a16="http://schemas.microsoft.com/office/drawing/2014/main" id="{E53E6247-0E71-48F6-BE46-AE952A514E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3" name="Freeform 489">
                <a:extLst>
                  <a:ext uri="{FF2B5EF4-FFF2-40B4-BE49-F238E27FC236}">
                    <a16:creationId xmlns:a16="http://schemas.microsoft.com/office/drawing/2014/main" id="{B7BBADAD-4737-4615-A9BD-FE80522C8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4" name="Freeform 490">
                <a:extLst>
                  <a:ext uri="{FF2B5EF4-FFF2-40B4-BE49-F238E27FC236}">
                    <a16:creationId xmlns:a16="http://schemas.microsoft.com/office/drawing/2014/main" id="{39758F48-B78F-46B6-9DC1-8F35B73E3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5" name="Freeform 491">
                <a:extLst>
                  <a:ext uri="{FF2B5EF4-FFF2-40B4-BE49-F238E27FC236}">
                    <a16:creationId xmlns:a16="http://schemas.microsoft.com/office/drawing/2014/main" id="{687A0F06-8FB2-4E5F-A9FA-C554126C67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6" name="Freeform 492">
                <a:extLst>
                  <a:ext uri="{FF2B5EF4-FFF2-40B4-BE49-F238E27FC236}">
                    <a16:creationId xmlns:a16="http://schemas.microsoft.com/office/drawing/2014/main" id="{0DFBF2F8-18DA-4830-8D3D-C73E1D290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7" name="Freeform 493">
                <a:extLst>
                  <a:ext uri="{FF2B5EF4-FFF2-40B4-BE49-F238E27FC236}">
                    <a16:creationId xmlns:a16="http://schemas.microsoft.com/office/drawing/2014/main" id="{2626FADA-8FA8-465C-B57F-B9C647380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8" name="Freeform 494">
                <a:extLst>
                  <a:ext uri="{FF2B5EF4-FFF2-40B4-BE49-F238E27FC236}">
                    <a16:creationId xmlns:a16="http://schemas.microsoft.com/office/drawing/2014/main" id="{2DF9C0F3-0978-45B1-A540-C705C5B6B0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09" name="Freeform 495">
                <a:extLst>
                  <a:ext uri="{FF2B5EF4-FFF2-40B4-BE49-F238E27FC236}">
                    <a16:creationId xmlns:a16="http://schemas.microsoft.com/office/drawing/2014/main" id="{F1F5B927-5F43-4D58-BDF8-3DEAC33155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0" name="Freeform 496">
                <a:extLst>
                  <a:ext uri="{FF2B5EF4-FFF2-40B4-BE49-F238E27FC236}">
                    <a16:creationId xmlns:a16="http://schemas.microsoft.com/office/drawing/2014/main" id="{3F2D0EA3-BF81-404E-81AF-12C09C4F31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1" name="Freeform 497">
                <a:extLst>
                  <a:ext uri="{FF2B5EF4-FFF2-40B4-BE49-F238E27FC236}">
                    <a16:creationId xmlns:a16="http://schemas.microsoft.com/office/drawing/2014/main" id="{9D069267-EE84-45EE-8AA6-53A4DD0BC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2" name="Freeform 498">
                <a:extLst>
                  <a:ext uri="{FF2B5EF4-FFF2-40B4-BE49-F238E27FC236}">
                    <a16:creationId xmlns:a16="http://schemas.microsoft.com/office/drawing/2014/main" id="{BFE534A4-1462-4FFD-893E-705F2482E4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3" name="Freeform 499">
                <a:extLst>
                  <a:ext uri="{FF2B5EF4-FFF2-40B4-BE49-F238E27FC236}">
                    <a16:creationId xmlns:a16="http://schemas.microsoft.com/office/drawing/2014/main" id="{9DE51378-EB2F-4220-AB62-A9DA1DEBA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4" name="Freeform 500">
                <a:extLst>
                  <a:ext uri="{FF2B5EF4-FFF2-40B4-BE49-F238E27FC236}">
                    <a16:creationId xmlns:a16="http://schemas.microsoft.com/office/drawing/2014/main" id="{5DCA80C7-229F-48E4-84E3-3EFC14CB38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5" name="Freeform 501">
                <a:extLst>
                  <a:ext uri="{FF2B5EF4-FFF2-40B4-BE49-F238E27FC236}">
                    <a16:creationId xmlns:a16="http://schemas.microsoft.com/office/drawing/2014/main" id="{BE468A23-5259-43F9-B8A9-7D6525925C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6" name="Freeform 502">
                <a:extLst>
                  <a:ext uri="{FF2B5EF4-FFF2-40B4-BE49-F238E27FC236}">
                    <a16:creationId xmlns:a16="http://schemas.microsoft.com/office/drawing/2014/main" id="{C7DD9949-E737-4CD5-94E1-DB971A8B95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7" name="Freeform 503">
                <a:extLst>
                  <a:ext uri="{FF2B5EF4-FFF2-40B4-BE49-F238E27FC236}">
                    <a16:creationId xmlns:a16="http://schemas.microsoft.com/office/drawing/2014/main" id="{BF9E4522-E2FF-4F48-860A-B9900D7EE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8" name="Freeform 504">
                <a:extLst>
                  <a:ext uri="{FF2B5EF4-FFF2-40B4-BE49-F238E27FC236}">
                    <a16:creationId xmlns:a16="http://schemas.microsoft.com/office/drawing/2014/main" id="{2BA9FEE3-5E9F-4BE6-97E2-0EBF0930A3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19" name="Freeform 505">
                <a:extLst>
                  <a:ext uri="{FF2B5EF4-FFF2-40B4-BE49-F238E27FC236}">
                    <a16:creationId xmlns:a16="http://schemas.microsoft.com/office/drawing/2014/main" id="{49264800-C2A0-4C9A-9EA0-6178729D2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0" name="Freeform 506">
                <a:extLst>
                  <a:ext uri="{FF2B5EF4-FFF2-40B4-BE49-F238E27FC236}">
                    <a16:creationId xmlns:a16="http://schemas.microsoft.com/office/drawing/2014/main" id="{AC4293E9-A647-4264-9638-048DED8661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1" name="Freeform 507">
                <a:extLst>
                  <a:ext uri="{FF2B5EF4-FFF2-40B4-BE49-F238E27FC236}">
                    <a16:creationId xmlns:a16="http://schemas.microsoft.com/office/drawing/2014/main" id="{DE186ACB-FC7D-4431-87BF-4CB8C149F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2" name="Freeform 508">
                <a:extLst>
                  <a:ext uri="{FF2B5EF4-FFF2-40B4-BE49-F238E27FC236}">
                    <a16:creationId xmlns:a16="http://schemas.microsoft.com/office/drawing/2014/main" id="{DCE505D7-BE76-4A2D-992F-A30ED39713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3" name="Freeform 509">
                <a:extLst>
                  <a:ext uri="{FF2B5EF4-FFF2-40B4-BE49-F238E27FC236}">
                    <a16:creationId xmlns:a16="http://schemas.microsoft.com/office/drawing/2014/main" id="{6184B3EA-4823-4C99-A0C5-B286642186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4" name="Freeform 510">
                <a:extLst>
                  <a:ext uri="{FF2B5EF4-FFF2-40B4-BE49-F238E27FC236}">
                    <a16:creationId xmlns:a16="http://schemas.microsoft.com/office/drawing/2014/main" id="{E214A750-5857-4B53-9A28-765CBC538B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5" name="Freeform 511">
                <a:extLst>
                  <a:ext uri="{FF2B5EF4-FFF2-40B4-BE49-F238E27FC236}">
                    <a16:creationId xmlns:a16="http://schemas.microsoft.com/office/drawing/2014/main" id="{432B5CAF-50EC-4953-9EBD-04CC32B84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6" name="Freeform 512">
                <a:extLst>
                  <a:ext uri="{FF2B5EF4-FFF2-40B4-BE49-F238E27FC236}">
                    <a16:creationId xmlns:a16="http://schemas.microsoft.com/office/drawing/2014/main" id="{1785B5A1-C4BF-4D36-A0AA-09231F8B9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7" name="Freeform 513">
                <a:extLst>
                  <a:ext uri="{FF2B5EF4-FFF2-40B4-BE49-F238E27FC236}">
                    <a16:creationId xmlns:a16="http://schemas.microsoft.com/office/drawing/2014/main" id="{25B494A4-F87A-4B5A-B2AE-212BD6D236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8" name="Freeform 514">
                <a:extLst>
                  <a:ext uri="{FF2B5EF4-FFF2-40B4-BE49-F238E27FC236}">
                    <a16:creationId xmlns:a16="http://schemas.microsoft.com/office/drawing/2014/main" id="{66A5F978-BC0F-406F-B3F1-6093F3C541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29" name="Freeform 515">
                <a:extLst>
                  <a:ext uri="{FF2B5EF4-FFF2-40B4-BE49-F238E27FC236}">
                    <a16:creationId xmlns:a16="http://schemas.microsoft.com/office/drawing/2014/main" id="{7E993529-20D7-491A-AC37-EFC16D262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0" name="Freeform 516">
                <a:extLst>
                  <a:ext uri="{FF2B5EF4-FFF2-40B4-BE49-F238E27FC236}">
                    <a16:creationId xmlns:a16="http://schemas.microsoft.com/office/drawing/2014/main" id="{A847BFFD-4134-4235-8BA0-9D4A38F6FD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1" name="Freeform 517">
                <a:extLst>
                  <a:ext uri="{FF2B5EF4-FFF2-40B4-BE49-F238E27FC236}">
                    <a16:creationId xmlns:a16="http://schemas.microsoft.com/office/drawing/2014/main" id="{5C757F2A-A64E-4B91-929A-5994D62144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2" name="Freeform 518">
                <a:extLst>
                  <a:ext uri="{FF2B5EF4-FFF2-40B4-BE49-F238E27FC236}">
                    <a16:creationId xmlns:a16="http://schemas.microsoft.com/office/drawing/2014/main" id="{B49B3295-1D4A-458F-9E4E-31B36C5C60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3" name="Freeform 519">
                <a:extLst>
                  <a:ext uri="{FF2B5EF4-FFF2-40B4-BE49-F238E27FC236}">
                    <a16:creationId xmlns:a16="http://schemas.microsoft.com/office/drawing/2014/main" id="{87C823E2-13A6-49D1-A472-043DEEA84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4" name="Freeform 520">
                <a:extLst>
                  <a:ext uri="{FF2B5EF4-FFF2-40B4-BE49-F238E27FC236}">
                    <a16:creationId xmlns:a16="http://schemas.microsoft.com/office/drawing/2014/main" id="{1A37D662-DF5E-40F3-9D31-65D4B019F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5" name="Freeform 521">
                <a:extLst>
                  <a:ext uri="{FF2B5EF4-FFF2-40B4-BE49-F238E27FC236}">
                    <a16:creationId xmlns:a16="http://schemas.microsoft.com/office/drawing/2014/main" id="{4F32894F-83A7-4982-8DFD-5B340E6CD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6" name="Freeform 522">
                <a:extLst>
                  <a:ext uri="{FF2B5EF4-FFF2-40B4-BE49-F238E27FC236}">
                    <a16:creationId xmlns:a16="http://schemas.microsoft.com/office/drawing/2014/main" id="{7040D4E1-5977-4C87-A852-C28E04FDA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7" name="Freeform 523">
                <a:extLst>
                  <a:ext uri="{FF2B5EF4-FFF2-40B4-BE49-F238E27FC236}">
                    <a16:creationId xmlns:a16="http://schemas.microsoft.com/office/drawing/2014/main" id="{1BCD2429-3EC9-411B-92BD-C418FDF62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8" name="Freeform 524">
                <a:extLst>
                  <a:ext uri="{FF2B5EF4-FFF2-40B4-BE49-F238E27FC236}">
                    <a16:creationId xmlns:a16="http://schemas.microsoft.com/office/drawing/2014/main" id="{87500199-3A02-4110-9ED0-8B3031017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39" name="Freeform 525">
                <a:extLst>
                  <a:ext uri="{FF2B5EF4-FFF2-40B4-BE49-F238E27FC236}">
                    <a16:creationId xmlns:a16="http://schemas.microsoft.com/office/drawing/2014/main" id="{489D7BCB-427C-4372-92EA-35BF8CED2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0" name="Freeform 526">
                <a:extLst>
                  <a:ext uri="{FF2B5EF4-FFF2-40B4-BE49-F238E27FC236}">
                    <a16:creationId xmlns:a16="http://schemas.microsoft.com/office/drawing/2014/main" id="{491DC70D-8AF9-4905-99E6-21059FEE0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1" name="Freeform 527">
                <a:extLst>
                  <a:ext uri="{FF2B5EF4-FFF2-40B4-BE49-F238E27FC236}">
                    <a16:creationId xmlns:a16="http://schemas.microsoft.com/office/drawing/2014/main" id="{B4629819-C2B9-43AA-8677-0174B8AF0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2" name="Freeform 528">
                <a:extLst>
                  <a:ext uri="{FF2B5EF4-FFF2-40B4-BE49-F238E27FC236}">
                    <a16:creationId xmlns:a16="http://schemas.microsoft.com/office/drawing/2014/main" id="{36CE44B0-F10C-4C47-BBB9-8A4E3CB6F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3" name="Freeform 529">
                <a:extLst>
                  <a:ext uri="{FF2B5EF4-FFF2-40B4-BE49-F238E27FC236}">
                    <a16:creationId xmlns:a16="http://schemas.microsoft.com/office/drawing/2014/main" id="{DF48ABE2-78DD-40A2-8BE9-D10B6943C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4" name="Freeform 530">
                <a:extLst>
                  <a:ext uri="{FF2B5EF4-FFF2-40B4-BE49-F238E27FC236}">
                    <a16:creationId xmlns:a16="http://schemas.microsoft.com/office/drawing/2014/main" id="{A6678314-7F50-43AD-AF21-5F4E4E09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5" name="Freeform 531">
                <a:extLst>
                  <a:ext uri="{FF2B5EF4-FFF2-40B4-BE49-F238E27FC236}">
                    <a16:creationId xmlns:a16="http://schemas.microsoft.com/office/drawing/2014/main" id="{F098C547-EC4C-42ED-A48D-61215E281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6" name="Freeform 532">
                <a:extLst>
                  <a:ext uri="{FF2B5EF4-FFF2-40B4-BE49-F238E27FC236}">
                    <a16:creationId xmlns:a16="http://schemas.microsoft.com/office/drawing/2014/main" id="{E4A0B20A-9323-4765-BD5A-6977DEDF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7" name="Freeform 533">
                <a:extLst>
                  <a:ext uri="{FF2B5EF4-FFF2-40B4-BE49-F238E27FC236}">
                    <a16:creationId xmlns:a16="http://schemas.microsoft.com/office/drawing/2014/main" id="{ABEDF1A5-35D5-46C2-BE40-937C5FB60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8" name="Freeform 534">
                <a:extLst>
                  <a:ext uri="{FF2B5EF4-FFF2-40B4-BE49-F238E27FC236}">
                    <a16:creationId xmlns:a16="http://schemas.microsoft.com/office/drawing/2014/main" id="{13FC9849-97EF-4EB7-85DB-14261B2BB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49" name="Freeform 535">
                <a:extLst>
                  <a:ext uri="{FF2B5EF4-FFF2-40B4-BE49-F238E27FC236}">
                    <a16:creationId xmlns:a16="http://schemas.microsoft.com/office/drawing/2014/main" id="{572D12C8-F49B-428B-8EF5-E767849AA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0" name="Freeform 536">
                <a:extLst>
                  <a:ext uri="{FF2B5EF4-FFF2-40B4-BE49-F238E27FC236}">
                    <a16:creationId xmlns:a16="http://schemas.microsoft.com/office/drawing/2014/main" id="{2F8B4421-06F2-4466-8A5A-7DB2FFF04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1" name="Freeform 537">
                <a:extLst>
                  <a:ext uri="{FF2B5EF4-FFF2-40B4-BE49-F238E27FC236}">
                    <a16:creationId xmlns:a16="http://schemas.microsoft.com/office/drawing/2014/main" id="{D144F1B9-4EB6-4EE2-8DD4-78C24A4C66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2" name="Freeform 538">
                <a:extLst>
                  <a:ext uri="{FF2B5EF4-FFF2-40B4-BE49-F238E27FC236}">
                    <a16:creationId xmlns:a16="http://schemas.microsoft.com/office/drawing/2014/main" id="{E9B490E0-E0CA-4E6A-8122-82577732D1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3" name="Freeform 539">
                <a:extLst>
                  <a:ext uri="{FF2B5EF4-FFF2-40B4-BE49-F238E27FC236}">
                    <a16:creationId xmlns:a16="http://schemas.microsoft.com/office/drawing/2014/main" id="{6D2BC1CE-68DB-43A3-8760-D38292ED5B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4" name="Freeform 540">
                <a:extLst>
                  <a:ext uri="{FF2B5EF4-FFF2-40B4-BE49-F238E27FC236}">
                    <a16:creationId xmlns:a16="http://schemas.microsoft.com/office/drawing/2014/main" id="{2D0D6CFC-82F6-4A45-AD58-CE876188D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5" name="Freeform 541">
                <a:extLst>
                  <a:ext uri="{FF2B5EF4-FFF2-40B4-BE49-F238E27FC236}">
                    <a16:creationId xmlns:a16="http://schemas.microsoft.com/office/drawing/2014/main" id="{8F22A7D4-2CDE-45C7-81C6-FA51DDEE5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6" name="Freeform 542">
                <a:extLst>
                  <a:ext uri="{FF2B5EF4-FFF2-40B4-BE49-F238E27FC236}">
                    <a16:creationId xmlns:a16="http://schemas.microsoft.com/office/drawing/2014/main" id="{AB453948-D31A-4E10-BC16-3D7E66B61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7" name="Freeform 543">
                <a:extLst>
                  <a:ext uri="{FF2B5EF4-FFF2-40B4-BE49-F238E27FC236}">
                    <a16:creationId xmlns:a16="http://schemas.microsoft.com/office/drawing/2014/main" id="{A7F98C58-8902-4E88-8CAD-965FAEE4F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8" name="Freeform 544">
                <a:extLst>
                  <a:ext uri="{FF2B5EF4-FFF2-40B4-BE49-F238E27FC236}">
                    <a16:creationId xmlns:a16="http://schemas.microsoft.com/office/drawing/2014/main" id="{B51FB72D-4122-433E-B286-8F0D23109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59" name="Freeform 545">
                <a:extLst>
                  <a:ext uri="{FF2B5EF4-FFF2-40B4-BE49-F238E27FC236}">
                    <a16:creationId xmlns:a16="http://schemas.microsoft.com/office/drawing/2014/main" id="{5E8A7033-6BC9-492C-A109-55040D069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0" name="Freeform 546">
                <a:extLst>
                  <a:ext uri="{FF2B5EF4-FFF2-40B4-BE49-F238E27FC236}">
                    <a16:creationId xmlns:a16="http://schemas.microsoft.com/office/drawing/2014/main" id="{DC3BA448-1557-4DF2-99C4-24600A585B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1" name="Freeform 547">
                <a:extLst>
                  <a:ext uri="{FF2B5EF4-FFF2-40B4-BE49-F238E27FC236}">
                    <a16:creationId xmlns:a16="http://schemas.microsoft.com/office/drawing/2014/main" id="{B9699A57-FAAD-45E0-8524-5BA080229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2" name="Freeform 548">
                <a:extLst>
                  <a:ext uri="{FF2B5EF4-FFF2-40B4-BE49-F238E27FC236}">
                    <a16:creationId xmlns:a16="http://schemas.microsoft.com/office/drawing/2014/main" id="{B55AF68E-1A2F-49B3-9F96-18CD7FDB7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3" name="Freeform 549">
                <a:extLst>
                  <a:ext uri="{FF2B5EF4-FFF2-40B4-BE49-F238E27FC236}">
                    <a16:creationId xmlns:a16="http://schemas.microsoft.com/office/drawing/2014/main" id="{B1F1DD8A-AEE7-41E2-814F-8FC416281C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4" name="Freeform 550">
                <a:extLst>
                  <a:ext uri="{FF2B5EF4-FFF2-40B4-BE49-F238E27FC236}">
                    <a16:creationId xmlns:a16="http://schemas.microsoft.com/office/drawing/2014/main" id="{83C5FB1E-EBDB-4C1E-A186-4FCBA8976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5" name="Freeform 551">
                <a:extLst>
                  <a:ext uri="{FF2B5EF4-FFF2-40B4-BE49-F238E27FC236}">
                    <a16:creationId xmlns:a16="http://schemas.microsoft.com/office/drawing/2014/main" id="{734FF186-6D28-4FD9-BD5E-4C6F20FC1C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6" name="Freeform 552">
                <a:extLst>
                  <a:ext uri="{FF2B5EF4-FFF2-40B4-BE49-F238E27FC236}">
                    <a16:creationId xmlns:a16="http://schemas.microsoft.com/office/drawing/2014/main" id="{93A422A4-DD32-4C18-8534-9011703EA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7" name="Freeform 553">
                <a:extLst>
                  <a:ext uri="{FF2B5EF4-FFF2-40B4-BE49-F238E27FC236}">
                    <a16:creationId xmlns:a16="http://schemas.microsoft.com/office/drawing/2014/main" id="{B72141C8-4DD0-42F0-B803-D770A84527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8" name="Freeform 554">
                <a:extLst>
                  <a:ext uri="{FF2B5EF4-FFF2-40B4-BE49-F238E27FC236}">
                    <a16:creationId xmlns:a16="http://schemas.microsoft.com/office/drawing/2014/main" id="{449F615B-AE65-4C50-9F14-F0B69F83F8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69" name="Freeform 555">
                <a:extLst>
                  <a:ext uri="{FF2B5EF4-FFF2-40B4-BE49-F238E27FC236}">
                    <a16:creationId xmlns:a16="http://schemas.microsoft.com/office/drawing/2014/main" id="{89112EAE-683D-4EEB-9B54-FEC43562B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0" name="Freeform 556">
                <a:extLst>
                  <a:ext uri="{FF2B5EF4-FFF2-40B4-BE49-F238E27FC236}">
                    <a16:creationId xmlns:a16="http://schemas.microsoft.com/office/drawing/2014/main" id="{1AE45D1B-7061-4159-BA29-677AF3FB0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1" name="Freeform 557">
                <a:extLst>
                  <a:ext uri="{FF2B5EF4-FFF2-40B4-BE49-F238E27FC236}">
                    <a16:creationId xmlns:a16="http://schemas.microsoft.com/office/drawing/2014/main" id="{BF68F117-71A9-4038-AA98-74129C5DC3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2" name="Freeform 558">
                <a:extLst>
                  <a:ext uri="{FF2B5EF4-FFF2-40B4-BE49-F238E27FC236}">
                    <a16:creationId xmlns:a16="http://schemas.microsoft.com/office/drawing/2014/main" id="{FD7034E6-9A0A-4C9A-98E4-6DB5E945E8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3" name="Freeform 559">
                <a:extLst>
                  <a:ext uri="{FF2B5EF4-FFF2-40B4-BE49-F238E27FC236}">
                    <a16:creationId xmlns:a16="http://schemas.microsoft.com/office/drawing/2014/main" id="{095A6663-0747-4D26-84FA-6E45F85FF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4" name="Freeform 560">
                <a:extLst>
                  <a:ext uri="{FF2B5EF4-FFF2-40B4-BE49-F238E27FC236}">
                    <a16:creationId xmlns:a16="http://schemas.microsoft.com/office/drawing/2014/main" id="{3FA3F42A-3074-4E61-ACC9-E191F5923B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5" name="Freeform 561">
                <a:extLst>
                  <a:ext uri="{FF2B5EF4-FFF2-40B4-BE49-F238E27FC236}">
                    <a16:creationId xmlns:a16="http://schemas.microsoft.com/office/drawing/2014/main" id="{71F39E7B-C799-4AED-A233-2092FF4D2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6" name="Freeform 562">
                <a:extLst>
                  <a:ext uri="{FF2B5EF4-FFF2-40B4-BE49-F238E27FC236}">
                    <a16:creationId xmlns:a16="http://schemas.microsoft.com/office/drawing/2014/main" id="{6710DE5D-178A-4C9A-902E-8644648DB3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7" name="Freeform 563">
                <a:extLst>
                  <a:ext uri="{FF2B5EF4-FFF2-40B4-BE49-F238E27FC236}">
                    <a16:creationId xmlns:a16="http://schemas.microsoft.com/office/drawing/2014/main" id="{0AB67887-9B75-4439-BE23-00C8C17435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8" name="Freeform 564">
                <a:extLst>
                  <a:ext uri="{FF2B5EF4-FFF2-40B4-BE49-F238E27FC236}">
                    <a16:creationId xmlns:a16="http://schemas.microsoft.com/office/drawing/2014/main" id="{3CF45392-D7F9-46C3-BEB1-5976F77E4E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79" name="Freeform 565">
                <a:extLst>
                  <a:ext uri="{FF2B5EF4-FFF2-40B4-BE49-F238E27FC236}">
                    <a16:creationId xmlns:a16="http://schemas.microsoft.com/office/drawing/2014/main" id="{BEEB2963-0D5D-4E48-A32E-0B2DCA12FF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0" name="Freeform 566">
                <a:extLst>
                  <a:ext uri="{FF2B5EF4-FFF2-40B4-BE49-F238E27FC236}">
                    <a16:creationId xmlns:a16="http://schemas.microsoft.com/office/drawing/2014/main" id="{8BC42B7D-8C55-4A0A-973D-0B827F8782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1" name="Freeform 567">
                <a:extLst>
                  <a:ext uri="{FF2B5EF4-FFF2-40B4-BE49-F238E27FC236}">
                    <a16:creationId xmlns:a16="http://schemas.microsoft.com/office/drawing/2014/main" id="{77C58376-A4A9-40D1-8C7E-1F161263E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2" name="Freeform 568">
                <a:extLst>
                  <a:ext uri="{FF2B5EF4-FFF2-40B4-BE49-F238E27FC236}">
                    <a16:creationId xmlns:a16="http://schemas.microsoft.com/office/drawing/2014/main" id="{BC22A03B-0D25-4603-89D0-2099E186F0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3" name="Freeform 569">
                <a:extLst>
                  <a:ext uri="{FF2B5EF4-FFF2-40B4-BE49-F238E27FC236}">
                    <a16:creationId xmlns:a16="http://schemas.microsoft.com/office/drawing/2014/main" id="{A3509169-1F64-4913-8B1C-DBC51C73A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4" name="Freeform 570">
                <a:extLst>
                  <a:ext uri="{FF2B5EF4-FFF2-40B4-BE49-F238E27FC236}">
                    <a16:creationId xmlns:a16="http://schemas.microsoft.com/office/drawing/2014/main" id="{FA29501C-2795-4D00-8D1D-2CA08E2675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5" name="Freeform 571">
                <a:extLst>
                  <a:ext uri="{FF2B5EF4-FFF2-40B4-BE49-F238E27FC236}">
                    <a16:creationId xmlns:a16="http://schemas.microsoft.com/office/drawing/2014/main" id="{D21A7834-EFA0-4E31-9E7C-0740FF20E8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6" name="Freeform 572">
                <a:extLst>
                  <a:ext uri="{FF2B5EF4-FFF2-40B4-BE49-F238E27FC236}">
                    <a16:creationId xmlns:a16="http://schemas.microsoft.com/office/drawing/2014/main" id="{D4574567-57AF-4A65-B113-DDB329ACEC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7" name="Freeform 573">
                <a:extLst>
                  <a:ext uri="{FF2B5EF4-FFF2-40B4-BE49-F238E27FC236}">
                    <a16:creationId xmlns:a16="http://schemas.microsoft.com/office/drawing/2014/main" id="{D6C93E91-DA8D-4FDC-B685-677F5A0DD8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8" name="Freeform 574">
                <a:extLst>
                  <a:ext uri="{FF2B5EF4-FFF2-40B4-BE49-F238E27FC236}">
                    <a16:creationId xmlns:a16="http://schemas.microsoft.com/office/drawing/2014/main" id="{EFB4C8C8-8F59-49E3-A3D5-0DFC4D25A7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89" name="Freeform 575">
                <a:extLst>
                  <a:ext uri="{FF2B5EF4-FFF2-40B4-BE49-F238E27FC236}">
                    <a16:creationId xmlns:a16="http://schemas.microsoft.com/office/drawing/2014/main" id="{F50E4EDE-8AB2-45A3-AB72-9BD940821F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0" name="Freeform 576">
                <a:extLst>
                  <a:ext uri="{FF2B5EF4-FFF2-40B4-BE49-F238E27FC236}">
                    <a16:creationId xmlns:a16="http://schemas.microsoft.com/office/drawing/2014/main" id="{7D562F44-EA05-400C-B072-204730592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1" name="Freeform 577">
                <a:extLst>
                  <a:ext uri="{FF2B5EF4-FFF2-40B4-BE49-F238E27FC236}">
                    <a16:creationId xmlns:a16="http://schemas.microsoft.com/office/drawing/2014/main" id="{0AF42D40-4847-4C38-A481-242C2A6E0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2" name="Freeform 578">
                <a:extLst>
                  <a:ext uri="{FF2B5EF4-FFF2-40B4-BE49-F238E27FC236}">
                    <a16:creationId xmlns:a16="http://schemas.microsoft.com/office/drawing/2014/main" id="{8C8AFE3F-39AA-4CC2-A854-F4CD69F16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3" name="Freeform 579">
                <a:extLst>
                  <a:ext uri="{FF2B5EF4-FFF2-40B4-BE49-F238E27FC236}">
                    <a16:creationId xmlns:a16="http://schemas.microsoft.com/office/drawing/2014/main" id="{1DF2DA7C-88B8-4AF4-A731-8E5891771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4" name="Freeform 580">
                <a:extLst>
                  <a:ext uri="{FF2B5EF4-FFF2-40B4-BE49-F238E27FC236}">
                    <a16:creationId xmlns:a16="http://schemas.microsoft.com/office/drawing/2014/main" id="{86C72F6B-51AF-4B21-8E14-D08346C4E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5" name="Freeform 581">
                <a:extLst>
                  <a:ext uri="{FF2B5EF4-FFF2-40B4-BE49-F238E27FC236}">
                    <a16:creationId xmlns:a16="http://schemas.microsoft.com/office/drawing/2014/main" id="{205A5BB7-1D3A-475C-A48D-E09C049BC4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6" name="Freeform 582">
                <a:extLst>
                  <a:ext uri="{FF2B5EF4-FFF2-40B4-BE49-F238E27FC236}">
                    <a16:creationId xmlns:a16="http://schemas.microsoft.com/office/drawing/2014/main" id="{90FC1821-3F96-459C-A9F6-6DEA91F782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7" name="Freeform 583">
                <a:extLst>
                  <a:ext uri="{FF2B5EF4-FFF2-40B4-BE49-F238E27FC236}">
                    <a16:creationId xmlns:a16="http://schemas.microsoft.com/office/drawing/2014/main" id="{A295DE3B-4B9D-4CE2-AE34-D364841244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8" name="Freeform 584">
                <a:extLst>
                  <a:ext uri="{FF2B5EF4-FFF2-40B4-BE49-F238E27FC236}">
                    <a16:creationId xmlns:a16="http://schemas.microsoft.com/office/drawing/2014/main" id="{31FB2D17-706A-42F4-9FF2-AE82DEE58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99" name="Freeform 585">
                <a:extLst>
                  <a:ext uri="{FF2B5EF4-FFF2-40B4-BE49-F238E27FC236}">
                    <a16:creationId xmlns:a16="http://schemas.microsoft.com/office/drawing/2014/main" id="{DAA8A3A9-AEE4-4C52-9035-508F7442A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0" name="Freeform 586">
                <a:extLst>
                  <a:ext uri="{FF2B5EF4-FFF2-40B4-BE49-F238E27FC236}">
                    <a16:creationId xmlns:a16="http://schemas.microsoft.com/office/drawing/2014/main" id="{9C0E20A5-28B5-4714-8E08-5DF66DF47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1" name="Freeform 587">
                <a:extLst>
                  <a:ext uri="{FF2B5EF4-FFF2-40B4-BE49-F238E27FC236}">
                    <a16:creationId xmlns:a16="http://schemas.microsoft.com/office/drawing/2014/main" id="{2B2399DB-B42A-49BD-9A7C-EAE3D90C2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2" name="Freeform 588">
                <a:extLst>
                  <a:ext uri="{FF2B5EF4-FFF2-40B4-BE49-F238E27FC236}">
                    <a16:creationId xmlns:a16="http://schemas.microsoft.com/office/drawing/2014/main" id="{5029905B-C24D-4DD0-8387-B9E39788A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3" name="Freeform 589">
                <a:extLst>
                  <a:ext uri="{FF2B5EF4-FFF2-40B4-BE49-F238E27FC236}">
                    <a16:creationId xmlns:a16="http://schemas.microsoft.com/office/drawing/2014/main" id="{42EBC9B5-8CA7-421E-B6EB-143FF1EA7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4" name="Freeform 590">
                <a:extLst>
                  <a:ext uri="{FF2B5EF4-FFF2-40B4-BE49-F238E27FC236}">
                    <a16:creationId xmlns:a16="http://schemas.microsoft.com/office/drawing/2014/main" id="{FE2A3217-FD71-459A-BDF5-8CB19CEAC0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5" name="Freeform 591">
                <a:extLst>
                  <a:ext uri="{FF2B5EF4-FFF2-40B4-BE49-F238E27FC236}">
                    <a16:creationId xmlns:a16="http://schemas.microsoft.com/office/drawing/2014/main" id="{E7F920D6-F430-486B-9735-58548602F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6" name="Freeform 592">
                <a:extLst>
                  <a:ext uri="{FF2B5EF4-FFF2-40B4-BE49-F238E27FC236}">
                    <a16:creationId xmlns:a16="http://schemas.microsoft.com/office/drawing/2014/main" id="{1CF5CDC0-2751-41F3-91F8-82245A4BE9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7" name="Freeform 593">
                <a:extLst>
                  <a:ext uri="{FF2B5EF4-FFF2-40B4-BE49-F238E27FC236}">
                    <a16:creationId xmlns:a16="http://schemas.microsoft.com/office/drawing/2014/main" id="{CB6C3803-AD6C-46A7-9664-E0C18EF770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8" name="Freeform 594">
                <a:extLst>
                  <a:ext uri="{FF2B5EF4-FFF2-40B4-BE49-F238E27FC236}">
                    <a16:creationId xmlns:a16="http://schemas.microsoft.com/office/drawing/2014/main" id="{A3D1925D-E2AC-4FE9-8A72-4755327D4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09" name="Freeform 595">
                <a:extLst>
                  <a:ext uri="{FF2B5EF4-FFF2-40B4-BE49-F238E27FC236}">
                    <a16:creationId xmlns:a16="http://schemas.microsoft.com/office/drawing/2014/main" id="{C98C2733-F70C-47B0-A505-B812A57E45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0" name="Freeform 596">
                <a:extLst>
                  <a:ext uri="{FF2B5EF4-FFF2-40B4-BE49-F238E27FC236}">
                    <a16:creationId xmlns:a16="http://schemas.microsoft.com/office/drawing/2014/main" id="{D8AA9726-FCB5-4E90-8C6D-1101F9EE02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1" name="Freeform 597">
                <a:extLst>
                  <a:ext uri="{FF2B5EF4-FFF2-40B4-BE49-F238E27FC236}">
                    <a16:creationId xmlns:a16="http://schemas.microsoft.com/office/drawing/2014/main" id="{C4E52D0C-B550-456A-9B7C-5DF10A1A61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2" name="Freeform 598">
                <a:extLst>
                  <a:ext uri="{FF2B5EF4-FFF2-40B4-BE49-F238E27FC236}">
                    <a16:creationId xmlns:a16="http://schemas.microsoft.com/office/drawing/2014/main" id="{7E9E8FAE-CCE5-49EC-A549-2299F72EA8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3" name="Freeform 599">
                <a:extLst>
                  <a:ext uri="{FF2B5EF4-FFF2-40B4-BE49-F238E27FC236}">
                    <a16:creationId xmlns:a16="http://schemas.microsoft.com/office/drawing/2014/main" id="{E01472AC-03EA-4BC5-9B3C-4ABBE6B042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4" name="Freeform 600">
                <a:extLst>
                  <a:ext uri="{FF2B5EF4-FFF2-40B4-BE49-F238E27FC236}">
                    <a16:creationId xmlns:a16="http://schemas.microsoft.com/office/drawing/2014/main" id="{7177524F-F662-49C4-A6F8-05C3EB3FBB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5" name="Freeform 601">
                <a:extLst>
                  <a:ext uri="{FF2B5EF4-FFF2-40B4-BE49-F238E27FC236}">
                    <a16:creationId xmlns:a16="http://schemas.microsoft.com/office/drawing/2014/main" id="{2C72ACA6-1ED0-450E-A521-A64BA9D32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6" name="Freeform 602">
                <a:extLst>
                  <a:ext uri="{FF2B5EF4-FFF2-40B4-BE49-F238E27FC236}">
                    <a16:creationId xmlns:a16="http://schemas.microsoft.com/office/drawing/2014/main" id="{1F2D19AF-EE1D-4FF1-9129-DFC3BC41A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7" name="Freeform 603">
                <a:extLst>
                  <a:ext uri="{FF2B5EF4-FFF2-40B4-BE49-F238E27FC236}">
                    <a16:creationId xmlns:a16="http://schemas.microsoft.com/office/drawing/2014/main" id="{726E73D2-E918-4C94-AEA2-6BCC304183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8" name="Freeform 604">
                <a:extLst>
                  <a:ext uri="{FF2B5EF4-FFF2-40B4-BE49-F238E27FC236}">
                    <a16:creationId xmlns:a16="http://schemas.microsoft.com/office/drawing/2014/main" id="{9A063767-66C5-4146-9EC6-C90D589A76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19" name="Freeform 605">
                <a:extLst>
                  <a:ext uri="{FF2B5EF4-FFF2-40B4-BE49-F238E27FC236}">
                    <a16:creationId xmlns:a16="http://schemas.microsoft.com/office/drawing/2014/main" id="{EFA8EEBF-63B5-4B74-A873-83F87610F7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0" name="Freeform 606">
                <a:extLst>
                  <a:ext uri="{FF2B5EF4-FFF2-40B4-BE49-F238E27FC236}">
                    <a16:creationId xmlns:a16="http://schemas.microsoft.com/office/drawing/2014/main" id="{6947035C-646D-401A-B49F-1E9197091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1" name="Freeform 607">
                <a:extLst>
                  <a:ext uri="{FF2B5EF4-FFF2-40B4-BE49-F238E27FC236}">
                    <a16:creationId xmlns:a16="http://schemas.microsoft.com/office/drawing/2014/main" id="{68D80BCC-13A0-4D02-9F0C-F7BF99B382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2" name="Freeform 608">
                <a:extLst>
                  <a:ext uri="{FF2B5EF4-FFF2-40B4-BE49-F238E27FC236}">
                    <a16:creationId xmlns:a16="http://schemas.microsoft.com/office/drawing/2014/main" id="{16FE8CE9-96B9-4B5C-92AD-EB52035071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3" name="Freeform 609">
                <a:extLst>
                  <a:ext uri="{FF2B5EF4-FFF2-40B4-BE49-F238E27FC236}">
                    <a16:creationId xmlns:a16="http://schemas.microsoft.com/office/drawing/2014/main" id="{7126A9D7-9204-4A31-AA3C-4E6E201EA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4" name="Freeform 610">
                <a:extLst>
                  <a:ext uri="{FF2B5EF4-FFF2-40B4-BE49-F238E27FC236}">
                    <a16:creationId xmlns:a16="http://schemas.microsoft.com/office/drawing/2014/main" id="{DD15FEEA-3AA4-4CDB-AFD1-9D1B8105A2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5" name="Freeform 611">
                <a:extLst>
                  <a:ext uri="{FF2B5EF4-FFF2-40B4-BE49-F238E27FC236}">
                    <a16:creationId xmlns:a16="http://schemas.microsoft.com/office/drawing/2014/main" id="{7834AEE3-9340-4A71-A50B-788996083F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6" name="Freeform 612">
                <a:extLst>
                  <a:ext uri="{FF2B5EF4-FFF2-40B4-BE49-F238E27FC236}">
                    <a16:creationId xmlns:a16="http://schemas.microsoft.com/office/drawing/2014/main" id="{2BA73FAB-25CC-475A-96F1-A9C6BAD2B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27" name="Freeform 613">
                <a:extLst>
                  <a:ext uri="{FF2B5EF4-FFF2-40B4-BE49-F238E27FC236}">
                    <a16:creationId xmlns:a16="http://schemas.microsoft.com/office/drawing/2014/main" id="{C98FEBFC-EB59-4EFF-9DDE-B2AC49886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5" name="Group 614">
              <a:extLst>
                <a:ext uri="{FF2B5EF4-FFF2-40B4-BE49-F238E27FC236}">
                  <a16:creationId xmlns:a16="http://schemas.microsoft.com/office/drawing/2014/main" id="{2CCF12DB-0AD1-43A8-827C-F5D050C07F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28" name="Freeform 615">
                <a:extLst>
                  <a:ext uri="{FF2B5EF4-FFF2-40B4-BE49-F238E27FC236}">
                    <a16:creationId xmlns:a16="http://schemas.microsoft.com/office/drawing/2014/main" id="{66583B78-CD64-49A3-8010-3D9C62F186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9" name="Freeform 616">
                <a:extLst>
                  <a:ext uri="{FF2B5EF4-FFF2-40B4-BE49-F238E27FC236}">
                    <a16:creationId xmlns:a16="http://schemas.microsoft.com/office/drawing/2014/main" id="{1D8735DC-AC44-40E7-9791-ECB3C1BF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0" name="Freeform 617">
                <a:extLst>
                  <a:ext uri="{FF2B5EF4-FFF2-40B4-BE49-F238E27FC236}">
                    <a16:creationId xmlns:a16="http://schemas.microsoft.com/office/drawing/2014/main" id="{24B7C99E-866E-46FA-863C-E62B7BD173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1" name="Freeform 618">
                <a:extLst>
                  <a:ext uri="{FF2B5EF4-FFF2-40B4-BE49-F238E27FC236}">
                    <a16:creationId xmlns:a16="http://schemas.microsoft.com/office/drawing/2014/main" id="{2CF93196-5DA0-4151-A18E-0C1F84D3CD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2" name="Freeform 619">
                <a:extLst>
                  <a:ext uri="{FF2B5EF4-FFF2-40B4-BE49-F238E27FC236}">
                    <a16:creationId xmlns:a16="http://schemas.microsoft.com/office/drawing/2014/main" id="{52480EB6-9248-4FBF-BC9C-8A4C79938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3" name="Freeform 620">
                <a:extLst>
                  <a:ext uri="{FF2B5EF4-FFF2-40B4-BE49-F238E27FC236}">
                    <a16:creationId xmlns:a16="http://schemas.microsoft.com/office/drawing/2014/main" id="{0DAEA413-8D33-4473-9570-2E0E444AF1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4" name="Freeform 621">
                <a:extLst>
                  <a:ext uri="{FF2B5EF4-FFF2-40B4-BE49-F238E27FC236}">
                    <a16:creationId xmlns:a16="http://schemas.microsoft.com/office/drawing/2014/main" id="{68CB069A-F579-464E-91AC-6A07BE867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5" name="Freeform 622">
                <a:extLst>
                  <a:ext uri="{FF2B5EF4-FFF2-40B4-BE49-F238E27FC236}">
                    <a16:creationId xmlns:a16="http://schemas.microsoft.com/office/drawing/2014/main" id="{67B4EF88-1D6D-49F6-B065-4B9BFFC04B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6" name="Freeform 623">
                <a:extLst>
                  <a:ext uri="{FF2B5EF4-FFF2-40B4-BE49-F238E27FC236}">
                    <a16:creationId xmlns:a16="http://schemas.microsoft.com/office/drawing/2014/main" id="{AA549E7A-A8A5-4409-B649-F8A31A53B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7" name="Freeform 624">
                <a:extLst>
                  <a:ext uri="{FF2B5EF4-FFF2-40B4-BE49-F238E27FC236}">
                    <a16:creationId xmlns:a16="http://schemas.microsoft.com/office/drawing/2014/main" id="{B7458D08-BDE2-407F-AC7C-6D3E91C99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8" name="Freeform 625">
                <a:extLst>
                  <a:ext uri="{FF2B5EF4-FFF2-40B4-BE49-F238E27FC236}">
                    <a16:creationId xmlns:a16="http://schemas.microsoft.com/office/drawing/2014/main" id="{5873C90B-7E54-4987-BB18-BAE4FF6A9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39" name="Freeform 626">
                <a:extLst>
                  <a:ext uri="{FF2B5EF4-FFF2-40B4-BE49-F238E27FC236}">
                    <a16:creationId xmlns:a16="http://schemas.microsoft.com/office/drawing/2014/main" id="{1471B333-075E-477B-A458-6FFF1B86F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0" name="Freeform 627">
                <a:extLst>
                  <a:ext uri="{FF2B5EF4-FFF2-40B4-BE49-F238E27FC236}">
                    <a16:creationId xmlns:a16="http://schemas.microsoft.com/office/drawing/2014/main" id="{F1A177A5-38E9-47A9-9E67-96A5E44CDE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1" name="Freeform 628">
                <a:extLst>
                  <a:ext uri="{FF2B5EF4-FFF2-40B4-BE49-F238E27FC236}">
                    <a16:creationId xmlns:a16="http://schemas.microsoft.com/office/drawing/2014/main" id="{7C33CD8B-739C-4E88-BEC8-8CEF884CAF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2" name="Freeform 629">
                <a:extLst>
                  <a:ext uri="{FF2B5EF4-FFF2-40B4-BE49-F238E27FC236}">
                    <a16:creationId xmlns:a16="http://schemas.microsoft.com/office/drawing/2014/main" id="{03AD5476-2ECC-41C3-9C0E-22D993EB9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3" name="Freeform 630">
                <a:extLst>
                  <a:ext uri="{FF2B5EF4-FFF2-40B4-BE49-F238E27FC236}">
                    <a16:creationId xmlns:a16="http://schemas.microsoft.com/office/drawing/2014/main" id="{2A2A013A-0315-4362-B262-1DFCA1F280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4" name="Freeform 631">
                <a:extLst>
                  <a:ext uri="{FF2B5EF4-FFF2-40B4-BE49-F238E27FC236}">
                    <a16:creationId xmlns:a16="http://schemas.microsoft.com/office/drawing/2014/main" id="{9F6F36EF-DD7B-48D6-8FD7-600261516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5" name="Freeform 632">
                <a:extLst>
                  <a:ext uri="{FF2B5EF4-FFF2-40B4-BE49-F238E27FC236}">
                    <a16:creationId xmlns:a16="http://schemas.microsoft.com/office/drawing/2014/main" id="{6B746023-0F8F-4AEE-90F8-4DC30CB2D7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6" name="Freeform 633">
                <a:extLst>
                  <a:ext uri="{FF2B5EF4-FFF2-40B4-BE49-F238E27FC236}">
                    <a16:creationId xmlns:a16="http://schemas.microsoft.com/office/drawing/2014/main" id="{6030BD5C-84B5-47E6-BD41-2F3812112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7" name="Freeform 634">
                <a:extLst>
                  <a:ext uri="{FF2B5EF4-FFF2-40B4-BE49-F238E27FC236}">
                    <a16:creationId xmlns:a16="http://schemas.microsoft.com/office/drawing/2014/main" id="{A27D9927-C846-4E01-BE2D-27718ED83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8" name="Freeform 635">
                <a:extLst>
                  <a:ext uri="{FF2B5EF4-FFF2-40B4-BE49-F238E27FC236}">
                    <a16:creationId xmlns:a16="http://schemas.microsoft.com/office/drawing/2014/main" id="{5A00113D-E42C-4939-9619-B804E6C6D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49" name="Freeform 636">
                <a:extLst>
                  <a:ext uri="{FF2B5EF4-FFF2-40B4-BE49-F238E27FC236}">
                    <a16:creationId xmlns:a16="http://schemas.microsoft.com/office/drawing/2014/main" id="{DEB8975F-6FBC-4FE8-B1EE-E654ACA48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0" name="Freeform 637">
                <a:extLst>
                  <a:ext uri="{FF2B5EF4-FFF2-40B4-BE49-F238E27FC236}">
                    <a16:creationId xmlns:a16="http://schemas.microsoft.com/office/drawing/2014/main" id="{F2C5D191-4F5A-4AF7-A37C-570EB433F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1" name="Freeform 638">
                <a:extLst>
                  <a:ext uri="{FF2B5EF4-FFF2-40B4-BE49-F238E27FC236}">
                    <a16:creationId xmlns:a16="http://schemas.microsoft.com/office/drawing/2014/main" id="{12D456D2-99A0-46C5-BEB6-0151020EE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2" name="Freeform 639">
                <a:extLst>
                  <a:ext uri="{FF2B5EF4-FFF2-40B4-BE49-F238E27FC236}">
                    <a16:creationId xmlns:a16="http://schemas.microsoft.com/office/drawing/2014/main" id="{A25975A2-AB99-4599-803F-A3DBB84432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3" name="Freeform 640">
                <a:extLst>
                  <a:ext uri="{FF2B5EF4-FFF2-40B4-BE49-F238E27FC236}">
                    <a16:creationId xmlns:a16="http://schemas.microsoft.com/office/drawing/2014/main" id="{71E1F021-7AB6-4A0A-A5B7-C04D396BE1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4" name="Freeform 641">
                <a:extLst>
                  <a:ext uri="{FF2B5EF4-FFF2-40B4-BE49-F238E27FC236}">
                    <a16:creationId xmlns:a16="http://schemas.microsoft.com/office/drawing/2014/main" id="{7967558B-3054-44B4-8B41-739B097186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5" name="Freeform 642">
                <a:extLst>
                  <a:ext uri="{FF2B5EF4-FFF2-40B4-BE49-F238E27FC236}">
                    <a16:creationId xmlns:a16="http://schemas.microsoft.com/office/drawing/2014/main" id="{F01A7F0A-ECFA-4A5D-A160-CA4E2A6301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6" name="Freeform 643">
                <a:extLst>
                  <a:ext uri="{FF2B5EF4-FFF2-40B4-BE49-F238E27FC236}">
                    <a16:creationId xmlns:a16="http://schemas.microsoft.com/office/drawing/2014/main" id="{6979DA84-1AF9-4362-9617-9936912C9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7" name="Freeform 644">
                <a:extLst>
                  <a:ext uri="{FF2B5EF4-FFF2-40B4-BE49-F238E27FC236}">
                    <a16:creationId xmlns:a16="http://schemas.microsoft.com/office/drawing/2014/main" id="{87F54094-A378-4968-A286-E9710FB2A4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8" name="Freeform 645">
                <a:extLst>
                  <a:ext uri="{FF2B5EF4-FFF2-40B4-BE49-F238E27FC236}">
                    <a16:creationId xmlns:a16="http://schemas.microsoft.com/office/drawing/2014/main" id="{84ED2360-AF84-4729-849A-8DCAD998BE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59" name="Freeform 646">
                <a:extLst>
                  <a:ext uri="{FF2B5EF4-FFF2-40B4-BE49-F238E27FC236}">
                    <a16:creationId xmlns:a16="http://schemas.microsoft.com/office/drawing/2014/main" id="{CD290318-695C-4244-804E-6FA004043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0" name="Freeform 647">
                <a:extLst>
                  <a:ext uri="{FF2B5EF4-FFF2-40B4-BE49-F238E27FC236}">
                    <a16:creationId xmlns:a16="http://schemas.microsoft.com/office/drawing/2014/main" id="{394A557C-14F0-43FB-9297-264D28C85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1" name="Freeform 648">
                <a:extLst>
                  <a:ext uri="{FF2B5EF4-FFF2-40B4-BE49-F238E27FC236}">
                    <a16:creationId xmlns:a16="http://schemas.microsoft.com/office/drawing/2014/main" id="{EBA3081E-8DC5-4754-9918-D6ECFAA30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2" name="Freeform 649">
                <a:extLst>
                  <a:ext uri="{FF2B5EF4-FFF2-40B4-BE49-F238E27FC236}">
                    <a16:creationId xmlns:a16="http://schemas.microsoft.com/office/drawing/2014/main" id="{485592AC-4939-449E-9731-7398C6F6C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3" name="Freeform 650">
                <a:extLst>
                  <a:ext uri="{FF2B5EF4-FFF2-40B4-BE49-F238E27FC236}">
                    <a16:creationId xmlns:a16="http://schemas.microsoft.com/office/drawing/2014/main" id="{708816D5-3F44-4106-922C-8BE95A40D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4" name="Freeform 651">
                <a:extLst>
                  <a:ext uri="{FF2B5EF4-FFF2-40B4-BE49-F238E27FC236}">
                    <a16:creationId xmlns:a16="http://schemas.microsoft.com/office/drawing/2014/main" id="{336E3013-FD22-4F15-90C9-13141B871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5" name="Freeform 652">
                <a:extLst>
                  <a:ext uri="{FF2B5EF4-FFF2-40B4-BE49-F238E27FC236}">
                    <a16:creationId xmlns:a16="http://schemas.microsoft.com/office/drawing/2014/main" id="{E18C523B-55F4-4BB4-8992-D2CE2E5A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6" name="Freeform 653">
                <a:extLst>
                  <a:ext uri="{FF2B5EF4-FFF2-40B4-BE49-F238E27FC236}">
                    <a16:creationId xmlns:a16="http://schemas.microsoft.com/office/drawing/2014/main" id="{CEF8581C-9074-473F-864F-A8CE0C697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7" name="Freeform 654">
                <a:extLst>
                  <a:ext uri="{FF2B5EF4-FFF2-40B4-BE49-F238E27FC236}">
                    <a16:creationId xmlns:a16="http://schemas.microsoft.com/office/drawing/2014/main" id="{53A7C1E2-7E8D-424F-A0EB-781238177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8" name="Freeform 655">
                <a:extLst>
                  <a:ext uri="{FF2B5EF4-FFF2-40B4-BE49-F238E27FC236}">
                    <a16:creationId xmlns:a16="http://schemas.microsoft.com/office/drawing/2014/main" id="{8BE9C6F1-FB67-4D04-B692-BCFFE0BD4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69" name="Freeform 656">
                <a:extLst>
                  <a:ext uri="{FF2B5EF4-FFF2-40B4-BE49-F238E27FC236}">
                    <a16:creationId xmlns:a16="http://schemas.microsoft.com/office/drawing/2014/main" id="{B717DBA3-053D-4DB8-B8CA-BF0D32DEA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0" name="Freeform 657">
                <a:extLst>
                  <a:ext uri="{FF2B5EF4-FFF2-40B4-BE49-F238E27FC236}">
                    <a16:creationId xmlns:a16="http://schemas.microsoft.com/office/drawing/2014/main" id="{0A62AB9A-6ECB-41A0-84C9-B9B347B2E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1" name="Freeform 658">
                <a:extLst>
                  <a:ext uri="{FF2B5EF4-FFF2-40B4-BE49-F238E27FC236}">
                    <a16:creationId xmlns:a16="http://schemas.microsoft.com/office/drawing/2014/main" id="{B51CDCB7-0C5C-46D0-8755-AD8E899B1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2" name="Freeform 659">
                <a:extLst>
                  <a:ext uri="{FF2B5EF4-FFF2-40B4-BE49-F238E27FC236}">
                    <a16:creationId xmlns:a16="http://schemas.microsoft.com/office/drawing/2014/main" id="{BE873B54-04BB-4B63-9F96-0DABA2AC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3" name="Freeform 660">
                <a:extLst>
                  <a:ext uri="{FF2B5EF4-FFF2-40B4-BE49-F238E27FC236}">
                    <a16:creationId xmlns:a16="http://schemas.microsoft.com/office/drawing/2014/main" id="{A33ED7FC-1C5B-4AC3-8CD6-5426369FA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4" name="Freeform 661">
                <a:extLst>
                  <a:ext uri="{FF2B5EF4-FFF2-40B4-BE49-F238E27FC236}">
                    <a16:creationId xmlns:a16="http://schemas.microsoft.com/office/drawing/2014/main" id="{F2A098C8-ABBD-47A0-A625-55F032BFA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5" name="Freeform 662">
                <a:extLst>
                  <a:ext uri="{FF2B5EF4-FFF2-40B4-BE49-F238E27FC236}">
                    <a16:creationId xmlns:a16="http://schemas.microsoft.com/office/drawing/2014/main" id="{0BA020B3-B639-49E9-9C10-EC79275E5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6" name="Freeform 663">
                <a:extLst>
                  <a:ext uri="{FF2B5EF4-FFF2-40B4-BE49-F238E27FC236}">
                    <a16:creationId xmlns:a16="http://schemas.microsoft.com/office/drawing/2014/main" id="{2ADC2EBF-4405-46C2-9558-E2CE0ED14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7" name="Freeform 664">
                <a:extLst>
                  <a:ext uri="{FF2B5EF4-FFF2-40B4-BE49-F238E27FC236}">
                    <a16:creationId xmlns:a16="http://schemas.microsoft.com/office/drawing/2014/main" id="{CF93A6A9-10EC-45FD-A575-A51218AB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8" name="Freeform 665">
                <a:extLst>
                  <a:ext uri="{FF2B5EF4-FFF2-40B4-BE49-F238E27FC236}">
                    <a16:creationId xmlns:a16="http://schemas.microsoft.com/office/drawing/2014/main" id="{41FCFB28-BFC3-4651-A43E-718D076B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79" name="Freeform 666">
                <a:extLst>
                  <a:ext uri="{FF2B5EF4-FFF2-40B4-BE49-F238E27FC236}">
                    <a16:creationId xmlns:a16="http://schemas.microsoft.com/office/drawing/2014/main" id="{08C90DCC-7A61-4C99-B394-E9A75EA54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0" name="Freeform 667">
                <a:extLst>
                  <a:ext uri="{FF2B5EF4-FFF2-40B4-BE49-F238E27FC236}">
                    <a16:creationId xmlns:a16="http://schemas.microsoft.com/office/drawing/2014/main" id="{21589C6A-95BE-4589-AE25-8C65BCEE8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1" name="Freeform 668">
                <a:extLst>
                  <a:ext uri="{FF2B5EF4-FFF2-40B4-BE49-F238E27FC236}">
                    <a16:creationId xmlns:a16="http://schemas.microsoft.com/office/drawing/2014/main" id="{5D9E8C97-0486-4EE5-8112-42A69464D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2" name="Freeform 669">
                <a:extLst>
                  <a:ext uri="{FF2B5EF4-FFF2-40B4-BE49-F238E27FC236}">
                    <a16:creationId xmlns:a16="http://schemas.microsoft.com/office/drawing/2014/main" id="{1703B5B5-3480-40D0-9981-B69AB22C6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3" name="Freeform 670">
                <a:extLst>
                  <a:ext uri="{FF2B5EF4-FFF2-40B4-BE49-F238E27FC236}">
                    <a16:creationId xmlns:a16="http://schemas.microsoft.com/office/drawing/2014/main" id="{2CEBC21F-4C1B-4C92-935C-2903DCFFF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4" name="Freeform 671">
                <a:extLst>
                  <a:ext uri="{FF2B5EF4-FFF2-40B4-BE49-F238E27FC236}">
                    <a16:creationId xmlns:a16="http://schemas.microsoft.com/office/drawing/2014/main" id="{11956DD2-1898-439C-8E1F-12D6C48A6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5" name="Freeform 672">
                <a:extLst>
                  <a:ext uri="{FF2B5EF4-FFF2-40B4-BE49-F238E27FC236}">
                    <a16:creationId xmlns:a16="http://schemas.microsoft.com/office/drawing/2014/main" id="{52E7147C-8B7E-4476-A5CC-5D789372D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6" name="Freeform 673">
                <a:extLst>
                  <a:ext uri="{FF2B5EF4-FFF2-40B4-BE49-F238E27FC236}">
                    <a16:creationId xmlns:a16="http://schemas.microsoft.com/office/drawing/2014/main" id="{BCECB4C7-DA36-48DF-A956-C71FA9ED6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7" name="Freeform 674">
                <a:extLst>
                  <a:ext uri="{FF2B5EF4-FFF2-40B4-BE49-F238E27FC236}">
                    <a16:creationId xmlns:a16="http://schemas.microsoft.com/office/drawing/2014/main" id="{3601EA44-E5CA-4F13-AEC8-9D4D33940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8" name="Freeform 675">
                <a:extLst>
                  <a:ext uri="{FF2B5EF4-FFF2-40B4-BE49-F238E27FC236}">
                    <a16:creationId xmlns:a16="http://schemas.microsoft.com/office/drawing/2014/main" id="{12A6686A-7841-4B57-B19A-697A5C3FE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89" name="Freeform 676">
                <a:extLst>
                  <a:ext uri="{FF2B5EF4-FFF2-40B4-BE49-F238E27FC236}">
                    <a16:creationId xmlns:a16="http://schemas.microsoft.com/office/drawing/2014/main" id="{81060CA1-D2EA-42C3-A360-3FA12CF52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0" name="Freeform 677">
                <a:extLst>
                  <a:ext uri="{FF2B5EF4-FFF2-40B4-BE49-F238E27FC236}">
                    <a16:creationId xmlns:a16="http://schemas.microsoft.com/office/drawing/2014/main" id="{B55C6DD9-BF2B-45D5-B635-C387E678A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1" name="Freeform 678">
                <a:extLst>
                  <a:ext uri="{FF2B5EF4-FFF2-40B4-BE49-F238E27FC236}">
                    <a16:creationId xmlns:a16="http://schemas.microsoft.com/office/drawing/2014/main" id="{084F425B-97E3-4040-AEDF-D1774C0A4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2" name="Freeform 679">
                <a:extLst>
                  <a:ext uri="{FF2B5EF4-FFF2-40B4-BE49-F238E27FC236}">
                    <a16:creationId xmlns:a16="http://schemas.microsoft.com/office/drawing/2014/main" id="{34E8284B-44FE-4637-B23E-DA455887B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3" name="Freeform 680">
                <a:extLst>
                  <a:ext uri="{FF2B5EF4-FFF2-40B4-BE49-F238E27FC236}">
                    <a16:creationId xmlns:a16="http://schemas.microsoft.com/office/drawing/2014/main" id="{9E32A413-C556-4303-BB01-16EA4EEC7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4" name="Freeform 681">
                <a:extLst>
                  <a:ext uri="{FF2B5EF4-FFF2-40B4-BE49-F238E27FC236}">
                    <a16:creationId xmlns:a16="http://schemas.microsoft.com/office/drawing/2014/main" id="{5FBA04B3-4B69-4349-A4F5-A969610F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5" name="Freeform 682">
                <a:extLst>
                  <a:ext uri="{FF2B5EF4-FFF2-40B4-BE49-F238E27FC236}">
                    <a16:creationId xmlns:a16="http://schemas.microsoft.com/office/drawing/2014/main" id="{462BD55D-88B5-4744-AE11-B31160C0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6" name="Freeform 683">
                <a:extLst>
                  <a:ext uri="{FF2B5EF4-FFF2-40B4-BE49-F238E27FC236}">
                    <a16:creationId xmlns:a16="http://schemas.microsoft.com/office/drawing/2014/main" id="{CB24ADD9-E3D0-497D-B774-09ABDB846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7" name="Freeform 684">
                <a:extLst>
                  <a:ext uri="{FF2B5EF4-FFF2-40B4-BE49-F238E27FC236}">
                    <a16:creationId xmlns:a16="http://schemas.microsoft.com/office/drawing/2014/main" id="{B1C74B7E-3054-4480-9C76-15A9D2D45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8" name="Freeform 685">
                <a:extLst>
                  <a:ext uri="{FF2B5EF4-FFF2-40B4-BE49-F238E27FC236}">
                    <a16:creationId xmlns:a16="http://schemas.microsoft.com/office/drawing/2014/main" id="{DB3531E4-2D0A-41FD-B1C5-887D7AC0D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99" name="Freeform 686">
                <a:extLst>
                  <a:ext uri="{FF2B5EF4-FFF2-40B4-BE49-F238E27FC236}">
                    <a16:creationId xmlns:a16="http://schemas.microsoft.com/office/drawing/2014/main" id="{00638E73-B1B5-476E-8093-6F86D9629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0" name="Freeform 687">
                <a:extLst>
                  <a:ext uri="{FF2B5EF4-FFF2-40B4-BE49-F238E27FC236}">
                    <a16:creationId xmlns:a16="http://schemas.microsoft.com/office/drawing/2014/main" id="{AA2C7951-9AE0-483F-BAC4-E0DDC75C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1" name="Freeform 688">
                <a:extLst>
                  <a:ext uri="{FF2B5EF4-FFF2-40B4-BE49-F238E27FC236}">
                    <a16:creationId xmlns:a16="http://schemas.microsoft.com/office/drawing/2014/main" id="{99DE7107-0E34-4F44-A60F-4E329FDED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2" name="Freeform 689">
                <a:extLst>
                  <a:ext uri="{FF2B5EF4-FFF2-40B4-BE49-F238E27FC236}">
                    <a16:creationId xmlns:a16="http://schemas.microsoft.com/office/drawing/2014/main" id="{04E98CBD-02E2-4428-9FB4-0B375F2D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3" name="Freeform 690">
                <a:extLst>
                  <a:ext uri="{FF2B5EF4-FFF2-40B4-BE49-F238E27FC236}">
                    <a16:creationId xmlns:a16="http://schemas.microsoft.com/office/drawing/2014/main" id="{1845149B-B11E-43AF-AA16-A09213B86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4" name="Freeform 691">
                <a:extLst>
                  <a:ext uri="{FF2B5EF4-FFF2-40B4-BE49-F238E27FC236}">
                    <a16:creationId xmlns:a16="http://schemas.microsoft.com/office/drawing/2014/main" id="{606E1935-6340-4DA6-9FE9-7AB2E0E46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5" name="Freeform 692">
                <a:extLst>
                  <a:ext uri="{FF2B5EF4-FFF2-40B4-BE49-F238E27FC236}">
                    <a16:creationId xmlns:a16="http://schemas.microsoft.com/office/drawing/2014/main" id="{43469F84-314B-4B06-A5CE-6E241A716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6" name="Freeform 693">
                <a:extLst>
                  <a:ext uri="{FF2B5EF4-FFF2-40B4-BE49-F238E27FC236}">
                    <a16:creationId xmlns:a16="http://schemas.microsoft.com/office/drawing/2014/main" id="{C3B704DF-E813-4E67-85CB-27548AE70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7" name="Freeform 694">
                <a:extLst>
                  <a:ext uri="{FF2B5EF4-FFF2-40B4-BE49-F238E27FC236}">
                    <a16:creationId xmlns:a16="http://schemas.microsoft.com/office/drawing/2014/main" id="{935142FA-8AB0-48D5-9BC8-B8EE5AEBC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8" name="Freeform 695">
                <a:extLst>
                  <a:ext uri="{FF2B5EF4-FFF2-40B4-BE49-F238E27FC236}">
                    <a16:creationId xmlns:a16="http://schemas.microsoft.com/office/drawing/2014/main" id="{88189078-5485-4DBD-B1C6-3E1232A09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09" name="Freeform 696">
                <a:extLst>
                  <a:ext uri="{FF2B5EF4-FFF2-40B4-BE49-F238E27FC236}">
                    <a16:creationId xmlns:a16="http://schemas.microsoft.com/office/drawing/2014/main" id="{2EAFC743-76F8-4FE7-B6CC-E1919F19A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0" name="Freeform 697">
                <a:extLst>
                  <a:ext uri="{FF2B5EF4-FFF2-40B4-BE49-F238E27FC236}">
                    <a16:creationId xmlns:a16="http://schemas.microsoft.com/office/drawing/2014/main" id="{524D0F5F-1A38-4140-80AF-684DC7180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1" name="Freeform 698">
                <a:extLst>
                  <a:ext uri="{FF2B5EF4-FFF2-40B4-BE49-F238E27FC236}">
                    <a16:creationId xmlns:a16="http://schemas.microsoft.com/office/drawing/2014/main" id="{B9420B24-EC3D-40AC-9612-E76AAD83A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2" name="Freeform 699">
                <a:extLst>
                  <a:ext uri="{FF2B5EF4-FFF2-40B4-BE49-F238E27FC236}">
                    <a16:creationId xmlns:a16="http://schemas.microsoft.com/office/drawing/2014/main" id="{CDCDAD06-D744-4C58-9933-A4448FAA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3" name="Freeform 700">
                <a:extLst>
                  <a:ext uri="{FF2B5EF4-FFF2-40B4-BE49-F238E27FC236}">
                    <a16:creationId xmlns:a16="http://schemas.microsoft.com/office/drawing/2014/main" id="{ADF1C70B-4605-42E9-871F-F7CFB9A3A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4" name="Freeform 701">
                <a:extLst>
                  <a:ext uri="{FF2B5EF4-FFF2-40B4-BE49-F238E27FC236}">
                    <a16:creationId xmlns:a16="http://schemas.microsoft.com/office/drawing/2014/main" id="{56AE5473-0FF6-4631-B0EF-CDF676862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5" name="Freeform 702">
                <a:extLst>
                  <a:ext uri="{FF2B5EF4-FFF2-40B4-BE49-F238E27FC236}">
                    <a16:creationId xmlns:a16="http://schemas.microsoft.com/office/drawing/2014/main" id="{FA40B2A8-7213-40D8-95AE-0AB97D65D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6" name="Freeform 703">
                <a:extLst>
                  <a:ext uri="{FF2B5EF4-FFF2-40B4-BE49-F238E27FC236}">
                    <a16:creationId xmlns:a16="http://schemas.microsoft.com/office/drawing/2014/main" id="{3F9127B0-1D11-4E43-BF68-CEB0B6BFC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7" name="Freeform 704">
                <a:extLst>
                  <a:ext uri="{FF2B5EF4-FFF2-40B4-BE49-F238E27FC236}">
                    <a16:creationId xmlns:a16="http://schemas.microsoft.com/office/drawing/2014/main" id="{4FC253E4-515F-41DA-8DCD-A4055B244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8" name="Freeform 705">
                <a:extLst>
                  <a:ext uri="{FF2B5EF4-FFF2-40B4-BE49-F238E27FC236}">
                    <a16:creationId xmlns:a16="http://schemas.microsoft.com/office/drawing/2014/main" id="{A9EDBE55-936D-4EEC-BF12-96E1DA592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19" name="Freeform 706">
                <a:extLst>
                  <a:ext uri="{FF2B5EF4-FFF2-40B4-BE49-F238E27FC236}">
                    <a16:creationId xmlns:a16="http://schemas.microsoft.com/office/drawing/2014/main" id="{C10C746C-6472-4582-9372-8A8EF65DE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0" name="Freeform 707">
                <a:extLst>
                  <a:ext uri="{FF2B5EF4-FFF2-40B4-BE49-F238E27FC236}">
                    <a16:creationId xmlns:a16="http://schemas.microsoft.com/office/drawing/2014/main" id="{A05AFC42-31FE-4B3B-9227-D47713221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1" name="Freeform 708">
                <a:extLst>
                  <a:ext uri="{FF2B5EF4-FFF2-40B4-BE49-F238E27FC236}">
                    <a16:creationId xmlns:a16="http://schemas.microsoft.com/office/drawing/2014/main" id="{2E44B2E4-FB7D-47E6-987C-41013A98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2" name="Freeform 709">
                <a:extLst>
                  <a:ext uri="{FF2B5EF4-FFF2-40B4-BE49-F238E27FC236}">
                    <a16:creationId xmlns:a16="http://schemas.microsoft.com/office/drawing/2014/main" id="{D81A149A-4FF6-4145-BB07-64CB6B2DD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3" name="Freeform 710">
                <a:extLst>
                  <a:ext uri="{FF2B5EF4-FFF2-40B4-BE49-F238E27FC236}">
                    <a16:creationId xmlns:a16="http://schemas.microsoft.com/office/drawing/2014/main" id="{B1E7AD9F-17FF-4F7E-A309-64B72392B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4" name="Freeform 711">
                <a:extLst>
                  <a:ext uri="{FF2B5EF4-FFF2-40B4-BE49-F238E27FC236}">
                    <a16:creationId xmlns:a16="http://schemas.microsoft.com/office/drawing/2014/main" id="{EEDAEC36-8B92-4143-B446-53D21A6C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5" name="Freeform 712">
                <a:extLst>
                  <a:ext uri="{FF2B5EF4-FFF2-40B4-BE49-F238E27FC236}">
                    <a16:creationId xmlns:a16="http://schemas.microsoft.com/office/drawing/2014/main" id="{E656C795-2D36-40B4-9013-6A16BAE5A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6" name="Freeform 713">
                <a:extLst>
                  <a:ext uri="{FF2B5EF4-FFF2-40B4-BE49-F238E27FC236}">
                    <a16:creationId xmlns:a16="http://schemas.microsoft.com/office/drawing/2014/main" id="{DF738CD2-EC22-4AA5-9306-E72CFB970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7" name="Freeform 714">
                <a:extLst>
                  <a:ext uri="{FF2B5EF4-FFF2-40B4-BE49-F238E27FC236}">
                    <a16:creationId xmlns:a16="http://schemas.microsoft.com/office/drawing/2014/main" id="{939F0C8A-2454-49C2-93D3-7F6AAF98E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8" name="Freeform 715">
                <a:extLst>
                  <a:ext uri="{FF2B5EF4-FFF2-40B4-BE49-F238E27FC236}">
                    <a16:creationId xmlns:a16="http://schemas.microsoft.com/office/drawing/2014/main" id="{5DCA9AAD-0E1D-45DE-92F8-4F4CA2BA6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29" name="Freeform 716">
                <a:extLst>
                  <a:ext uri="{FF2B5EF4-FFF2-40B4-BE49-F238E27FC236}">
                    <a16:creationId xmlns:a16="http://schemas.microsoft.com/office/drawing/2014/main" id="{9278D965-7BB9-45CA-A67F-5F64AE3C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0" name="Freeform 717">
                <a:extLst>
                  <a:ext uri="{FF2B5EF4-FFF2-40B4-BE49-F238E27FC236}">
                    <a16:creationId xmlns:a16="http://schemas.microsoft.com/office/drawing/2014/main" id="{1FB941E8-8C21-4654-81E4-D8806E8E4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1" name="Freeform 718">
                <a:extLst>
                  <a:ext uri="{FF2B5EF4-FFF2-40B4-BE49-F238E27FC236}">
                    <a16:creationId xmlns:a16="http://schemas.microsoft.com/office/drawing/2014/main" id="{056454F6-AA1B-4A87-A548-194AD367C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2" name="Freeform 719">
                <a:extLst>
                  <a:ext uri="{FF2B5EF4-FFF2-40B4-BE49-F238E27FC236}">
                    <a16:creationId xmlns:a16="http://schemas.microsoft.com/office/drawing/2014/main" id="{6EA84416-948B-4315-99FA-0E468A681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3" name="Freeform 720">
                <a:extLst>
                  <a:ext uri="{FF2B5EF4-FFF2-40B4-BE49-F238E27FC236}">
                    <a16:creationId xmlns:a16="http://schemas.microsoft.com/office/drawing/2014/main" id="{AFED2428-287E-44D4-A3AB-A66B7D40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4" name="Freeform 721">
                <a:extLst>
                  <a:ext uri="{FF2B5EF4-FFF2-40B4-BE49-F238E27FC236}">
                    <a16:creationId xmlns:a16="http://schemas.microsoft.com/office/drawing/2014/main" id="{9475E290-BC0D-4F79-A4A6-DAE77E29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5" name="Freeform 722">
                <a:extLst>
                  <a:ext uri="{FF2B5EF4-FFF2-40B4-BE49-F238E27FC236}">
                    <a16:creationId xmlns:a16="http://schemas.microsoft.com/office/drawing/2014/main" id="{147E6085-F44A-4562-933D-40C0B126F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6" name="Freeform 723">
                <a:extLst>
                  <a:ext uri="{FF2B5EF4-FFF2-40B4-BE49-F238E27FC236}">
                    <a16:creationId xmlns:a16="http://schemas.microsoft.com/office/drawing/2014/main" id="{DB89C459-B2EB-477F-AEA3-4E20A389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7" name="Freeform 724">
                <a:extLst>
                  <a:ext uri="{FF2B5EF4-FFF2-40B4-BE49-F238E27FC236}">
                    <a16:creationId xmlns:a16="http://schemas.microsoft.com/office/drawing/2014/main" id="{2038350C-E3C6-400E-BFDA-9BCC3A85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8" name="Freeform 725">
                <a:extLst>
                  <a:ext uri="{FF2B5EF4-FFF2-40B4-BE49-F238E27FC236}">
                    <a16:creationId xmlns:a16="http://schemas.microsoft.com/office/drawing/2014/main" id="{68BC6F62-EF4D-45CB-9638-23D02C419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39" name="Freeform 726">
                <a:extLst>
                  <a:ext uri="{FF2B5EF4-FFF2-40B4-BE49-F238E27FC236}">
                    <a16:creationId xmlns:a16="http://schemas.microsoft.com/office/drawing/2014/main" id="{3AF9EC06-1902-4978-81E7-B1E0C84AF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0" name="Freeform 727">
                <a:extLst>
                  <a:ext uri="{FF2B5EF4-FFF2-40B4-BE49-F238E27FC236}">
                    <a16:creationId xmlns:a16="http://schemas.microsoft.com/office/drawing/2014/main" id="{58A284EB-3A2B-4139-B0E8-5462B4797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1" name="Freeform 728">
                <a:extLst>
                  <a:ext uri="{FF2B5EF4-FFF2-40B4-BE49-F238E27FC236}">
                    <a16:creationId xmlns:a16="http://schemas.microsoft.com/office/drawing/2014/main" id="{BAC1ADAB-9B51-459E-8595-D99422064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2" name="Freeform 729">
                <a:extLst>
                  <a:ext uri="{FF2B5EF4-FFF2-40B4-BE49-F238E27FC236}">
                    <a16:creationId xmlns:a16="http://schemas.microsoft.com/office/drawing/2014/main" id="{F14006B4-51B7-4F75-9C7C-0D45A6FC6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3" name="Freeform 730">
                <a:extLst>
                  <a:ext uri="{FF2B5EF4-FFF2-40B4-BE49-F238E27FC236}">
                    <a16:creationId xmlns:a16="http://schemas.microsoft.com/office/drawing/2014/main" id="{D4BC8D36-34A4-42E4-B2B9-CB1AC7FA5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4" name="Freeform 731">
                <a:extLst>
                  <a:ext uri="{FF2B5EF4-FFF2-40B4-BE49-F238E27FC236}">
                    <a16:creationId xmlns:a16="http://schemas.microsoft.com/office/drawing/2014/main" id="{950FFC1B-C27D-4EC4-AC97-6B4CE2CCC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5" name="Freeform 732">
                <a:extLst>
                  <a:ext uri="{FF2B5EF4-FFF2-40B4-BE49-F238E27FC236}">
                    <a16:creationId xmlns:a16="http://schemas.microsoft.com/office/drawing/2014/main" id="{0BA69A71-4411-40F6-AEDD-246AE5AE1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6" name="Freeform 733">
                <a:extLst>
                  <a:ext uri="{FF2B5EF4-FFF2-40B4-BE49-F238E27FC236}">
                    <a16:creationId xmlns:a16="http://schemas.microsoft.com/office/drawing/2014/main" id="{53BBAEAE-4CE6-45F1-BAAE-EAFA63676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7" name="Freeform 734">
                <a:extLst>
                  <a:ext uri="{FF2B5EF4-FFF2-40B4-BE49-F238E27FC236}">
                    <a16:creationId xmlns:a16="http://schemas.microsoft.com/office/drawing/2014/main" id="{FBD5521D-09DD-41CD-B146-8BD5C55DF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8" name="Freeform 735">
                <a:extLst>
                  <a:ext uri="{FF2B5EF4-FFF2-40B4-BE49-F238E27FC236}">
                    <a16:creationId xmlns:a16="http://schemas.microsoft.com/office/drawing/2014/main" id="{D8C007A4-564E-4680-A01C-427C2C588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49" name="Freeform 736">
                <a:extLst>
                  <a:ext uri="{FF2B5EF4-FFF2-40B4-BE49-F238E27FC236}">
                    <a16:creationId xmlns:a16="http://schemas.microsoft.com/office/drawing/2014/main" id="{1437E1DD-C2D4-417A-B9AC-C56CB3C54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0" name="Freeform 737">
                <a:extLst>
                  <a:ext uri="{FF2B5EF4-FFF2-40B4-BE49-F238E27FC236}">
                    <a16:creationId xmlns:a16="http://schemas.microsoft.com/office/drawing/2014/main" id="{D90C466A-A58D-4D49-B151-7E067692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1" name="Freeform 738">
                <a:extLst>
                  <a:ext uri="{FF2B5EF4-FFF2-40B4-BE49-F238E27FC236}">
                    <a16:creationId xmlns:a16="http://schemas.microsoft.com/office/drawing/2014/main" id="{78755EDE-035F-4BE5-B13A-67EB24D90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2" name="Freeform 739">
                <a:extLst>
                  <a:ext uri="{FF2B5EF4-FFF2-40B4-BE49-F238E27FC236}">
                    <a16:creationId xmlns:a16="http://schemas.microsoft.com/office/drawing/2014/main" id="{B948CC63-EF18-486C-8185-F96FA00D38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3" name="Freeform 740">
                <a:extLst>
                  <a:ext uri="{FF2B5EF4-FFF2-40B4-BE49-F238E27FC236}">
                    <a16:creationId xmlns:a16="http://schemas.microsoft.com/office/drawing/2014/main" id="{5079E473-226E-4965-A49C-B752DEF5D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4" name="Freeform 741">
                <a:extLst>
                  <a:ext uri="{FF2B5EF4-FFF2-40B4-BE49-F238E27FC236}">
                    <a16:creationId xmlns:a16="http://schemas.microsoft.com/office/drawing/2014/main" id="{47BBFD83-3C73-439C-9740-1D73C324E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5" name="Freeform 742">
                <a:extLst>
                  <a:ext uri="{FF2B5EF4-FFF2-40B4-BE49-F238E27FC236}">
                    <a16:creationId xmlns:a16="http://schemas.microsoft.com/office/drawing/2014/main" id="{2BDE27CF-69FB-47D3-A953-454AC967E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6" name="Freeform 743">
                <a:extLst>
                  <a:ext uri="{FF2B5EF4-FFF2-40B4-BE49-F238E27FC236}">
                    <a16:creationId xmlns:a16="http://schemas.microsoft.com/office/drawing/2014/main" id="{4CA03677-DB74-4BA4-A94E-1B8C3C662C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7" name="Freeform 744">
                <a:extLst>
                  <a:ext uri="{FF2B5EF4-FFF2-40B4-BE49-F238E27FC236}">
                    <a16:creationId xmlns:a16="http://schemas.microsoft.com/office/drawing/2014/main" id="{BAE1FE7B-3B21-493D-A4CD-E51A143654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8" name="Freeform 745">
                <a:extLst>
                  <a:ext uri="{FF2B5EF4-FFF2-40B4-BE49-F238E27FC236}">
                    <a16:creationId xmlns:a16="http://schemas.microsoft.com/office/drawing/2014/main" id="{1DEEF840-8C7D-4E1D-AAAD-F921526EBB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59" name="Freeform 746">
                <a:extLst>
                  <a:ext uri="{FF2B5EF4-FFF2-40B4-BE49-F238E27FC236}">
                    <a16:creationId xmlns:a16="http://schemas.microsoft.com/office/drawing/2014/main" id="{0F541DDB-1234-4827-BC7B-DAECA8D796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0" name="Freeform 747">
                <a:extLst>
                  <a:ext uri="{FF2B5EF4-FFF2-40B4-BE49-F238E27FC236}">
                    <a16:creationId xmlns:a16="http://schemas.microsoft.com/office/drawing/2014/main" id="{32400B3E-FCF7-4CBE-BEFC-27E2B6127E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1" name="Freeform 748">
                <a:extLst>
                  <a:ext uri="{FF2B5EF4-FFF2-40B4-BE49-F238E27FC236}">
                    <a16:creationId xmlns:a16="http://schemas.microsoft.com/office/drawing/2014/main" id="{5FE3A370-3ED6-4861-B973-46B853B05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2" name="Freeform 749">
                <a:extLst>
                  <a:ext uri="{FF2B5EF4-FFF2-40B4-BE49-F238E27FC236}">
                    <a16:creationId xmlns:a16="http://schemas.microsoft.com/office/drawing/2014/main" id="{7EAF5849-6F77-44DA-9F9B-52A2C762B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3" name="Freeform 750">
                <a:extLst>
                  <a:ext uri="{FF2B5EF4-FFF2-40B4-BE49-F238E27FC236}">
                    <a16:creationId xmlns:a16="http://schemas.microsoft.com/office/drawing/2014/main" id="{7C156811-FC6A-478C-B85C-F0115CBBC8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4" name="Freeform 751">
                <a:extLst>
                  <a:ext uri="{FF2B5EF4-FFF2-40B4-BE49-F238E27FC236}">
                    <a16:creationId xmlns:a16="http://schemas.microsoft.com/office/drawing/2014/main" id="{E3F1A4F6-6948-435A-941B-9A807CF08B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5" name="Freeform 752">
                <a:extLst>
                  <a:ext uri="{FF2B5EF4-FFF2-40B4-BE49-F238E27FC236}">
                    <a16:creationId xmlns:a16="http://schemas.microsoft.com/office/drawing/2014/main" id="{8D1A94E4-65AD-4C16-85D6-4E5278806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6" name="Freeform 753">
                <a:extLst>
                  <a:ext uri="{FF2B5EF4-FFF2-40B4-BE49-F238E27FC236}">
                    <a16:creationId xmlns:a16="http://schemas.microsoft.com/office/drawing/2014/main" id="{E3084B48-3A38-4412-8F8C-8B3FD21923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7" name="Freeform 754">
                <a:extLst>
                  <a:ext uri="{FF2B5EF4-FFF2-40B4-BE49-F238E27FC236}">
                    <a16:creationId xmlns:a16="http://schemas.microsoft.com/office/drawing/2014/main" id="{E7C63AD4-2E5F-4429-92D2-9281CE543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8" name="Freeform 755">
                <a:extLst>
                  <a:ext uri="{FF2B5EF4-FFF2-40B4-BE49-F238E27FC236}">
                    <a16:creationId xmlns:a16="http://schemas.microsoft.com/office/drawing/2014/main" id="{55775349-EAA8-42B6-848A-3FF4AABDCE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69" name="Freeform 756">
                <a:extLst>
                  <a:ext uri="{FF2B5EF4-FFF2-40B4-BE49-F238E27FC236}">
                    <a16:creationId xmlns:a16="http://schemas.microsoft.com/office/drawing/2014/main" id="{04FA1A9F-2D4D-481C-89DA-6A0B3E06D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0" name="Freeform 757">
                <a:extLst>
                  <a:ext uri="{FF2B5EF4-FFF2-40B4-BE49-F238E27FC236}">
                    <a16:creationId xmlns:a16="http://schemas.microsoft.com/office/drawing/2014/main" id="{114396CD-2C26-49E6-9AC3-828D8A5755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1" name="Freeform 758">
                <a:extLst>
                  <a:ext uri="{FF2B5EF4-FFF2-40B4-BE49-F238E27FC236}">
                    <a16:creationId xmlns:a16="http://schemas.microsoft.com/office/drawing/2014/main" id="{2A80AD8C-4978-4A66-8858-9AD085E7D3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2" name="Freeform 759">
                <a:extLst>
                  <a:ext uri="{FF2B5EF4-FFF2-40B4-BE49-F238E27FC236}">
                    <a16:creationId xmlns:a16="http://schemas.microsoft.com/office/drawing/2014/main" id="{05756207-F46B-4586-B2D3-A3A759C8ED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3" name="Freeform 760">
                <a:extLst>
                  <a:ext uri="{FF2B5EF4-FFF2-40B4-BE49-F238E27FC236}">
                    <a16:creationId xmlns:a16="http://schemas.microsoft.com/office/drawing/2014/main" id="{0CFACE58-1F2C-4761-B3CB-31C13B3EE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4" name="Freeform 761">
                <a:extLst>
                  <a:ext uri="{FF2B5EF4-FFF2-40B4-BE49-F238E27FC236}">
                    <a16:creationId xmlns:a16="http://schemas.microsoft.com/office/drawing/2014/main" id="{D94DA1E7-FA79-4980-A3F6-92BC94F0F6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5" name="Freeform 762">
                <a:extLst>
                  <a:ext uri="{FF2B5EF4-FFF2-40B4-BE49-F238E27FC236}">
                    <a16:creationId xmlns:a16="http://schemas.microsoft.com/office/drawing/2014/main" id="{3B17E080-A5A2-4CC0-8BAE-859EF0EDC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6" name="Freeform 763">
                <a:extLst>
                  <a:ext uri="{FF2B5EF4-FFF2-40B4-BE49-F238E27FC236}">
                    <a16:creationId xmlns:a16="http://schemas.microsoft.com/office/drawing/2014/main" id="{436D8C8E-021E-4EDB-9353-26328ED0B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7" name="Freeform 764">
                <a:extLst>
                  <a:ext uri="{FF2B5EF4-FFF2-40B4-BE49-F238E27FC236}">
                    <a16:creationId xmlns:a16="http://schemas.microsoft.com/office/drawing/2014/main" id="{2DB169CF-EE10-413B-928E-6B8D1B701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8" name="Freeform 765">
                <a:extLst>
                  <a:ext uri="{FF2B5EF4-FFF2-40B4-BE49-F238E27FC236}">
                    <a16:creationId xmlns:a16="http://schemas.microsoft.com/office/drawing/2014/main" id="{929B6B6B-281A-4ADA-9857-B4E5E2ACD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79" name="Freeform 766">
                <a:extLst>
                  <a:ext uri="{FF2B5EF4-FFF2-40B4-BE49-F238E27FC236}">
                    <a16:creationId xmlns:a16="http://schemas.microsoft.com/office/drawing/2014/main" id="{BAE6D675-5EB4-48DF-92C2-E26CA43A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0" name="Freeform 767">
                <a:extLst>
                  <a:ext uri="{FF2B5EF4-FFF2-40B4-BE49-F238E27FC236}">
                    <a16:creationId xmlns:a16="http://schemas.microsoft.com/office/drawing/2014/main" id="{00284092-81C1-4F40-A6AA-1E7782297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1" name="Freeform 768">
                <a:extLst>
                  <a:ext uri="{FF2B5EF4-FFF2-40B4-BE49-F238E27FC236}">
                    <a16:creationId xmlns:a16="http://schemas.microsoft.com/office/drawing/2014/main" id="{08FE4BD9-27FB-4139-BB28-6CCAD364C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2" name="Freeform 769">
                <a:extLst>
                  <a:ext uri="{FF2B5EF4-FFF2-40B4-BE49-F238E27FC236}">
                    <a16:creationId xmlns:a16="http://schemas.microsoft.com/office/drawing/2014/main" id="{7B4588A6-2F3B-4ACD-9452-F674A0039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3" name="Freeform 770">
                <a:extLst>
                  <a:ext uri="{FF2B5EF4-FFF2-40B4-BE49-F238E27FC236}">
                    <a16:creationId xmlns:a16="http://schemas.microsoft.com/office/drawing/2014/main" id="{7E94764D-CBF1-4B49-AC9A-5AE40147D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4" name="Freeform 771">
                <a:extLst>
                  <a:ext uri="{FF2B5EF4-FFF2-40B4-BE49-F238E27FC236}">
                    <a16:creationId xmlns:a16="http://schemas.microsoft.com/office/drawing/2014/main" id="{10B7F640-2B0A-4FE7-8AEC-90A9A737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5" name="Freeform 772">
                <a:extLst>
                  <a:ext uri="{FF2B5EF4-FFF2-40B4-BE49-F238E27FC236}">
                    <a16:creationId xmlns:a16="http://schemas.microsoft.com/office/drawing/2014/main" id="{3948035A-DDF4-45D3-A383-7A9CFEE70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6" name="Freeform 773">
                <a:extLst>
                  <a:ext uri="{FF2B5EF4-FFF2-40B4-BE49-F238E27FC236}">
                    <a16:creationId xmlns:a16="http://schemas.microsoft.com/office/drawing/2014/main" id="{7C1A5E9D-F02F-479F-82FA-5971ECF78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7" name="Freeform 774">
                <a:extLst>
                  <a:ext uri="{FF2B5EF4-FFF2-40B4-BE49-F238E27FC236}">
                    <a16:creationId xmlns:a16="http://schemas.microsoft.com/office/drawing/2014/main" id="{AF73913B-7FA7-4AE5-A7EB-FABBF0DBFA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8" name="Freeform 775">
                <a:extLst>
                  <a:ext uri="{FF2B5EF4-FFF2-40B4-BE49-F238E27FC236}">
                    <a16:creationId xmlns:a16="http://schemas.microsoft.com/office/drawing/2014/main" id="{50F14AC2-B98A-4CF1-AA45-FBD32FFEB4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89" name="Freeform 776">
                <a:extLst>
                  <a:ext uri="{FF2B5EF4-FFF2-40B4-BE49-F238E27FC236}">
                    <a16:creationId xmlns:a16="http://schemas.microsoft.com/office/drawing/2014/main" id="{53A3D13C-3AEB-401E-BE8D-39DEA35D07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0" name="Freeform 777">
                <a:extLst>
                  <a:ext uri="{FF2B5EF4-FFF2-40B4-BE49-F238E27FC236}">
                    <a16:creationId xmlns:a16="http://schemas.microsoft.com/office/drawing/2014/main" id="{14BBC221-6664-4F2A-A90C-D76C59E46B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1" name="Freeform 778">
                <a:extLst>
                  <a:ext uri="{FF2B5EF4-FFF2-40B4-BE49-F238E27FC236}">
                    <a16:creationId xmlns:a16="http://schemas.microsoft.com/office/drawing/2014/main" id="{BBE8A705-B62F-48D8-8226-A911114C34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2" name="Freeform 779">
                <a:extLst>
                  <a:ext uri="{FF2B5EF4-FFF2-40B4-BE49-F238E27FC236}">
                    <a16:creationId xmlns:a16="http://schemas.microsoft.com/office/drawing/2014/main" id="{F48E5100-B121-4358-9B99-7BE46FFFB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3" name="Freeform 780">
                <a:extLst>
                  <a:ext uri="{FF2B5EF4-FFF2-40B4-BE49-F238E27FC236}">
                    <a16:creationId xmlns:a16="http://schemas.microsoft.com/office/drawing/2014/main" id="{0067F4B4-19A2-46D0-88BE-0AD72C945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4" name="Freeform 781">
                <a:extLst>
                  <a:ext uri="{FF2B5EF4-FFF2-40B4-BE49-F238E27FC236}">
                    <a16:creationId xmlns:a16="http://schemas.microsoft.com/office/drawing/2014/main" id="{6C2B1D83-556C-43D8-9D3F-987F00E212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5" name="Freeform 782">
                <a:extLst>
                  <a:ext uri="{FF2B5EF4-FFF2-40B4-BE49-F238E27FC236}">
                    <a16:creationId xmlns:a16="http://schemas.microsoft.com/office/drawing/2014/main" id="{EC337B65-49DB-46CB-A72C-7C9FDF515E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6" name="Freeform 783">
                <a:extLst>
                  <a:ext uri="{FF2B5EF4-FFF2-40B4-BE49-F238E27FC236}">
                    <a16:creationId xmlns:a16="http://schemas.microsoft.com/office/drawing/2014/main" id="{F5C3D76A-F8B8-42B3-9014-2B7C785FC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7" name="Freeform 784">
                <a:extLst>
                  <a:ext uri="{FF2B5EF4-FFF2-40B4-BE49-F238E27FC236}">
                    <a16:creationId xmlns:a16="http://schemas.microsoft.com/office/drawing/2014/main" id="{B4404CB7-18D4-4064-84BC-848DC5958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8" name="Freeform 785">
                <a:extLst>
                  <a:ext uri="{FF2B5EF4-FFF2-40B4-BE49-F238E27FC236}">
                    <a16:creationId xmlns:a16="http://schemas.microsoft.com/office/drawing/2014/main" id="{47CC39F4-D431-4B21-B1CD-302D0CEE5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99" name="Freeform 786">
                <a:extLst>
                  <a:ext uri="{FF2B5EF4-FFF2-40B4-BE49-F238E27FC236}">
                    <a16:creationId xmlns:a16="http://schemas.microsoft.com/office/drawing/2014/main" id="{ACCA3F7F-A9C5-4D67-A508-5F650C37A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0" name="Freeform 787">
                <a:extLst>
                  <a:ext uri="{FF2B5EF4-FFF2-40B4-BE49-F238E27FC236}">
                    <a16:creationId xmlns:a16="http://schemas.microsoft.com/office/drawing/2014/main" id="{C6C4E9CE-71F4-4591-AB8A-1D288C81A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1" name="Freeform 788">
                <a:extLst>
                  <a:ext uri="{FF2B5EF4-FFF2-40B4-BE49-F238E27FC236}">
                    <a16:creationId xmlns:a16="http://schemas.microsoft.com/office/drawing/2014/main" id="{5483C4F0-F686-4971-95FC-E8D716007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2" name="Freeform 789">
                <a:extLst>
                  <a:ext uri="{FF2B5EF4-FFF2-40B4-BE49-F238E27FC236}">
                    <a16:creationId xmlns:a16="http://schemas.microsoft.com/office/drawing/2014/main" id="{EE3E719C-89F4-4C39-B768-1BBE0716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3" name="Freeform 790">
                <a:extLst>
                  <a:ext uri="{FF2B5EF4-FFF2-40B4-BE49-F238E27FC236}">
                    <a16:creationId xmlns:a16="http://schemas.microsoft.com/office/drawing/2014/main" id="{58A32017-BB18-44CA-BCC6-64A5CBCAB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4" name="Freeform 791">
                <a:extLst>
                  <a:ext uri="{FF2B5EF4-FFF2-40B4-BE49-F238E27FC236}">
                    <a16:creationId xmlns:a16="http://schemas.microsoft.com/office/drawing/2014/main" id="{412C2857-2042-4A07-8F42-97E96F40E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5" name="Freeform 792">
                <a:extLst>
                  <a:ext uri="{FF2B5EF4-FFF2-40B4-BE49-F238E27FC236}">
                    <a16:creationId xmlns:a16="http://schemas.microsoft.com/office/drawing/2014/main" id="{92930789-414A-47BE-9C42-228B7C72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6" name="Freeform 793">
                <a:extLst>
                  <a:ext uri="{FF2B5EF4-FFF2-40B4-BE49-F238E27FC236}">
                    <a16:creationId xmlns:a16="http://schemas.microsoft.com/office/drawing/2014/main" id="{7F9A5062-DB43-4554-9F2F-895A9255B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7" name="Freeform 794">
                <a:extLst>
                  <a:ext uri="{FF2B5EF4-FFF2-40B4-BE49-F238E27FC236}">
                    <a16:creationId xmlns:a16="http://schemas.microsoft.com/office/drawing/2014/main" id="{5E868D62-882B-4D4A-827E-933411846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8" name="Freeform 795">
                <a:extLst>
                  <a:ext uri="{FF2B5EF4-FFF2-40B4-BE49-F238E27FC236}">
                    <a16:creationId xmlns:a16="http://schemas.microsoft.com/office/drawing/2014/main" id="{3218B40A-179A-404B-9032-539617A0E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09" name="Freeform 796">
                <a:extLst>
                  <a:ext uri="{FF2B5EF4-FFF2-40B4-BE49-F238E27FC236}">
                    <a16:creationId xmlns:a16="http://schemas.microsoft.com/office/drawing/2014/main" id="{E75F7567-DB46-4B72-B67F-D6DFD9D01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0" name="Freeform 797">
                <a:extLst>
                  <a:ext uri="{FF2B5EF4-FFF2-40B4-BE49-F238E27FC236}">
                    <a16:creationId xmlns:a16="http://schemas.microsoft.com/office/drawing/2014/main" id="{4C50FAD3-2C55-4616-B2BD-C3D191C21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1" name="Freeform 798">
                <a:extLst>
                  <a:ext uri="{FF2B5EF4-FFF2-40B4-BE49-F238E27FC236}">
                    <a16:creationId xmlns:a16="http://schemas.microsoft.com/office/drawing/2014/main" id="{22937223-7039-4728-8E3E-367FC8E13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2" name="Freeform 799">
                <a:extLst>
                  <a:ext uri="{FF2B5EF4-FFF2-40B4-BE49-F238E27FC236}">
                    <a16:creationId xmlns:a16="http://schemas.microsoft.com/office/drawing/2014/main" id="{4A00AA59-8099-4F37-A3FB-7A64694E9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3" name="Freeform 800">
                <a:extLst>
                  <a:ext uri="{FF2B5EF4-FFF2-40B4-BE49-F238E27FC236}">
                    <a16:creationId xmlns:a16="http://schemas.microsoft.com/office/drawing/2014/main" id="{E3092019-A9DE-49F8-8FCD-14E78B40B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4" name="Freeform 801">
                <a:extLst>
                  <a:ext uri="{FF2B5EF4-FFF2-40B4-BE49-F238E27FC236}">
                    <a16:creationId xmlns:a16="http://schemas.microsoft.com/office/drawing/2014/main" id="{4F92B3A0-3369-499F-9ABA-CAE45E812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5" name="Freeform 802">
                <a:extLst>
                  <a:ext uri="{FF2B5EF4-FFF2-40B4-BE49-F238E27FC236}">
                    <a16:creationId xmlns:a16="http://schemas.microsoft.com/office/drawing/2014/main" id="{D46385B9-D140-4592-9AE4-253953566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6" name="Freeform 803">
                <a:extLst>
                  <a:ext uri="{FF2B5EF4-FFF2-40B4-BE49-F238E27FC236}">
                    <a16:creationId xmlns:a16="http://schemas.microsoft.com/office/drawing/2014/main" id="{CBEAAC70-8A0F-4292-A9BF-29570648C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7" name="Freeform 804">
                <a:extLst>
                  <a:ext uri="{FF2B5EF4-FFF2-40B4-BE49-F238E27FC236}">
                    <a16:creationId xmlns:a16="http://schemas.microsoft.com/office/drawing/2014/main" id="{9A637BCC-B39B-4698-BB7A-EB55115E5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8" name="Freeform 805">
                <a:extLst>
                  <a:ext uri="{FF2B5EF4-FFF2-40B4-BE49-F238E27FC236}">
                    <a16:creationId xmlns:a16="http://schemas.microsoft.com/office/drawing/2014/main" id="{05E20730-759B-4910-AEC4-BAEF1431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19" name="Freeform 806">
                <a:extLst>
                  <a:ext uri="{FF2B5EF4-FFF2-40B4-BE49-F238E27FC236}">
                    <a16:creationId xmlns:a16="http://schemas.microsoft.com/office/drawing/2014/main" id="{F3A08AB2-E74A-4528-B527-612683C8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0" name="Freeform 807">
                <a:extLst>
                  <a:ext uri="{FF2B5EF4-FFF2-40B4-BE49-F238E27FC236}">
                    <a16:creationId xmlns:a16="http://schemas.microsoft.com/office/drawing/2014/main" id="{31FD42DC-348A-4E22-BF5B-6654C57011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1" name="Freeform 808">
                <a:extLst>
                  <a:ext uri="{FF2B5EF4-FFF2-40B4-BE49-F238E27FC236}">
                    <a16:creationId xmlns:a16="http://schemas.microsoft.com/office/drawing/2014/main" id="{9B0D3676-F9F1-4ECA-9ADD-4F0AB27B40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2" name="Freeform 809">
                <a:extLst>
                  <a:ext uri="{FF2B5EF4-FFF2-40B4-BE49-F238E27FC236}">
                    <a16:creationId xmlns:a16="http://schemas.microsoft.com/office/drawing/2014/main" id="{6A4A9858-40EB-46C1-95E3-37C8A7DC1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3" name="Freeform 810">
                <a:extLst>
                  <a:ext uri="{FF2B5EF4-FFF2-40B4-BE49-F238E27FC236}">
                    <a16:creationId xmlns:a16="http://schemas.microsoft.com/office/drawing/2014/main" id="{BC63FD0E-A47C-470A-BD47-FD600E21A7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4" name="Freeform 811">
                <a:extLst>
                  <a:ext uri="{FF2B5EF4-FFF2-40B4-BE49-F238E27FC236}">
                    <a16:creationId xmlns:a16="http://schemas.microsoft.com/office/drawing/2014/main" id="{7B96C649-AC7D-4C53-84F6-6D45FE748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5" name="Freeform 812">
                <a:extLst>
                  <a:ext uri="{FF2B5EF4-FFF2-40B4-BE49-F238E27FC236}">
                    <a16:creationId xmlns:a16="http://schemas.microsoft.com/office/drawing/2014/main" id="{040A053A-3038-47BD-9795-E139A4115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6" name="Freeform 813">
                <a:extLst>
                  <a:ext uri="{FF2B5EF4-FFF2-40B4-BE49-F238E27FC236}">
                    <a16:creationId xmlns:a16="http://schemas.microsoft.com/office/drawing/2014/main" id="{FA4BF7D4-1FE7-485B-A66F-BDC196A88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27" name="Freeform 814">
                <a:extLst>
                  <a:ext uri="{FF2B5EF4-FFF2-40B4-BE49-F238E27FC236}">
                    <a16:creationId xmlns:a16="http://schemas.microsoft.com/office/drawing/2014/main" id="{0277D2FE-623E-42A9-A21B-EB7A3A557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6" name="Group 815">
              <a:extLst>
                <a:ext uri="{FF2B5EF4-FFF2-40B4-BE49-F238E27FC236}">
                  <a16:creationId xmlns:a16="http://schemas.microsoft.com/office/drawing/2014/main" id="{2DCA1505-AB02-4CE4-BD10-9AD9E85EB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7728" name="Freeform 816">
                <a:extLst>
                  <a:ext uri="{FF2B5EF4-FFF2-40B4-BE49-F238E27FC236}">
                    <a16:creationId xmlns:a16="http://schemas.microsoft.com/office/drawing/2014/main" id="{06A283B7-B1D5-426F-9F28-5F66F6FD9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9" name="Freeform 817">
                <a:extLst>
                  <a:ext uri="{FF2B5EF4-FFF2-40B4-BE49-F238E27FC236}">
                    <a16:creationId xmlns:a16="http://schemas.microsoft.com/office/drawing/2014/main" id="{BCD513D5-31F8-4624-ABCF-7DE4FFE594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0" name="Freeform 818">
                <a:extLst>
                  <a:ext uri="{FF2B5EF4-FFF2-40B4-BE49-F238E27FC236}">
                    <a16:creationId xmlns:a16="http://schemas.microsoft.com/office/drawing/2014/main" id="{991A15B0-0249-4BE7-B95D-7D2BB53BD0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1" name="Freeform 819">
                <a:extLst>
                  <a:ext uri="{FF2B5EF4-FFF2-40B4-BE49-F238E27FC236}">
                    <a16:creationId xmlns:a16="http://schemas.microsoft.com/office/drawing/2014/main" id="{B0ABB29A-F6D2-4EF1-8C19-63507B695D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2" name="Freeform 820">
                <a:extLst>
                  <a:ext uri="{FF2B5EF4-FFF2-40B4-BE49-F238E27FC236}">
                    <a16:creationId xmlns:a16="http://schemas.microsoft.com/office/drawing/2014/main" id="{4116BCBF-FC92-4331-B232-1A832139DA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3" name="Freeform 821">
                <a:extLst>
                  <a:ext uri="{FF2B5EF4-FFF2-40B4-BE49-F238E27FC236}">
                    <a16:creationId xmlns:a16="http://schemas.microsoft.com/office/drawing/2014/main" id="{EB8821DE-A1F5-4B48-9C4D-EDA45B5780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4" name="Freeform 822">
                <a:extLst>
                  <a:ext uri="{FF2B5EF4-FFF2-40B4-BE49-F238E27FC236}">
                    <a16:creationId xmlns:a16="http://schemas.microsoft.com/office/drawing/2014/main" id="{A118AD6F-7129-4116-B847-41F16FA465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5" name="Freeform 823">
                <a:extLst>
                  <a:ext uri="{FF2B5EF4-FFF2-40B4-BE49-F238E27FC236}">
                    <a16:creationId xmlns:a16="http://schemas.microsoft.com/office/drawing/2014/main" id="{256E1611-822B-40A8-ACE0-EADCB070E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6" name="Freeform 824">
                <a:extLst>
                  <a:ext uri="{FF2B5EF4-FFF2-40B4-BE49-F238E27FC236}">
                    <a16:creationId xmlns:a16="http://schemas.microsoft.com/office/drawing/2014/main" id="{0EC7CB33-2769-468A-BF96-33E6EFCD14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7" name="Freeform 825">
                <a:extLst>
                  <a:ext uri="{FF2B5EF4-FFF2-40B4-BE49-F238E27FC236}">
                    <a16:creationId xmlns:a16="http://schemas.microsoft.com/office/drawing/2014/main" id="{60F272BC-7151-4BB3-AB0F-CF38EF781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8" name="Freeform 826">
                <a:extLst>
                  <a:ext uri="{FF2B5EF4-FFF2-40B4-BE49-F238E27FC236}">
                    <a16:creationId xmlns:a16="http://schemas.microsoft.com/office/drawing/2014/main" id="{CB825AAE-BF96-4DD7-B599-1C47C09ED4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39" name="Freeform 827">
                <a:extLst>
                  <a:ext uri="{FF2B5EF4-FFF2-40B4-BE49-F238E27FC236}">
                    <a16:creationId xmlns:a16="http://schemas.microsoft.com/office/drawing/2014/main" id="{1D2AE635-07B9-4749-90A1-D5FFB4F87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0" name="Freeform 828">
                <a:extLst>
                  <a:ext uri="{FF2B5EF4-FFF2-40B4-BE49-F238E27FC236}">
                    <a16:creationId xmlns:a16="http://schemas.microsoft.com/office/drawing/2014/main" id="{E91A46F5-4693-4EB9-A6A0-A0933CC94B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1" name="Freeform 829">
                <a:extLst>
                  <a:ext uri="{FF2B5EF4-FFF2-40B4-BE49-F238E27FC236}">
                    <a16:creationId xmlns:a16="http://schemas.microsoft.com/office/drawing/2014/main" id="{E41C3C77-BFEF-42A0-B1C2-6E173A1D8B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2" name="Freeform 830">
                <a:extLst>
                  <a:ext uri="{FF2B5EF4-FFF2-40B4-BE49-F238E27FC236}">
                    <a16:creationId xmlns:a16="http://schemas.microsoft.com/office/drawing/2014/main" id="{ADCED672-04DE-4D0E-A3F1-DB7005856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3" name="Freeform 831">
                <a:extLst>
                  <a:ext uri="{FF2B5EF4-FFF2-40B4-BE49-F238E27FC236}">
                    <a16:creationId xmlns:a16="http://schemas.microsoft.com/office/drawing/2014/main" id="{5EBFE44E-340F-4832-BED4-6CA1CDAACA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4" name="Freeform 832">
                <a:extLst>
                  <a:ext uri="{FF2B5EF4-FFF2-40B4-BE49-F238E27FC236}">
                    <a16:creationId xmlns:a16="http://schemas.microsoft.com/office/drawing/2014/main" id="{73708460-09DE-4A0B-A45A-B1C4381B52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5" name="Freeform 833">
                <a:extLst>
                  <a:ext uri="{FF2B5EF4-FFF2-40B4-BE49-F238E27FC236}">
                    <a16:creationId xmlns:a16="http://schemas.microsoft.com/office/drawing/2014/main" id="{FA8C1027-BACE-462E-A1D5-0FCC3B1B5B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6" name="Freeform 834">
                <a:extLst>
                  <a:ext uri="{FF2B5EF4-FFF2-40B4-BE49-F238E27FC236}">
                    <a16:creationId xmlns:a16="http://schemas.microsoft.com/office/drawing/2014/main" id="{2CFD53DC-5720-428C-A9FB-FD08B6788E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7" name="Freeform 835">
                <a:extLst>
                  <a:ext uri="{FF2B5EF4-FFF2-40B4-BE49-F238E27FC236}">
                    <a16:creationId xmlns:a16="http://schemas.microsoft.com/office/drawing/2014/main" id="{51A7190F-099E-4FA7-BD5B-722CC81ABB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8" name="Freeform 836">
                <a:extLst>
                  <a:ext uri="{FF2B5EF4-FFF2-40B4-BE49-F238E27FC236}">
                    <a16:creationId xmlns:a16="http://schemas.microsoft.com/office/drawing/2014/main" id="{540C30C5-0AB8-42D9-A82A-D5FD01AE43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49" name="Freeform 837">
                <a:extLst>
                  <a:ext uri="{FF2B5EF4-FFF2-40B4-BE49-F238E27FC236}">
                    <a16:creationId xmlns:a16="http://schemas.microsoft.com/office/drawing/2014/main" id="{46998F06-1AB3-4420-B990-E4B54019AB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0" name="Freeform 838">
                <a:extLst>
                  <a:ext uri="{FF2B5EF4-FFF2-40B4-BE49-F238E27FC236}">
                    <a16:creationId xmlns:a16="http://schemas.microsoft.com/office/drawing/2014/main" id="{1E7A3FE9-8883-438B-B449-19F1EADAE0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1" name="Freeform 839">
                <a:extLst>
                  <a:ext uri="{FF2B5EF4-FFF2-40B4-BE49-F238E27FC236}">
                    <a16:creationId xmlns:a16="http://schemas.microsoft.com/office/drawing/2014/main" id="{6504CBAB-AB15-412A-B7D0-DF6A0C21D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2" name="Freeform 840">
                <a:extLst>
                  <a:ext uri="{FF2B5EF4-FFF2-40B4-BE49-F238E27FC236}">
                    <a16:creationId xmlns:a16="http://schemas.microsoft.com/office/drawing/2014/main" id="{C05406B4-6694-4ECB-A3E2-C1AAD5639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3" name="Freeform 841">
                <a:extLst>
                  <a:ext uri="{FF2B5EF4-FFF2-40B4-BE49-F238E27FC236}">
                    <a16:creationId xmlns:a16="http://schemas.microsoft.com/office/drawing/2014/main" id="{C46F95EC-2550-42FF-8511-3D872A1A3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4" name="Freeform 842">
                <a:extLst>
                  <a:ext uri="{FF2B5EF4-FFF2-40B4-BE49-F238E27FC236}">
                    <a16:creationId xmlns:a16="http://schemas.microsoft.com/office/drawing/2014/main" id="{A4D64ADF-A407-48C4-A365-BF0BB3D68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5" name="Freeform 843">
                <a:extLst>
                  <a:ext uri="{FF2B5EF4-FFF2-40B4-BE49-F238E27FC236}">
                    <a16:creationId xmlns:a16="http://schemas.microsoft.com/office/drawing/2014/main" id="{07CBBB1F-AB60-4DC4-AE6E-A10F09E93A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6" name="Freeform 844">
                <a:extLst>
                  <a:ext uri="{FF2B5EF4-FFF2-40B4-BE49-F238E27FC236}">
                    <a16:creationId xmlns:a16="http://schemas.microsoft.com/office/drawing/2014/main" id="{111E5657-7623-4B16-85A6-7D30D2A2F2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7" name="Freeform 845">
                <a:extLst>
                  <a:ext uri="{FF2B5EF4-FFF2-40B4-BE49-F238E27FC236}">
                    <a16:creationId xmlns:a16="http://schemas.microsoft.com/office/drawing/2014/main" id="{D8ABA2C5-96D3-4910-AD1F-37B1653DFD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8" name="Freeform 846">
                <a:extLst>
                  <a:ext uri="{FF2B5EF4-FFF2-40B4-BE49-F238E27FC236}">
                    <a16:creationId xmlns:a16="http://schemas.microsoft.com/office/drawing/2014/main" id="{CA1540FD-556D-4884-931E-41D41CC6C4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59" name="Freeform 847">
                <a:extLst>
                  <a:ext uri="{FF2B5EF4-FFF2-40B4-BE49-F238E27FC236}">
                    <a16:creationId xmlns:a16="http://schemas.microsoft.com/office/drawing/2014/main" id="{2898A186-D8D9-49D1-B7B3-2CDEB92B5F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0" name="Freeform 848">
                <a:extLst>
                  <a:ext uri="{FF2B5EF4-FFF2-40B4-BE49-F238E27FC236}">
                    <a16:creationId xmlns:a16="http://schemas.microsoft.com/office/drawing/2014/main" id="{420433D5-2A3F-472D-B4DA-F30C2F2352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1" name="Freeform 849">
                <a:extLst>
                  <a:ext uri="{FF2B5EF4-FFF2-40B4-BE49-F238E27FC236}">
                    <a16:creationId xmlns:a16="http://schemas.microsoft.com/office/drawing/2014/main" id="{3B525A02-2DEF-4798-95D9-1C1A26CA1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2" name="Freeform 850">
                <a:extLst>
                  <a:ext uri="{FF2B5EF4-FFF2-40B4-BE49-F238E27FC236}">
                    <a16:creationId xmlns:a16="http://schemas.microsoft.com/office/drawing/2014/main" id="{C32F793D-44B1-4F69-9555-926C9B0C7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3" name="Freeform 851">
                <a:extLst>
                  <a:ext uri="{FF2B5EF4-FFF2-40B4-BE49-F238E27FC236}">
                    <a16:creationId xmlns:a16="http://schemas.microsoft.com/office/drawing/2014/main" id="{6710A2AF-63B8-49C1-8ADA-EB8CAC3C0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4" name="Freeform 852">
                <a:extLst>
                  <a:ext uri="{FF2B5EF4-FFF2-40B4-BE49-F238E27FC236}">
                    <a16:creationId xmlns:a16="http://schemas.microsoft.com/office/drawing/2014/main" id="{B7EB2C49-8A3F-42E2-9FC1-90F87323B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5" name="Freeform 853">
                <a:extLst>
                  <a:ext uri="{FF2B5EF4-FFF2-40B4-BE49-F238E27FC236}">
                    <a16:creationId xmlns:a16="http://schemas.microsoft.com/office/drawing/2014/main" id="{05927F7F-4D56-4D72-B400-B27A40C557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6" name="Freeform 854">
                <a:extLst>
                  <a:ext uri="{FF2B5EF4-FFF2-40B4-BE49-F238E27FC236}">
                    <a16:creationId xmlns:a16="http://schemas.microsoft.com/office/drawing/2014/main" id="{7D830F79-A9C7-4C49-BAC9-A4950CFCA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7" name="Freeform 855">
                <a:extLst>
                  <a:ext uri="{FF2B5EF4-FFF2-40B4-BE49-F238E27FC236}">
                    <a16:creationId xmlns:a16="http://schemas.microsoft.com/office/drawing/2014/main" id="{9ECE143F-B37C-47B8-8AF0-69BFC632DD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8" name="Freeform 856">
                <a:extLst>
                  <a:ext uri="{FF2B5EF4-FFF2-40B4-BE49-F238E27FC236}">
                    <a16:creationId xmlns:a16="http://schemas.microsoft.com/office/drawing/2014/main" id="{F29CC59A-BE51-49CB-9551-E5D9F8FA69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69" name="Freeform 857">
                <a:extLst>
                  <a:ext uri="{FF2B5EF4-FFF2-40B4-BE49-F238E27FC236}">
                    <a16:creationId xmlns:a16="http://schemas.microsoft.com/office/drawing/2014/main" id="{113E4B2C-1404-49FD-BE80-DD2C5EC260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0" name="Freeform 858">
                <a:extLst>
                  <a:ext uri="{FF2B5EF4-FFF2-40B4-BE49-F238E27FC236}">
                    <a16:creationId xmlns:a16="http://schemas.microsoft.com/office/drawing/2014/main" id="{C9528C68-AEB2-48BC-B05C-12D4C8575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1" name="Freeform 859">
                <a:extLst>
                  <a:ext uri="{FF2B5EF4-FFF2-40B4-BE49-F238E27FC236}">
                    <a16:creationId xmlns:a16="http://schemas.microsoft.com/office/drawing/2014/main" id="{F59758A8-68F0-4FCB-A319-3FE4615823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2" name="Freeform 860">
                <a:extLst>
                  <a:ext uri="{FF2B5EF4-FFF2-40B4-BE49-F238E27FC236}">
                    <a16:creationId xmlns:a16="http://schemas.microsoft.com/office/drawing/2014/main" id="{6DAABF9D-7FD7-44C3-8285-3585EA79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3" name="Freeform 861">
                <a:extLst>
                  <a:ext uri="{FF2B5EF4-FFF2-40B4-BE49-F238E27FC236}">
                    <a16:creationId xmlns:a16="http://schemas.microsoft.com/office/drawing/2014/main" id="{0B140C94-BB4C-4A5D-A057-8E720D2C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4" name="Freeform 862">
                <a:extLst>
                  <a:ext uri="{FF2B5EF4-FFF2-40B4-BE49-F238E27FC236}">
                    <a16:creationId xmlns:a16="http://schemas.microsoft.com/office/drawing/2014/main" id="{6D431129-61D5-43E8-A6D4-8620EAD04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5" name="Freeform 863">
                <a:extLst>
                  <a:ext uri="{FF2B5EF4-FFF2-40B4-BE49-F238E27FC236}">
                    <a16:creationId xmlns:a16="http://schemas.microsoft.com/office/drawing/2014/main" id="{B21E73A8-FD91-4136-BA60-EC429F07D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6" name="Freeform 864">
                <a:extLst>
                  <a:ext uri="{FF2B5EF4-FFF2-40B4-BE49-F238E27FC236}">
                    <a16:creationId xmlns:a16="http://schemas.microsoft.com/office/drawing/2014/main" id="{BAD6D0DD-1C1A-4F13-A139-1576C54D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7" name="Freeform 865">
                <a:extLst>
                  <a:ext uri="{FF2B5EF4-FFF2-40B4-BE49-F238E27FC236}">
                    <a16:creationId xmlns:a16="http://schemas.microsoft.com/office/drawing/2014/main" id="{ABE90B48-D5FB-4827-8551-EB3EA3EA7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8" name="Freeform 866">
                <a:extLst>
                  <a:ext uri="{FF2B5EF4-FFF2-40B4-BE49-F238E27FC236}">
                    <a16:creationId xmlns:a16="http://schemas.microsoft.com/office/drawing/2014/main" id="{63EDF213-346A-447C-B046-59A7DE6DC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79" name="Freeform 867">
                <a:extLst>
                  <a:ext uri="{FF2B5EF4-FFF2-40B4-BE49-F238E27FC236}">
                    <a16:creationId xmlns:a16="http://schemas.microsoft.com/office/drawing/2014/main" id="{952FF9A0-65C8-4ADD-B1A6-1747ACE2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0" name="Freeform 868">
                <a:extLst>
                  <a:ext uri="{FF2B5EF4-FFF2-40B4-BE49-F238E27FC236}">
                    <a16:creationId xmlns:a16="http://schemas.microsoft.com/office/drawing/2014/main" id="{BEE19058-9193-4509-BEE2-7E37D5F2B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1" name="Freeform 869">
                <a:extLst>
                  <a:ext uri="{FF2B5EF4-FFF2-40B4-BE49-F238E27FC236}">
                    <a16:creationId xmlns:a16="http://schemas.microsoft.com/office/drawing/2014/main" id="{A8458440-1883-47AB-8839-05FE9354A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2" name="Freeform 870">
                <a:extLst>
                  <a:ext uri="{FF2B5EF4-FFF2-40B4-BE49-F238E27FC236}">
                    <a16:creationId xmlns:a16="http://schemas.microsoft.com/office/drawing/2014/main" id="{CBC77C8A-BC31-4B08-96F5-BFD6F34F1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3" name="Freeform 871">
                <a:extLst>
                  <a:ext uri="{FF2B5EF4-FFF2-40B4-BE49-F238E27FC236}">
                    <a16:creationId xmlns:a16="http://schemas.microsoft.com/office/drawing/2014/main" id="{7280778F-FE63-40EC-B682-17F756A0A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4" name="Freeform 872">
                <a:extLst>
                  <a:ext uri="{FF2B5EF4-FFF2-40B4-BE49-F238E27FC236}">
                    <a16:creationId xmlns:a16="http://schemas.microsoft.com/office/drawing/2014/main" id="{C77B3758-E8FF-4841-9E5A-94F17A6F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5" name="Freeform 873">
                <a:extLst>
                  <a:ext uri="{FF2B5EF4-FFF2-40B4-BE49-F238E27FC236}">
                    <a16:creationId xmlns:a16="http://schemas.microsoft.com/office/drawing/2014/main" id="{D34FBB6B-C3AD-4D22-8757-F1260CE5A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6" name="Freeform 874">
                <a:extLst>
                  <a:ext uri="{FF2B5EF4-FFF2-40B4-BE49-F238E27FC236}">
                    <a16:creationId xmlns:a16="http://schemas.microsoft.com/office/drawing/2014/main" id="{7EA5E388-DAC9-4F78-9F4D-41EB02993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7" name="Freeform 875">
                <a:extLst>
                  <a:ext uri="{FF2B5EF4-FFF2-40B4-BE49-F238E27FC236}">
                    <a16:creationId xmlns:a16="http://schemas.microsoft.com/office/drawing/2014/main" id="{772AA982-35B5-4CBE-8E9E-CACFD7646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8" name="Freeform 876">
                <a:extLst>
                  <a:ext uri="{FF2B5EF4-FFF2-40B4-BE49-F238E27FC236}">
                    <a16:creationId xmlns:a16="http://schemas.microsoft.com/office/drawing/2014/main" id="{1D997551-E0B2-427D-A574-ADD28AF08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89" name="Freeform 877">
                <a:extLst>
                  <a:ext uri="{FF2B5EF4-FFF2-40B4-BE49-F238E27FC236}">
                    <a16:creationId xmlns:a16="http://schemas.microsoft.com/office/drawing/2014/main" id="{F9435AE5-9952-4BF1-B59A-1A6341E86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0" name="Freeform 878">
                <a:extLst>
                  <a:ext uri="{FF2B5EF4-FFF2-40B4-BE49-F238E27FC236}">
                    <a16:creationId xmlns:a16="http://schemas.microsoft.com/office/drawing/2014/main" id="{B6518E99-0CF6-4674-B659-BD928AAE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1" name="Freeform 879">
                <a:extLst>
                  <a:ext uri="{FF2B5EF4-FFF2-40B4-BE49-F238E27FC236}">
                    <a16:creationId xmlns:a16="http://schemas.microsoft.com/office/drawing/2014/main" id="{5D6E7C2F-9966-41E1-AA94-351E923B8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2" name="Freeform 880">
                <a:extLst>
                  <a:ext uri="{FF2B5EF4-FFF2-40B4-BE49-F238E27FC236}">
                    <a16:creationId xmlns:a16="http://schemas.microsoft.com/office/drawing/2014/main" id="{C5C50E52-921E-495D-BC17-A16C54296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3" name="Freeform 881">
                <a:extLst>
                  <a:ext uri="{FF2B5EF4-FFF2-40B4-BE49-F238E27FC236}">
                    <a16:creationId xmlns:a16="http://schemas.microsoft.com/office/drawing/2014/main" id="{F7397442-923D-4C5F-9CCE-41E7EC3D2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4" name="Freeform 882">
                <a:extLst>
                  <a:ext uri="{FF2B5EF4-FFF2-40B4-BE49-F238E27FC236}">
                    <a16:creationId xmlns:a16="http://schemas.microsoft.com/office/drawing/2014/main" id="{EE9CC448-602B-4144-B7A7-CFB29E702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5" name="Freeform 883">
                <a:extLst>
                  <a:ext uri="{FF2B5EF4-FFF2-40B4-BE49-F238E27FC236}">
                    <a16:creationId xmlns:a16="http://schemas.microsoft.com/office/drawing/2014/main" id="{3F1AB860-A761-475B-A805-4BEFF9E5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6" name="Freeform 884">
                <a:extLst>
                  <a:ext uri="{FF2B5EF4-FFF2-40B4-BE49-F238E27FC236}">
                    <a16:creationId xmlns:a16="http://schemas.microsoft.com/office/drawing/2014/main" id="{C9017390-533E-4BEC-8FE2-9048B718F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7" name="Freeform 885">
                <a:extLst>
                  <a:ext uri="{FF2B5EF4-FFF2-40B4-BE49-F238E27FC236}">
                    <a16:creationId xmlns:a16="http://schemas.microsoft.com/office/drawing/2014/main" id="{A83E5B97-FAFA-4643-8DAB-76ADBA475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8" name="Freeform 886">
                <a:extLst>
                  <a:ext uri="{FF2B5EF4-FFF2-40B4-BE49-F238E27FC236}">
                    <a16:creationId xmlns:a16="http://schemas.microsoft.com/office/drawing/2014/main" id="{16AEFF11-1EEB-4857-9803-0B8B1B859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99" name="Freeform 887">
                <a:extLst>
                  <a:ext uri="{FF2B5EF4-FFF2-40B4-BE49-F238E27FC236}">
                    <a16:creationId xmlns:a16="http://schemas.microsoft.com/office/drawing/2014/main" id="{E8DA3488-21D1-4FAF-A0B6-8A422E0EA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0" name="Freeform 888">
                <a:extLst>
                  <a:ext uri="{FF2B5EF4-FFF2-40B4-BE49-F238E27FC236}">
                    <a16:creationId xmlns:a16="http://schemas.microsoft.com/office/drawing/2014/main" id="{47FC6F04-ADE2-4A58-89AE-65E7AF804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1" name="Freeform 889">
                <a:extLst>
                  <a:ext uri="{FF2B5EF4-FFF2-40B4-BE49-F238E27FC236}">
                    <a16:creationId xmlns:a16="http://schemas.microsoft.com/office/drawing/2014/main" id="{E2D6E210-433D-44A6-A447-B2B86EEE3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2" name="Freeform 890">
                <a:extLst>
                  <a:ext uri="{FF2B5EF4-FFF2-40B4-BE49-F238E27FC236}">
                    <a16:creationId xmlns:a16="http://schemas.microsoft.com/office/drawing/2014/main" id="{B0D30B79-0F9F-4D39-A83D-38874149F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3" name="Freeform 891">
                <a:extLst>
                  <a:ext uri="{FF2B5EF4-FFF2-40B4-BE49-F238E27FC236}">
                    <a16:creationId xmlns:a16="http://schemas.microsoft.com/office/drawing/2014/main" id="{ACA2005A-27CE-479F-97B3-8A49DD3EF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4" name="Freeform 892">
                <a:extLst>
                  <a:ext uri="{FF2B5EF4-FFF2-40B4-BE49-F238E27FC236}">
                    <a16:creationId xmlns:a16="http://schemas.microsoft.com/office/drawing/2014/main" id="{83E27B2E-15D2-4A1B-98BB-AAF195594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5" name="Freeform 893">
                <a:extLst>
                  <a:ext uri="{FF2B5EF4-FFF2-40B4-BE49-F238E27FC236}">
                    <a16:creationId xmlns:a16="http://schemas.microsoft.com/office/drawing/2014/main" id="{9EB8A2A4-C226-4AC4-8D46-1E9747C1C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6" name="Freeform 894">
                <a:extLst>
                  <a:ext uri="{FF2B5EF4-FFF2-40B4-BE49-F238E27FC236}">
                    <a16:creationId xmlns:a16="http://schemas.microsoft.com/office/drawing/2014/main" id="{CBAEDF3F-2265-4B8A-8881-2D56DB98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7" name="Freeform 895">
                <a:extLst>
                  <a:ext uri="{FF2B5EF4-FFF2-40B4-BE49-F238E27FC236}">
                    <a16:creationId xmlns:a16="http://schemas.microsoft.com/office/drawing/2014/main" id="{8CE4AE90-9146-4C99-B453-88D280D85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8" name="Freeform 896">
                <a:extLst>
                  <a:ext uri="{FF2B5EF4-FFF2-40B4-BE49-F238E27FC236}">
                    <a16:creationId xmlns:a16="http://schemas.microsoft.com/office/drawing/2014/main" id="{971244DE-BAEC-43DB-AF25-E4E0649B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09" name="Freeform 897">
                <a:extLst>
                  <a:ext uri="{FF2B5EF4-FFF2-40B4-BE49-F238E27FC236}">
                    <a16:creationId xmlns:a16="http://schemas.microsoft.com/office/drawing/2014/main" id="{04070EF5-8EC0-4A72-8CD6-D148BD41F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0" name="Freeform 898">
                <a:extLst>
                  <a:ext uri="{FF2B5EF4-FFF2-40B4-BE49-F238E27FC236}">
                    <a16:creationId xmlns:a16="http://schemas.microsoft.com/office/drawing/2014/main" id="{22A077B2-0E2E-4401-BBFD-90019A0AA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1" name="Freeform 899">
                <a:extLst>
                  <a:ext uri="{FF2B5EF4-FFF2-40B4-BE49-F238E27FC236}">
                    <a16:creationId xmlns:a16="http://schemas.microsoft.com/office/drawing/2014/main" id="{ED5B0D9A-FAA3-4539-92C1-24D2AAB4A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2" name="Freeform 900">
                <a:extLst>
                  <a:ext uri="{FF2B5EF4-FFF2-40B4-BE49-F238E27FC236}">
                    <a16:creationId xmlns:a16="http://schemas.microsoft.com/office/drawing/2014/main" id="{31EEB1B6-D8C4-49D0-8950-C84713853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3" name="Freeform 901">
                <a:extLst>
                  <a:ext uri="{FF2B5EF4-FFF2-40B4-BE49-F238E27FC236}">
                    <a16:creationId xmlns:a16="http://schemas.microsoft.com/office/drawing/2014/main" id="{6D9EC62E-C1BD-4F60-9409-03342F2E8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4" name="Freeform 902">
                <a:extLst>
                  <a:ext uri="{FF2B5EF4-FFF2-40B4-BE49-F238E27FC236}">
                    <a16:creationId xmlns:a16="http://schemas.microsoft.com/office/drawing/2014/main" id="{17485196-91D4-4DFF-885E-18EA1C18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5" name="Freeform 903">
                <a:extLst>
                  <a:ext uri="{FF2B5EF4-FFF2-40B4-BE49-F238E27FC236}">
                    <a16:creationId xmlns:a16="http://schemas.microsoft.com/office/drawing/2014/main" id="{33173979-D453-45AE-9963-DD0233865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6" name="Freeform 904">
                <a:extLst>
                  <a:ext uri="{FF2B5EF4-FFF2-40B4-BE49-F238E27FC236}">
                    <a16:creationId xmlns:a16="http://schemas.microsoft.com/office/drawing/2014/main" id="{8EFBD1A9-21A4-4572-8DB9-FE6BE6F5F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7" name="Freeform 905">
                <a:extLst>
                  <a:ext uri="{FF2B5EF4-FFF2-40B4-BE49-F238E27FC236}">
                    <a16:creationId xmlns:a16="http://schemas.microsoft.com/office/drawing/2014/main" id="{79F91966-C070-43A2-A8CB-97A8E35A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8" name="Freeform 906">
                <a:extLst>
                  <a:ext uri="{FF2B5EF4-FFF2-40B4-BE49-F238E27FC236}">
                    <a16:creationId xmlns:a16="http://schemas.microsoft.com/office/drawing/2014/main" id="{10A14141-B095-418F-A465-97F6866E4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19" name="Freeform 907">
                <a:extLst>
                  <a:ext uri="{FF2B5EF4-FFF2-40B4-BE49-F238E27FC236}">
                    <a16:creationId xmlns:a16="http://schemas.microsoft.com/office/drawing/2014/main" id="{BD7FE961-5966-4DEC-A78D-CD44E9391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0" name="Freeform 908">
                <a:extLst>
                  <a:ext uri="{FF2B5EF4-FFF2-40B4-BE49-F238E27FC236}">
                    <a16:creationId xmlns:a16="http://schemas.microsoft.com/office/drawing/2014/main" id="{0B2E9F46-6FE4-4BF6-B66B-55FA39625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1" name="Freeform 909">
                <a:extLst>
                  <a:ext uri="{FF2B5EF4-FFF2-40B4-BE49-F238E27FC236}">
                    <a16:creationId xmlns:a16="http://schemas.microsoft.com/office/drawing/2014/main" id="{39DCA725-E221-4F41-B608-C043E4079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2" name="Freeform 910">
                <a:extLst>
                  <a:ext uri="{FF2B5EF4-FFF2-40B4-BE49-F238E27FC236}">
                    <a16:creationId xmlns:a16="http://schemas.microsoft.com/office/drawing/2014/main" id="{D2FF737A-B584-4928-9325-C0F8764E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3" name="Freeform 911">
                <a:extLst>
                  <a:ext uri="{FF2B5EF4-FFF2-40B4-BE49-F238E27FC236}">
                    <a16:creationId xmlns:a16="http://schemas.microsoft.com/office/drawing/2014/main" id="{39E01602-DDA4-4DA9-B9A2-8FC3804FF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4" name="Freeform 912">
                <a:extLst>
                  <a:ext uri="{FF2B5EF4-FFF2-40B4-BE49-F238E27FC236}">
                    <a16:creationId xmlns:a16="http://schemas.microsoft.com/office/drawing/2014/main" id="{50F3D9D7-F752-4E6B-B71A-3B1EA10BD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5" name="Freeform 913">
                <a:extLst>
                  <a:ext uri="{FF2B5EF4-FFF2-40B4-BE49-F238E27FC236}">
                    <a16:creationId xmlns:a16="http://schemas.microsoft.com/office/drawing/2014/main" id="{63C0665F-1521-43AC-A073-3BFE90BA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6" name="Freeform 914">
                <a:extLst>
                  <a:ext uri="{FF2B5EF4-FFF2-40B4-BE49-F238E27FC236}">
                    <a16:creationId xmlns:a16="http://schemas.microsoft.com/office/drawing/2014/main" id="{79014D29-9D4B-47A7-A384-13A27EE0A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7" name="Freeform 915">
                <a:extLst>
                  <a:ext uri="{FF2B5EF4-FFF2-40B4-BE49-F238E27FC236}">
                    <a16:creationId xmlns:a16="http://schemas.microsoft.com/office/drawing/2014/main" id="{364B18FB-DA84-4210-A6C9-5C267DE8D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8" name="Freeform 916">
                <a:extLst>
                  <a:ext uri="{FF2B5EF4-FFF2-40B4-BE49-F238E27FC236}">
                    <a16:creationId xmlns:a16="http://schemas.microsoft.com/office/drawing/2014/main" id="{A7D7BCF9-3942-4E14-B6BF-ADB6DC307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29" name="Freeform 917">
                <a:extLst>
                  <a:ext uri="{FF2B5EF4-FFF2-40B4-BE49-F238E27FC236}">
                    <a16:creationId xmlns:a16="http://schemas.microsoft.com/office/drawing/2014/main" id="{355BA5AD-C2A5-46DB-B461-022E3D344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0" name="Freeform 918">
                <a:extLst>
                  <a:ext uri="{FF2B5EF4-FFF2-40B4-BE49-F238E27FC236}">
                    <a16:creationId xmlns:a16="http://schemas.microsoft.com/office/drawing/2014/main" id="{B2124C3D-B8CF-4E01-95C2-5D0766DF6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1" name="Freeform 919">
                <a:extLst>
                  <a:ext uri="{FF2B5EF4-FFF2-40B4-BE49-F238E27FC236}">
                    <a16:creationId xmlns:a16="http://schemas.microsoft.com/office/drawing/2014/main" id="{1AC82BBB-73C4-4055-96A1-296CFB7E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2" name="Freeform 920">
                <a:extLst>
                  <a:ext uri="{FF2B5EF4-FFF2-40B4-BE49-F238E27FC236}">
                    <a16:creationId xmlns:a16="http://schemas.microsoft.com/office/drawing/2014/main" id="{1AC76EF2-329E-4B75-9F25-78471D847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3" name="Freeform 921">
                <a:extLst>
                  <a:ext uri="{FF2B5EF4-FFF2-40B4-BE49-F238E27FC236}">
                    <a16:creationId xmlns:a16="http://schemas.microsoft.com/office/drawing/2014/main" id="{94AD030E-88B3-48AF-B6D9-5D321D9BD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4" name="Freeform 922">
                <a:extLst>
                  <a:ext uri="{FF2B5EF4-FFF2-40B4-BE49-F238E27FC236}">
                    <a16:creationId xmlns:a16="http://schemas.microsoft.com/office/drawing/2014/main" id="{C841DC15-80AE-4A91-948C-D873411B2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5" name="Freeform 923">
                <a:extLst>
                  <a:ext uri="{FF2B5EF4-FFF2-40B4-BE49-F238E27FC236}">
                    <a16:creationId xmlns:a16="http://schemas.microsoft.com/office/drawing/2014/main" id="{D94BEF41-710E-400D-98BB-C1BBE6ECF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6" name="Freeform 924">
                <a:extLst>
                  <a:ext uri="{FF2B5EF4-FFF2-40B4-BE49-F238E27FC236}">
                    <a16:creationId xmlns:a16="http://schemas.microsoft.com/office/drawing/2014/main" id="{B262B2B8-C4FF-45EB-8256-3FEE694A9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7" name="Freeform 925">
                <a:extLst>
                  <a:ext uri="{FF2B5EF4-FFF2-40B4-BE49-F238E27FC236}">
                    <a16:creationId xmlns:a16="http://schemas.microsoft.com/office/drawing/2014/main" id="{6A6CF555-BBBA-48D8-9785-88A0A749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8" name="Freeform 926">
                <a:extLst>
                  <a:ext uri="{FF2B5EF4-FFF2-40B4-BE49-F238E27FC236}">
                    <a16:creationId xmlns:a16="http://schemas.microsoft.com/office/drawing/2014/main" id="{4A8DC0ED-0274-4447-921D-A89FB7EC9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39" name="Freeform 927">
                <a:extLst>
                  <a:ext uri="{FF2B5EF4-FFF2-40B4-BE49-F238E27FC236}">
                    <a16:creationId xmlns:a16="http://schemas.microsoft.com/office/drawing/2014/main" id="{02CECB73-8AF2-41C4-9DA6-F510674AE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0" name="Freeform 928">
                <a:extLst>
                  <a:ext uri="{FF2B5EF4-FFF2-40B4-BE49-F238E27FC236}">
                    <a16:creationId xmlns:a16="http://schemas.microsoft.com/office/drawing/2014/main" id="{528A89B2-1D18-40C5-8FE6-1575A303E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1" name="Freeform 929">
                <a:extLst>
                  <a:ext uri="{FF2B5EF4-FFF2-40B4-BE49-F238E27FC236}">
                    <a16:creationId xmlns:a16="http://schemas.microsoft.com/office/drawing/2014/main" id="{7F3D6180-27CF-42B1-A49D-6D0E5F73E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2" name="Freeform 930">
                <a:extLst>
                  <a:ext uri="{FF2B5EF4-FFF2-40B4-BE49-F238E27FC236}">
                    <a16:creationId xmlns:a16="http://schemas.microsoft.com/office/drawing/2014/main" id="{A94953CB-3463-4BE3-A1AA-7350EB2D5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3" name="Freeform 931">
                <a:extLst>
                  <a:ext uri="{FF2B5EF4-FFF2-40B4-BE49-F238E27FC236}">
                    <a16:creationId xmlns:a16="http://schemas.microsoft.com/office/drawing/2014/main" id="{03740E8A-024F-4B65-83D7-CB24A03C8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4" name="Freeform 932">
                <a:extLst>
                  <a:ext uri="{FF2B5EF4-FFF2-40B4-BE49-F238E27FC236}">
                    <a16:creationId xmlns:a16="http://schemas.microsoft.com/office/drawing/2014/main" id="{943DF561-B2CE-4D7C-8271-6E21937F5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5" name="Freeform 933">
                <a:extLst>
                  <a:ext uri="{FF2B5EF4-FFF2-40B4-BE49-F238E27FC236}">
                    <a16:creationId xmlns:a16="http://schemas.microsoft.com/office/drawing/2014/main" id="{6A87E07F-A77A-4013-827F-BBB489B4E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6" name="Freeform 934">
                <a:extLst>
                  <a:ext uri="{FF2B5EF4-FFF2-40B4-BE49-F238E27FC236}">
                    <a16:creationId xmlns:a16="http://schemas.microsoft.com/office/drawing/2014/main" id="{B624541B-479E-4694-8FDD-1056A58A8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7" name="Freeform 935">
                <a:extLst>
                  <a:ext uri="{FF2B5EF4-FFF2-40B4-BE49-F238E27FC236}">
                    <a16:creationId xmlns:a16="http://schemas.microsoft.com/office/drawing/2014/main" id="{9150E221-A7D0-4281-B807-E8FF7C8D4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8" name="Freeform 936">
                <a:extLst>
                  <a:ext uri="{FF2B5EF4-FFF2-40B4-BE49-F238E27FC236}">
                    <a16:creationId xmlns:a16="http://schemas.microsoft.com/office/drawing/2014/main" id="{3D49C84C-BC4A-416E-B4C6-62F1CA152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49" name="Freeform 937">
                <a:extLst>
                  <a:ext uri="{FF2B5EF4-FFF2-40B4-BE49-F238E27FC236}">
                    <a16:creationId xmlns:a16="http://schemas.microsoft.com/office/drawing/2014/main" id="{42542756-FF4F-430E-B51A-8D4B8B241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0" name="Freeform 938">
                <a:extLst>
                  <a:ext uri="{FF2B5EF4-FFF2-40B4-BE49-F238E27FC236}">
                    <a16:creationId xmlns:a16="http://schemas.microsoft.com/office/drawing/2014/main" id="{F0160AFC-6AB9-46AB-BC08-08FC5BE88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1" name="Freeform 939">
                <a:extLst>
                  <a:ext uri="{FF2B5EF4-FFF2-40B4-BE49-F238E27FC236}">
                    <a16:creationId xmlns:a16="http://schemas.microsoft.com/office/drawing/2014/main" id="{5F92B221-1A46-4980-B57F-7937BF2FA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2" name="Freeform 940">
                <a:extLst>
                  <a:ext uri="{FF2B5EF4-FFF2-40B4-BE49-F238E27FC236}">
                    <a16:creationId xmlns:a16="http://schemas.microsoft.com/office/drawing/2014/main" id="{4E238BA5-DD3F-48FD-97B3-0327A6EF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3" name="Freeform 941">
                <a:extLst>
                  <a:ext uri="{FF2B5EF4-FFF2-40B4-BE49-F238E27FC236}">
                    <a16:creationId xmlns:a16="http://schemas.microsoft.com/office/drawing/2014/main" id="{63568877-9D9C-4DAB-9424-6331B19F2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4" name="Freeform 942">
                <a:extLst>
                  <a:ext uri="{FF2B5EF4-FFF2-40B4-BE49-F238E27FC236}">
                    <a16:creationId xmlns:a16="http://schemas.microsoft.com/office/drawing/2014/main" id="{ADFFE61A-FBCB-49BC-A76E-6EE3B4B24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5" name="Freeform 943">
                <a:extLst>
                  <a:ext uri="{FF2B5EF4-FFF2-40B4-BE49-F238E27FC236}">
                    <a16:creationId xmlns:a16="http://schemas.microsoft.com/office/drawing/2014/main" id="{A861F2E1-9C27-4295-9338-C0EB1030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6" name="Freeform 944">
                <a:extLst>
                  <a:ext uri="{FF2B5EF4-FFF2-40B4-BE49-F238E27FC236}">
                    <a16:creationId xmlns:a16="http://schemas.microsoft.com/office/drawing/2014/main" id="{B831BC11-7CFA-4754-A6BD-2F34A197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7" name="Freeform 945">
                <a:extLst>
                  <a:ext uri="{FF2B5EF4-FFF2-40B4-BE49-F238E27FC236}">
                    <a16:creationId xmlns:a16="http://schemas.microsoft.com/office/drawing/2014/main" id="{5F817542-4A0E-4A0F-A380-B0DAA976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8" name="Freeform 946">
                <a:extLst>
                  <a:ext uri="{FF2B5EF4-FFF2-40B4-BE49-F238E27FC236}">
                    <a16:creationId xmlns:a16="http://schemas.microsoft.com/office/drawing/2014/main" id="{1B87EF1B-6FAD-4554-8272-DDA99841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59" name="Freeform 947">
                <a:extLst>
                  <a:ext uri="{FF2B5EF4-FFF2-40B4-BE49-F238E27FC236}">
                    <a16:creationId xmlns:a16="http://schemas.microsoft.com/office/drawing/2014/main" id="{C86744DA-CD7E-4113-B527-36FE96C42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0" name="Freeform 948">
                <a:extLst>
                  <a:ext uri="{FF2B5EF4-FFF2-40B4-BE49-F238E27FC236}">
                    <a16:creationId xmlns:a16="http://schemas.microsoft.com/office/drawing/2014/main" id="{E0A90A44-64E6-4823-8099-F977C7D2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1" name="Freeform 949">
                <a:extLst>
                  <a:ext uri="{FF2B5EF4-FFF2-40B4-BE49-F238E27FC236}">
                    <a16:creationId xmlns:a16="http://schemas.microsoft.com/office/drawing/2014/main" id="{37A3390D-B362-4727-B334-108E5DB1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2" name="Freeform 950">
                <a:extLst>
                  <a:ext uri="{FF2B5EF4-FFF2-40B4-BE49-F238E27FC236}">
                    <a16:creationId xmlns:a16="http://schemas.microsoft.com/office/drawing/2014/main" id="{676E38A3-B731-48FE-A843-D9E71EDEA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3" name="Freeform 951">
                <a:extLst>
                  <a:ext uri="{FF2B5EF4-FFF2-40B4-BE49-F238E27FC236}">
                    <a16:creationId xmlns:a16="http://schemas.microsoft.com/office/drawing/2014/main" id="{61265574-4A60-4AD2-B863-795556C2B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4" name="Freeform 952">
                <a:extLst>
                  <a:ext uri="{FF2B5EF4-FFF2-40B4-BE49-F238E27FC236}">
                    <a16:creationId xmlns:a16="http://schemas.microsoft.com/office/drawing/2014/main" id="{FEA1F3B5-5266-43FE-A4D9-70B593742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5" name="Freeform 953">
                <a:extLst>
                  <a:ext uri="{FF2B5EF4-FFF2-40B4-BE49-F238E27FC236}">
                    <a16:creationId xmlns:a16="http://schemas.microsoft.com/office/drawing/2014/main" id="{70BAD14B-4BFA-4F60-9937-7CA6F8D1C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6" name="Freeform 954">
                <a:extLst>
                  <a:ext uri="{FF2B5EF4-FFF2-40B4-BE49-F238E27FC236}">
                    <a16:creationId xmlns:a16="http://schemas.microsoft.com/office/drawing/2014/main" id="{5F25E376-E8E5-4C86-AD38-334F39329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7" name="Freeform 955">
                <a:extLst>
                  <a:ext uri="{FF2B5EF4-FFF2-40B4-BE49-F238E27FC236}">
                    <a16:creationId xmlns:a16="http://schemas.microsoft.com/office/drawing/2014/main" id="{245C03A3-9959-4787-9FA3-267E5842B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8" name="Freeform 956">
                <a:extLst>
                  <a:ext uri="{FF2B5EF4-FFF2-40B4-BE49-F238E27FC236}">
                    <a16:creationId xmlns:a16="http://schemas.microsoft.com/office/drawing/2014/main" id="{BD72575D-BA26-42BE-9EAC-BD4FF8193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69" name="Freeform 957">
                <a:extLst>
                  <a:ext uri="{FF2B5EF4-FFF2-40B4-BE49-F238E27FC236}">
                    <a16:creationId xmlns:a16="http://schemas.microsoft.com/office/drawing/2014/main" id="{73DBD475-CEC5-4D14-B823-2D384A150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0" name="Freeform 958">
                <a:extLst>
                  <a:ext uri="{FF2B5EF4-FFF2-40B4-BE49-F238E27FC236}">
                    <a16:creationId xmlns:a16="http://schemas.microsoft.com/office/drawing/2014/main" id="{85B100B9-CE24-4696-8BDB-6A4A56ED0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1" name="Freeform 959">
                <a:extLst>
                  <a:ext uri="{FF2B5EF4-FFF2-40B4-BE49-F238E27FC236}">
                    <a16:creationId xmlns:a16="http://schemas.microsoft.com/office/drawing/2014/main" id="{489AB34C-24C8-43F4-B48B-E3D26FAF1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2" name="Freeform 960">
                <a:extLst>
                  <a:ext uri="{FF2B5EF4-FFF2-40B4-BE49-F238E27FC236}">
                    <a16:creationId xmlns:a16="http://schemas.microsoft.com/office/drawing/2014/main" id="{B88BB1CD-5741-4187-838B-F41D6F4E7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3" name="Freeform 961">
                <a:extLst>
                  <a:ext uri="{FF2B5EF4-FFF2-40B4-BE49-F238E27FC236}">
                    <a16:creationId xmlns:a16="http://schemas.microsoft.com/office/drawing/2014/main" id="{01ABC552-EF7B-4CB2-8E33-FC62810D1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4" name="Freeform 962">
                <a:extLst>
                  <a:ext uri="{FF2B5EF4-FFF2-40B4-BE49-F238E27FC236}">
                    <a16:creationId xmlns:a16="http://schemas.microsoft.com/office/drawing/2014/main" id="{22542061-D4CA-47A4-AC92-AD0851822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5" name="Freeform 963">
                <a:extLst>
                  <a:ext uri="{FF2B5EF4-FFF2-40B4-BE49-F238E27FC236}">
                    <a16:creationId xmlns:a16="http://schemas.microsoft.com/office/drawing/2014/main" id="{A7398802-893D-49E7-998D-D0E74E648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6" name="Freeform 964">
                <a:extLst>
                  <a:ext uri="{FF2B5EF4-FFF2-40B4-BE49-F238E27FC236}">
                    <a16:creationId xmlns:a16="http://schemas.microsoft.com/office/drawing/2014/main" id="{FA996160-3894-4BDA-9FD5-FF817CBC7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7" name="Freeform 965">
                <a:extLst>
                  <a:ext uri="{FF2B5EF4-FFF2-40B4-BE49-F238E27FC236}">
                    <a16:creationId xmlns:a16="http://schemas.microsoft.com/office/drawing/2014/main" id="{BE6E0718-7DEA-4648-8F78-688300B0C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8" name="Freeform 966">
                <a:extLst>
                  <a:ext uri="{FF2B5EF4-FFF2-40B4-BE49-F238E27FC236}">
                    <a16:creationId xmlns:a16="http://schemas.microsoft.com/office/drawing/2014/main" id="{868E26C1-9D48-47FD-B788-687319F94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79" name="Freeform 967">
                <a:extLst>
                  <a:ext uri="{FF2B5EF4-FFF2-40B4-BE49-F238E27FC236}">
                    <a16:creationId xmlns:a16="http://schemas.microsoft.com/office/drawing/2014/main" id="{82A2F8E3-E59B-47C7-9473-EF94F6034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0" name="Freeform 968">
                <a:extLst>
                  <a:ext uri="{FF2B5EF4-FFF2-40B4-BE49-F238E27FC236}">
                    <a16:creationId xmlns:a16="http://schemas.microsoft.com/office/drawing/2014/main" id="{2423EE93-8562-4AE6-A256-818ADA22B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1" name="Freeform 969">
                <a:extLst>
                  <a:ext uri="{FF2B5EF4-FFF2-40B4-BE49-F238E27FC236}">
                    <a16:creationId xmlns:a16="http://schemas.microsoft.com/office/drawing/2014/main" id="{DCECA46C-A9BB-46FA-8EDB-981981100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2" name="Freeform 970">
                <a:extLst>
                  <a:ext uri="{FF2B5EF4-FFF2-40B4-BE49-F238E27FC236}">
                    <a16:creationId xmlns:a16="http://schemas.microsoft.com/office/drawing/2014/main" id="{47DBC179-9009-4A40-9BF7-E7688004C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3" name="Freeform 971">
                <a:extLst>
                  <a:ext uri="{FF2B5EF4-FFF2-40B4-BE49-F238E27FC236}">
                    <a16:creationId xmlns:a16="http://schemas.microsoft.com/office/drawing/2014/main" id="{002E4618-E642-44FC-B205-A836F4FDD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4" name="Freeform 972">
                <a:extLst>
                  <a:ext uri="{FF2B5EF4-FFF2-40B4-BE49-F238E27FC236}">
                    <a16:creationId xmlns:a16="http://schemas.microsoft.com/office/drawing/2014/main" id="{8EC670C5-6170-4D5B-8849-B4FC7033D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5" name="Freeform 973">
                <a:extLst>
                  <a:ext uri="{FF2B5EF4-FFF2-40B4-BE49-F238E27FC236}">
                    <a16:creationId xmlns:a16="http://schemas.microsoft.com/office/drawing/2014/main" id="{23ED0902-34D7-474C-93B3-D096931C5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6" name="Freeform 974">
                <a:extLst>
                  <a:ext uri="{FF2B5EF4-FFF2-40B4-BE49-F238E27FC236}">
                    <a16:creationId xmlns:a16="http://schemas.microsoft.com/office/drawing/2014/main" id="{5676E16D-CFD4-46F1-81F6-34A1736F1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7" name="Freeform 975">
                <a:extLst>
                  <a:ext uri="{FF2B5EF4-FFF2-40B4-BE49-F238E27FC236}">
                    <a16:creationId xmlns:a16="http://schemas.microsoft.com/office/drawing/2014/main" id="{CF2F6AEA-AA32-47E6-BB3B-67E531BFF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8" name="Freeform 976">
                <a:extLst>
                  <a:ext uri="{FF2B5EF4-FFF2-40B4-BE49-F238E27FC236}">
                    <a16:creationId xmlns:a16="http://schemas.microsoft.com/office/drawing/2014/main" id="{4BE5F4D7-743A-4DB0-BC81-4F4BDBF92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89" name="Freeform 977">
                <a:extLst>
                  <a:ext uri="{FF2B5EF4-FFF2-40B4-BE49-F238E27FC236}">
                    <a16:creationId xmlns:a16="http://schemas.microsoft.com/office/drawing/2014/main" id="{B7F48D9D-CC3F-48CE-A8D0-5F9045A48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0" name="Freeform 978">
                <a:extLst>
                  <a:ext uri="{FF2B5EF4-FFF2-40B4-BE49-F238E27FC236}">
                    <a16:creationId xmlns:a16="http://schemas.microsoft.com/office/drawing/2014/main" id="{4C74E538-F8DC-4D4B-BEBB-E42036742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1" name="Freeform 979">
                <a:extLst>
                  <a:ext uri="{FF2B5EF4-FFF2-40B4-BE49-F238E27FC236}">
                    <a16:creationId xmlns:a16="http://schemas.microsoft.com/office/drawing/2014/main" id="{9C96B8AE-FD51-4EDF-9068-C2573D5FF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2" name="Freeform 980">
                <a:extLst>
                  <a:ext uri="{FF2B5EF4-FFF2-40B4-BE49-F238E27FC236}">
                    <a16:creationId xmlns:a16="http://schemas.microsoft.com/office/drawing/2014/main" id="{C0FDC6F0-4A93-4ED9-B7F7-ADE778EA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3" name="Freeform 981">
                <a:extLst>
                  <a:ext uri="{FF2B5EF4-FFF2-40B4-BE49-F238E27FC236}">
                    <a16:creationId xmlns:a16="http://schemas.microsoft.com/office/drawing/2014/main" id="{DC3459FC-33D3-4889-B3E1-F7AF33CB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4" name="Freeform 982">
                <a:extLst>
                  <a:ext uri="{FF2B5EF4-FFF2-40B4-BE49-F238E27FC236}">
                    <a16:creationId xmlns:a16="http://schemas.microsoft.com/office/drawing/2014/main" id="{AEC61900-4570-41AB-AD3D-20397E09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5" name="Freeform 983">
                <a:extLst>
                  <a:ext uri="{FF2B5EF4-FFF2-40B4-BE49-F238E27FC236}">
                    <a16:creationId xmlns:a16="http://schemas.microsoft.com/office/drawing/2014/main" id="{D2668B21-5120-402C-9407-5E741543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6" name="Freeform 984">
                <a:extLst>
                  <a:ext uri="{FF2B5EF4-FFF2-40B4-BE49-F238E27FC236}">
                    <a16:creationId xmlns:a16="http://schemas.microsoft.com/office/drawing/2014/main" id="{4DAB9B7D-E5C4-4776-B497-272DC2EDB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7" name="Freeform 985">
                <a:extLst>
                  <a:ext uri="{FF2B5EF4-FFF2-40B4-BE49-F238E27FC236}">
                    <a16:creationId xmlns:a16="http://schemas.microsoft.com/office/drawing/2014/main" id="{39A2B111-76A1-4CCD-9941-6DA23DE21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8" name="Freeform 986">
                <a:extLst>
                  <a:ext uri="{FF2B5EF4-FFF2-40B4-BE49-F238E27FC236}">
                    <a16:creationId xmlns:a16="http://schemas.microsoft.com/office/drawing/2014/main" id="{BAFF6D42-14CD-457B-A573-F8D8841CC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99" name="Freeform 987">
                <a:extLst>
                  <a:ext uri="{FF2B5EF4-FFF2-40B4-BE49-F238E27FC236}">
                    <a16:creationId xmlns:a16="http://schemas.microsoft.com/office/drawing/2014/main" id="{457A4F69-3C4C-4F98-89A2-415700D70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0" name="Freeform 988">
                <a:extLst>
                  <a:ext uri="{FF2B5EF4-FFF2-40B4-BE49-F238E27FC236}">
                    <a16:creationId xmlns:a16="http://schemas.microsoft.com/office/drawing/2014/main" id="{2A44D36E-20AE-41C3-98FE-8253560D5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1" name="Freeform 989">
                <a:extLst>
                  <a:ext uri="{FF2B5EF4-FFF2-40B4-BE49-F238E27FC236}">
                    <a16:creationId xmlns:a16="http://schemas.microsoft.com/office/drawing/2014/main" id="{0A30F462-6BC5-4C2D-9F3D-17079DD50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2" name="Freeform 990">
                <a:extLst>
                  <a:ext uri="{FF2B5EF4-FFF2-40B4-BE49-F238E27FC236}">
                    <a16:creationId xmlns:a16="http://schemas.microsoft.com/office/drawing/2014/main" id="{8DE16B3D-1294-4016-BC09-25CC76830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3" name="Freeform 991">
                <a:extLst>
                  <a:ext uri="{FF2B5EF4-FFF2-40B4-BE49-F238E27FC236}">
                    <a16:creationId xmlns:a16="http://schemas.microsoft.com/office/drawing/2014/main" id="{5B753DA2-2866-4CC9-8553-6162AD77A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4" name="Freeform 992">
                <a:extLst>
                  <a:ext uri="{FF2B5EF4-FFF2-40B4-BE49-F238E27FC236}">
                    <a16:creationId xmlns:a16="http://schemas.microsoft.com/office/drawing/2014/main" id="{AA9B6CAA-94D3-419A-A76E-82A71B64C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5" name="Freeform 993">
                <a:extLst>
                  <a:ext uri="{FF2B5EF4-FFF2-40B4-BE49-F238E27FC236}">
                    <a16:creationId xmlns:a16="http://schemas.microsoft.com/office/drawing/2014/main" id="{948836D2-4933-4FDF-99E9-6E5FFB005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6" name="Freeform 994">
                <a:extLst>
                  <a:ext uri="{FF2B5EF4-FFF2-40B4-BE49-F238E27FC236}">
                    <a16:creationId xmlns:a16="http://schemas.microsoft.com/office/drawing/2014/main" id="{9C0B2C0B-D742-49D7-A0C7-7D9A8BA0C7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7" name="Freeform 995">
                <a:extLst>
                  <a:ext uri="{FF2B5EF4-FFF2-40B4-BE49-F238E27FC236}">
                    <a16:creationId xmlns:a16="http://schemas.microsoft.com/office/drawing/2014/main" id="{BF097006-5183-48E5-85D1-3F7804EE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8" name="Freeform 996">
                <a:extLst>
                  <a:ext uri="{FF2B5EF4-FFF2-40B4-BE49-F238E27FC236}">
                    <a16:creationId xmlns:a16="http://schemas.microsoft.com/office/drawing/2014/main" id="{6959E6E6-6E7A-4AD6-8986-1F30B915E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09" name="Freeform 997">
                <a:extLst>
                  <a:ext uri="{FF2B5EF4-FFF2-40B4-BE49-F238E27FC236}">
                    <a16:creationId xmlns:a16="http://schemas.microsoft.com/office/drawing/2014/main" id="{BA63A6A6-8DF2-4070-8C44-BC66331F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0" name="Freeform 998">
                <a:extLst>
                  <a:ext uri="{FF2B5EF4-FFF2-40B4-BE49-F238E27FC236}">
                    <a16:creationId xmlns:a16="http://schemas.microsoft.com/office/drawing/2014/main" id="{D3042A5A-94D3-4F62-BC2F-70DFD2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1" name="Freeform 999">
                <a:extLst>
                  <a:ext uri="{FF2B5EF4-FFF2-40B4-BE49-F238E27FC236}">
                    <a16:creationId xmlns:a16="http://schemas.microsoft.com/office/drawing/2014/main" id="{0B806C40-36A5-4C6F-8DB4-7D7A3E45C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2" name="Freeform 1000">
                <a:extLst>
                  <a:ext uri="{FF2B5EF4-FFF2-40B4-BE49-F238E27FC236}">
                    <a16:creationId xmlns:a16="http://schemas.microsoft.com/office/drawing/2014/main" id="{FA689AC5-7880-41DA-8059-03486586E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3" name="Freeform 1001">
                <a:extLst>
                  <a:ext uri="{FF2B5EF4-FFF2-40B4-BE49-F238E27FC236}">
                    <a16:creationId xmlns:a16="http://schemas.microsoft.com/office/drawing/2014/main" id="{D29CAF30-9CAF-41AA-AF9A-2CEEA9A83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4" name="Freeform 1002">
                <a:extLst>
                  <a:ext uri="{FF2B5EF4-FFF2-40B4-BE49-F238E27FC236}">
                    <a16:creationId xmlns:a16="http://schemas.microsoft.com/office/drawing/2014/main" id="{C42069F8-8888-4A88-B14C-14A45D4E0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5" name="Freeform 1003">
                <a:extLst>
                  <a:ext uri="{FF2B5EF4-FFF2-40B4-BE49-F238E27FC236}">
                    <a16:creationId xmlns:a16="http://schemas.microsoft.com/office/drawing/2014/main" id="{F7D551CC-C3DC-433B-86E4-FB3FCBD9C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6" name="Freeform 1004">
                <a:extLst>
                  <a:ext uri="{FF2B5EF4-FFF2-40B4-BE49-F238E27FC236}">
                    <a16:creationId xmlns:a16="http://schemas.microsoft.com/office/drawing/2014/main" id="{4FE7B986-ADDB-4A14-A6CC-A387B414B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7" name="Freeform 1005">
                <a:extLst>
                  <a:ext uri="{FF2B5EF4-FFF2-40B4-BE49-F238E27FC236}">
                    <a16:creationId xmlns:a16="http://schemas.microsoft.com/office/drawing/2014/main" id="{ABEE3E2C-62FB-40E1-BAC7-414EC6139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8" name="Freeform 1006">
                <a:extLst>
                  <a:ext uri="{FF2B5EF4-FFF2-40B4-BE49-F238E27FC236}">
                    <a16:creationId xmlns:a16="http://schemas.microsoft.com/office/drawing/2014/main" id="{5F2F5FEF-CA4B-407B-BFE7-BCDAAC53A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19" name="Freeform 1007">
                <a:extLst>
                  <a:ext uri="{FF2B5EF4-FFF2-40B4-BE49-F238E27FC236}">
                    <a16:creationId xmlns:a16="http://schemas.microsoft.com/office/drawing/2014/main" id="{90096E2B-21D2-40B7-B4C4-BBE18AB79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0" name="Freeform 1008">
                <a:extLst>
                  <a:ext uri="{FF2B5EF4-FFF2-40B4-BE49-F238E27FC236}">
                    <a16:creationId xmlns:a16="http://schemas.microsoft.com/office/drawing/2014/main" id="{261754D3-1BF9-4DA9-AA4B-CB37396C8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1" name="Freeform 1009">
                <a:extLst>
                  <a:ext uri="{FF2B5EF4-FFF2-40B4-BE49-F238E27FC236}">
                    <a16:creationId xmlns:a16="http://schemas.microsoft.com/office/drawing/2014/main" id="{7321F700-E402-4DF9-8E1C-C3027B741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2" name="Freeform 1010">
                <a:extLst>
                  <a:ext uri="{FF2B5EF4-FFF2-40B4-BE49-F238E27FC236}">
                    <a16:creationId xmlns:a16="http://schemas.microsoft.com/office/drawing/2014/main" id="{A21727B6-9647-49B1-B3C3-CFA8D1672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3" name="Freeform 1011">
                <a:extLst>
                  <a:ext uri="{FF2B5EF4-FFF2-40B4-BE49-F238E27FC236}">
                    <a16:creationId xmlns:a16="http://schemas.microsoft.com/office/drawing/2014/main" id="{96F1632A-1130-46BB-900F-76DC8E004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4" name="Freeform 1012">
                <a:extLst>
                  <a:ext uri="{FF2B5EF4-FFF2-40B4-BE49-F238E27FC236}">
                    <a16:creationId xmlns:a16="http://schemas.microsoft.com/office/drawing/2014/main" id="{37F7EF3A-904E-4894-9F67-5107B2DA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5" name="Freeform 1013">
                <a:extLst>
                  <a:ext uri="{FF2B5EF4-FFF2-40B4-BE49-F238E27FC236}">
                    <a16:creationId xmlns:a16="http://schemas.microsoft.com/office/drawing/2014/main" id="{EF828A31-F941-4A5A-BE79-3248998F9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6" name="Freeform 1014">
                <a:extLst>
                  <a:ext uri="{FF2B5EF4-FFF2-40B4-BE49-F238E27FC236}">
                    <a16:creationId xmlns:a16="http://schemas.microsoft.com/office/drawing/2014/main" id="{46F729F9-5D0A-4A26-AFC1-4CB62D45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27" name="Freeform 1015">
                <a:extLst>
                  <a:ext uri="{FF2B5EF4-FFF2-40B4-BE49-F238E27FC236}">
                    <a16:creationId xmlns:a16="http://schemas.microsoft.com/office/drawing/2014/main" id="{D96E0691-FE00-4408-A3F3-452577237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7" name="Group 1016">
              <a:extLst>
                <a:ext uri="{FF2B5EF4-FFF2-40B4-BE49-F238E27FC236}">
                  <a16:creationId xmlns:a16="http://schemas.microsoft.com/office/drawing/2014/main" id="{678914C1-7B36-411D-A51C-AC7653B23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7528" name="Freeform 1017">
                <a:extLst>
                  <a:ext uri="{FF2B5EF4-FFF2-40B4-BE49-F238E27FC236}">
                    <a16:creationId xmlns:a16="http://schemas.microsoft.com/office/drawing/2014/main" id="{2F37BFE1-0C31-4EE7-9B3F-2D2826E90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29" name="Freeform 1018">
                <a:extLst>
                  <a:ext uri="{FF2B5EF4-FFF2-40B4-BE49-F238E27FC236}">
                    <a16:creationId xmlns:a16="http://schemas.microsoft.com/office/drawing/2014/main" id="{C5469AAC-8137-4C91-9E84-CA015CC6F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0" name="Freeform 1019">
                <a:extLst>
                  <a:ext uri="{FF2B5EF4-FFF2-40B4-BE49-F238E27FC236}">
                    <a16:creationId xmlns:a16="http://schemas.microsoft.com/office/drawing/2014/main" id="{D5E2B0EE-0604-4E29-8EF9-99CA421CC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1" name="Freeform 1020">
                <a:extLst>
                  <a:ext uri="{FF2B5EF4-FFF2-40B4-BE49-F238E27FC236}">
                    <a16:creationId xmlns:a16="http://schemas.microsoft.com/office/drawing/2014/main" id="{CF914263-3316-4A37-8FA2-D75FDA906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2" name="Freeform 1021">
                <a:extLst>
                  <a:ext uri="{FF2B5EF4-FFF2-40B4-BE49-F238E27FC236}">
                    <a16:creationId xmlns:a16="http://schemas.microsoft.com/office/drawing/2014/main" id="{C4C5A9C0-568E-49CC-85A1-D258F4B3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3" name="Freeform 1022">
                <a:extLst>
                  <a:ext uri="{FF2B5EF4-FFF2-40B4-BE49-F238E27FC236}">
                    <a16:creationId xmlns:a16="http://schemas.microsoft.com/office/drawing/2014/main" id="{17D9EEE6-5363-4A3A-837D-C6E67070E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4" name="Freeform 1023">
                <a:extLst>
                  <a:ext uri="{FF2B5EF4-FFF2-40B4-BE49-F238E27FC236}">
                    <a16:creationId xmlns:a16="http://schemas.microsoft.com/office/drawing/2014/main" id="{9C7BCE5D-9B3E-4CC8-A197-90EFCF8B6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5" name="Freeform 1024">
                <a:extLst>
                  <a:ext uri="{FF2B5EF4-FFF2-40B4-BE49-F238E27FC236}">
                    <a16:creationId xmlns:a16="http://schemas.microsoft.com/office/drawing/2014/main" id="{FDF5B54D-D651-4886-A0BF-D2F453C1B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6" name="Freeform 1025">
                <a:extLst>
                  <a:ext uri="{FF2B5EF4-FFF2-40B4-BE49-F238E27FC236}">
                    <a16:creationId xmlns:a16="http://schemas.microsoft.com/office/drawing/2014/main" id="{7FB6EB6D-8C32-48AC-B357-6449C6FFC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7" name="Freeform 1026">
                <a:extLst>
                  <a:ext uri="{FF2B5EF4-FFF2-40B4-BE49-F238E27FC236}">
                    <a16:creationId xmlns:a16="http://schemas.microsoft.com/office/drawing/2014/main" id="{94F162B3-0567-4153-A664-9B77496A1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8" name="Freeform 1027">
                <a:extLst>
                  <a:ext uri="{FF2B5EF4-FFF2-40B4-BE49-F238E27FC236}">
                    <a16:creationId xmlns:a16="http://schemas.microsoft.com/office/drawing/2014/main" id="{2889026C-C3DE-44D4-919B-C4147EC5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39" name="Freeform 1028">
                <a:extLst>
                  <a:ext uri="{FF2B5EF4-FFF2-40B4-BE49-F238E27FC236}">
                    <a16:creationId xmlns:a16="http://schemas.microsoft.com/office/drawing/2014/main" id="{40837802-3B4E-47EF-9E20-E0F71FF7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0" name="Freeform 1029">
                <a:extLst>
                  <a:ext uri="{FF2B5EF4-FFF2-40B4-BE49-F238E27FC236}">
                    <a16:creationId xmlns:a16="http://schemas.microsoft.com/office/drawing/2014/main" id="{F488DC18-AF46-49D0-9421-04B6575C8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1" name="Freeform 1030">
                <a:extLst>
                  <a:ext uri="{FF2B5EF4-FFF2-40B4-BE49-F238E27FC236}">
                    <a16:creationId xmlns:a16="http://schemas.microsoft.com/office/drawing/2014/main" id="{27C22978-D671-4C5F-A5DE-C079BCB7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2" name="Freeform 1031">
                <a:extLst>
                  <a:ext uri="{FF2B5EF4-FFF2-40B4-BE49-F238E27FC236}">
                    <a16:creationId xmlns:a16="http://schemas.microsoft.com/office/drawing/2014/main" id="{7DE8E3D1-34A8-446A-9BD3-02D829F94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3" name="Freeform 1032">
                <a:extLst>
                  <a:ext uri="{FF2B5EF4-FFF2-40B4-BE49-F238E27FC236}">
                    <a16:creationId xmlns:a16="http://schemas.microsoft.com/office/drawing/2014/main" id="{F7FA5A5E-73F1-4FF3-AC2C-BEF1A0E8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4" name="Freeform 1033">
                <a:extLst>
                  <a:ext uri="{FF2B5EF4-FFF2-40B4-BE49-F238E27FC236}">
                    <a16:creationId xmlns:a16="http://schemas.microsoft.com/office/drawing/2014/main" id="{0339D22F-5DFA-4D1D-AA5F-EDC3356D5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5" name="Freeform 1034">
                <a:extLst>
                  <a:ext uri="{FF2B5EF4-FFF2-40B4-BE49-F238E27FC236}">
                    <a16:creationId xmlns:a16="http://schemas.microsoft.com/office/drawing/2014/main" id="{DDE7EAD8-FC62-4B17-8473-3D3D0E19F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6" name="Freeform 1035">
                <a:extLst>
                  <a:ext uri="{FF2B5EF4-FFF2-40B4-BE49-F238E27FC236}">
                    <a16:creationId xmlns:a16="http://schemas.microsoft.com/office/drawing/2014/main" id="{A3B29443-7C7F-413E-BD15-1F2E3139E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7" name="Freeform 1036">
                <a:extLst>
                  <a:ext uri="{FF2B5EF4-FFF2-40B4-BE49-F238E27FC236}">
                    <a16:creationId xmlns:a16="http://schemas.microsoft.com/office/drawing/2014/main" id="{23BFF635-FDA0-4729-82F8-8D8CE775C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8" name="Freeform 1037">
                <a:extLst>
                  <a:ext uri="{FF2B5EF4-FFF2-40B4-BE49-F238E27FC236}">
                    <a16:creationId xmlns:a16="http://schemas.microsoft.com/office/drawing/2014/main" id="{53EF84BC-29BD-4578-A6F5-4B52071D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49" name="Freeform 1038">
                <a:extLst>
                  <a:ext uri="{FF2B5EF4-FFF2-40B4-BE49-F238E27FC236}">
                    <a16:creationId xmlns:a16="http://schemas.microsoft.com/office/drawing/2014/main" id="{83A41AC1-0F2D-4D22-BA7F-17AEA27A8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0" name="Freeform 1039">
                <a:extLst>
                  <a:ext uri="{FF2B5EF4-FFF2-40B4-BE49-F238E27FC236}">
                    <a16:creationId xmlns:a16="http://schemas.microsoft.com/office/drawing/2014/main" id="{C47AB84F-E167-4685-9EF8-EC6F43FA3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1" name="Freeform 1040">
                <a:extLst>
                  <a:ext uri="{FF2B5EF4-FFF2-40B4-BE49-F238E27FC236}">
                    <a16:creationId xmlns:a16="http://schemas.microsoft.com/office/drawing/2014/main" id="{F3740413-000B-425F-84D7-778E36B8E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2" name="Freeform 1041">
                <a:extLst>
                  <a:ext uri="{FF2B5EF4-FFF2-40B4-BE49-F238E27FC236}">
                    <a16:creationId xmlns:a16="http://schemas.microsoft.com/office/drawing/2014/main" id="{491B7A20-8F1E-47F4-8CB2-9A82EA07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3" name="Freeform 1042">
                <a:extLst>
                  <a:ext uri="{FF2B5EF4-FFF2-40B4-BE49-F238E27FC236}">
                    <a16:creationId xmlns:a16="http://schemas.microsoft.com/office/drawing/2014/main" id="{3BB49467-62D4-4D31-AAEC-E9F9F810D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4" name="Freeform 1043">
                <a:extLst>
                  <a:ext uri="{FF2B5EF4-FFF2-40B4-BE49-F238E27FC236}">
                    <a16:creationId xmlns:a16="http://schemas.microsoft.com/office/drawing/2014/main" id="{C438E8BF-0E9B-48D6-B9D3-0CE858B38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5" name="Freeform 1044">
                <a:extLst>
                  <a:ext uri="{FF2B5EF4-FFF2-40B4-BE49-F238E27FC236}">
                    <a16:creationId xmlns:a16="http://schemas.microsoft.com/office/drawing/2014/main" id="{2F216288-C09F-4256-82C9-1782AEAE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6" name="Freeform 1045">
                <a:extLst>
                  <a:ext uri="{FF2B5EF4-FFF2-40B4-BE49-F238E27FC236}">
                    <a16:creationId xmlns:a16="http://schemas.microsoft.com/office/drawing/2014/main" id="{E6EF9045-EC9D-4985-A8DB-EB789AEA1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7" name="Freeform 1046">
                <a:extLst>
                  <a:ext uri="{FF2B5EF4-FFF2-40B4-BE49-F238E27FC236}">
                    <a16:creationId xmlns:a16="http://schemas.microsoft.com/office/drawing/2014/main" id="{57680B7D-FA81-4B14-8968-A0A7F5957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8" name="Freeform 1047">
                <a:extLst>
                  <a:ext uri="{FF2B5EF4-FFF2-40B4-BE49-F238E27FC236}">
                    <a16:creationId xmlns:a16="http://schemas.microsoft.com/office/drawing/2014/main" id="{86B84C3C-80AB-4811-9462-8109B1CEE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59" name="Freeform 1048">
                <a:extLst>
                  <a:ext uri="{FF2B5EF4-FFF2-40B4-BE49-F238E27FC236}">
                    <a16:creationId xmlns:a16="http://schemas.microsoft.com/office/drawing/2014/main" id="{F089A4AA-4790-4955-AFB3-8C1809ED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0" name="Freeform 1049">
                <a:extLst>
                  <a:ext uri="{FF2B5EF4-FFF2-40B4-BE49-F238E27FC236}">
                    <a16:creationId xmlns:a16="http://schemas.microsoft.com/office/drawing/2014/main" id="{7B085DD0-C3FD-4599-8577-93543B25A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1" name="Freeform 1050">
                <a:extLst>
                  <a:ext uri="{FF2B5EF4-FFF2-40B4-BE49-F238E27FC236}">
                    <a16:creationId xmlns:a16="http://schemas.microsoft.com/office/drawing/2014/main" id="{DF53A2C2-C74E-4688-B14D-0DF25D4DB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2" name="Freeform 1051">
                <a:extLst>
                  <a:ext uri="{FF2B5EF4-FFF2-40B4-BE49-F238E27FC236}">
                    <a16:creationId xmlns:a16="http://schemas.microsoft.com/office/drawing/2014/main" id="{3B4D6B0E-840C-4A3F-A501-44DE74EF7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3" name="Freeform 1052">
                <a:extLst>
                  <a:ext uri="{FF2B5EF4-FFF2-40B4-BE49-F238E27FC236}">
                    <a16:creationId xmlns:a16="http://schemas.microsoft.com/office/drawing/2014/main" id="{74690E33-975E-4BDD-96AE-106951A90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4" name="Freeform 1053">
                <a:extLst>
                  <a:ext uri="{FF2B5EF4-FFF2-40B4-BE49-F238E27FC236}">
                    <a16:creationId xmlns:a16="http://schemas.microsoft.com/office/drawing/2014/main" id="{03A72FE4-290D-4AF0-A759-7BBC49EF1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5" name="Freeform 1054">
                <a:extLst>
                  <a:ext uri="{FF2B5EF4-FFF2-40B4-BE49-F238E27FC236}">
                    <a16:creationId xmlns:a16="http://schemas.microsoft.com/office/drawing/2014/main" id="{48AB3090-C55D-4CB5-9A4E-CDB1DDEF7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6" name="Freeform 1055">
                <a:extLst>
                  <a:ext uri="{FF2B5EF4-FFF2-40B4-BE49-F238E27FC236}">
                    <a16:creationId xmlns:a16="http://schemas.microsoft.com/office/drawing/2014/main" id="{0A5934EC-E679-40B1-BF5F-6B33D6471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7" name="Freeform 1056">
                <a:extLst>
                  <a:ext uri="{FF2B5EF4-FFF2-40B4-BE49-F238E27FC236}">
                    <a16:creationId xmlns:a16="http://schemas.microsoft.com/office/drawing/2014/main" id="{868674C1-375A-4A70-B0C7-D7054504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8" name="Freeform 1057">
                <a:extLst>
                  <a:ext uri="{FF2B5EF4-FFF2-40B4-BE49-F238E27FC236}">
                    <a16:creationId xmlns:a16="http://schemas.microsoft.com/office/drawing/2014/main" id="{2EA14C27-61AD-4990-8A05-4F52FBE43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69" name="Freeform 1058">
                <a:extLst>
                  <a:ext uri="{FF2B5EF4-FFF2-40B4-BE49-F238E27FC236}">
                    <a16:creationId xmlns:a16="http://schemas.microsoft.com/office/drawing/2014/main" id="{31F2D858-050B-4525-B1E7-27F59C2CA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0" name="Freeform 1059">
                <a:extLst>
                  <a:ext uri="{FF2B5EF4-FFF2-40B4-BE49-F238E27FC236}">
                    <a16:creationId xmlns:a16="http://schemas.microsoft.com/office/drawing/2014/main" id="{DFBD3218-1171-4A7A-96BE-C6AA84382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1" name="Freeform 1060">
                <a:extLst>
                  <a:ext uri="{FF2B5EF4-FFF2-40B4-BE49-F238E27FC236}">
                    <a16:creationId xmlns:a16="http://schemas.microsoft.com/office/drawing/2014/main" id="{45C3AE77-A6C9-4002-B576-DF7904D4B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2" name="Freeform 1061">
                <a:extLst>
                  <a:ext uri="{FF2B5EF4-FFF2-40B4-BE49-F238E27FC236}">
                    <a16:creationId xmlns:a16="http://schemas.microsoft.com/office/drawing/2014/main" id="{4C207C6B-AC5C-4330-BC8C-92EC97554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3" name="Freeform 1062">
                <a:extLst>
                  <a:ext uri="{FF2B5EF4-FFF2-40B4-BE49-F238E27FC236}">
                    <a16:creationId xmlns:a16="http://schemas.microsoft.com/office/drawing/2014/main" id="{E8C737B5-A05D-4FD5-8138-01EC6954A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4" name="Freeform 1063">
                <a:extLst>
                  <a:ext uri="{FF2B5EF4-FFF2-40B4-BE49-F238E27FC236}">
                    <a16:creationId xmlns:a16="http://schemas.microsoft.com/office/drawing/2014/main" id="{AF10C0BE-52CE-4D40-9865-0EAADAAE1F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5" name="Freeform 1064">
                <a:extLst>
                  <a:ext uri="{FF2B5EF4-FFF2-40B4-BE49-F238E27FC236}">
                    <a16:creationId xmlns:a16="http://schemas.microsoft.com/office/drawing/2014/main" id="{A31A8B46-F088-4FF3-A74D-1BC2C0339B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6" name="Freeform 1065">
                <a:extLst>
                  <a:ext uri="{FF2B5EF4-FFF2-40B4-BE49-F238E27FC236}">
                    <a16:creationId xmlns:a16="http://schemas.microsoft.com/office/drawing/2014/main" id="{A1426127-7C52-4947-BFB6-A56DFBB2AE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7" name="Freeform 1066">
                <a:extLst>
                  <a:ext uri="{FF2B5EF4-FFF2-40B4-BE49-F238E27FC236}">
                    <a16:creationId xmlns:a16="http://schemas.microsoft.com/office/drawing/2014/main" id="{A5CD71B2-4E2A-420D-89B9-2DC4A1FAC1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8" name="Freeform 1067">
                <a:extLst>
                  <a:ext uri="{FF2B5EF4-FFF2-40B4-BE49-F238E27FC236}">
                    <a16:creationId xmlns:a16="http://schemas.microsoft.com/office/drawing/2014/main" id="{D4A66086-0ADF-46CB-BD2C-68CB4A843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79" name="Freeform 1068">
                <a:extLst>
                  <a:ext uri="{FF2B5EF4-FFF2-40B4-BE49-F238E27FC236}">
                    <a16:creationId xmlns:a16="http://schemas.microsoft.com/office/drawing/2014/main" id="{08B953B3-95A8-4D31-A110-6B5AF9E81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0" name="Freeform 1069">
                <a:extLst>
                  <a:ext uri="{FF2B5EF4-FFF2-40B4-BE49-F238E27FC236}">
                    <a16:creationId xmlns:a16="http://schemas.microsoft.com/office/drawing/2014/main" id="{607B2C1D-BC11-4521-8490-524377B20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1" name="Freeform 1070">
                <a:extLst>
                  <a:ext uri="{FF2B5EF4-FFF2-40B4-BE49-F238E27FC236}">
                    <a16:creationId xmlns:a16="http://schemas.microsoft.com/office/drawing/2014/main" id="{04E48AFD-6CC8-46A2-B1CF-ED1DAFF097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2" name="Freeform 1071">
                <a:extLst>
                  <a:ext uri="{FF2B5EF4-FFF2-40B4-BE49-F238E27FC236}">
                    <a16:creationId xmlns:a16="http://schemas.microsoft.com/office/drawing/2014/main" id="{9E36AD57-7B6D-4313-8BA7-5C3808CAD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3" name="Freeform 1072">
                <a:extLst>
                  <a:ext uri="{FF2B5EF4-FFF2-40B4-BE49-F238E27FC236}">
                    <a16:creationId xmlns:a16="http://schemas.microsoft.com/office/drawing/2014/main" id="{456A6D18-E590-4802-8E6E-0D35F3CC4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4" name="Freeform 1073">
                <a:extLst>
                  <a:ext uri="{FF2B5EF4-FFF2-40B4-BE49-F238E27FC236}">
                    <a16:creationId xmlns:a16="http://schemas.microsoft.com/office/drawing/2014/main" id="{BBFF80EA-4031-452C-9A47-CF0CCDA7F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5" name="Freeform 1074">
                <a:extLst>
                  <a:ext uri="{FF2B5EF4-FFF2-40B4-BE49-F238E27FC236}">
                    <a16:creationId xmlns:a16="http://schemas.microsoft.com/office/drawing/2014/main" id="{AC44B02F-F2C9-4AEE-BC64-3D6C8D3FF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6" name="Freeform 1075">
                <a:extLst>
                  <a:ext uri="{FF2B5EF4-FFF2-40B4-BE49-F238E27FC236}">
                    <a16:creationId xmlns:a16="http://schemas.microsoft.com/office/drawing/2014/main" id="{8F36FD66-1A94-4ADE-A60E-9B38F1B7B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7" name="Freeform 1076">
                <a:extLst>
                  <a:ext uri="{FF2B5EF4-FFF2-40B4-BE49-F238E27FC236}">
                    <a16:creationId xmlns:a16="http://schemas.microsoft.com/office/drawing/2014/main" id="{AB7B1A60-22D4-42AD-869C-92F961C434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8" name="Freeform 1077">
                <a:extLst>
                  <a:ext uri="{FF2B5EF4-FFF2-40B4-BE49-F238E27FC236}">
                    <a16:creationId xmlns:a16="http://schemas.microsoft.com/office/drawing/2014/main" id="{F56A526B-55C0-499C-9D2A-C4FF960408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89" name="Freeform 1078">
                <a:extLst>
                  <a:ext uri="{FF2B5EF4-FFF2-40B4-BE49-F238E27FC236}">
                    <a16:creationId xmlns:a16="http://schemas.microsoft.com/office/drawing/2014/main" id="{3922F61C-8E38-4C7E-B531-D15B066579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0" name="Freeform 1079">
                <a:extLst>
                  <a:ext uri="{FF2B5EF4-FFF2-40B4-BE49-F238E27FC236}">
                    <a16:creationId xmlns:a16="http://schemas.microsoft.com/office/drawing/2014/main" id="{F90672AF-9795-44E6-8779-727686B32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1" name="Freeform 1080">
                <a:extLst>
                  <a:ext uri="{FF2B5EF4-FFF2-40B4-BE49-F238E27FC236}">
                    <a16:creationId xmlns:a16="http://schemas.microsoft.com/office/drawing/2014/main" id="{92E1FFD0-DB0F-4550-84B1-C51F301E0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2" name="Freeform 1081">
                <a:extLst>
                  <a:ext uri="{FF2B5EF4-FFF2-40B4-BE49-F238E27FC236}">
                    <a16:creationId xmlns:a16="http://schemas.microsoft.com/office/drawing/2014/main" id="{D2AA3829-6427-40EA-A6B7-916F9D7052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3" name="Freeform 1082">
                <a:extLst>
                  <a:ext uri="{FF2B5EF4-FFF2-40B4-BE49-F238E27FC236}">
                    <a16:creationId xmlns:a16="http://schemas.microsoft.com/office/drawing/2014/main" id="{52F8F4AE-8DB9-4E8E-A1A8-AA9849EFA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4" name="Freeform 1083">
                <a:extLst>
                  <a:ext uri="{FF2B5EF4-FFF2-40B4-BE49-F238E27FC236}">
                    <a16:creationId xmlns:a16="http://schemas.microsoft.com/office/drawing/2014/main" id="{2FB5F187-3E21-47F1-92F8-A45FE93FE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5" name="Freeform 1084">
                <a:extLst>
                  <a:ext uri="{FF2B5EF4-FFF2-40B4-BE49-F238E27FC236}">
                    <a16:creationId xmlns:a16="http://schemas.microsoft.com/office/drawing/2014/main" id="{20D816A6-D29E-4F87-8DF2-F94F73F48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6" name="Freeform 1085">
                <a:extLst>
                  <a:ext uri="{FF2B5EF4-FFF2-40B4-BE49-F238E27FC236}">
                    <a16:creationId xmlns:a16="http://schemas.microsoft.com/office/drawing/2014/main" id="{58DCD353-1CC0-4EF4-85A3-92C7B6D542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7" name="Freeform 1086">
                <a:extLst>
                  <a:ext uri="{FF2B5EF4-FFF2-40B4-BE49-F238E27FC236}">
                    <a16:creationId xmlns:a16="http://schemas.microsoft.com/office/drawing/2014/main" id="{BDF63D16-5256-4C84-BA2D-8C070B6ECF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8" name="Freeform 1087">
                <a:extLst>
                  <a:ext uri="{FF2B5EF4-FFF2-40B4-BE49-F238E27FC236}">
                    <a16:creationId xmlns:a16="http://schemas.microsoft.com/office/drawing/2014/main" id="{33CB5CFB-1287-463F-AE7E-00A0DA03C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99" name="Freeform 1088">
                <a:extLst>
                  <a:ext uri="{FF2B5EF4-FFF2-40B4-BE49-F238E27FC236}">
                    <a16:creationId xmlns:a16="http://schemas.microsoft.com/office/drawing/2014/main" id="{22612C31-89A8-4827-803B-724A3A8DC4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0" name="Freeform 1089">
                <a:extLst>
                  <a:ext uri="{FF2B5EF4-FFF2-40B4-BE49-F238E27FC236}">
                    <a16:creationId xmlns:a16="http://schemas.microsoft.com/office/drawing/2014/main" id="{0C93B5DF-5947-4F54-BDFC-2F88596F1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1" name="Freeform 1090">
                <a:extLst>
                  <a:ext uri="{FF2B5EF4-FFF2-40B4-BE49-F238E27FC236}">
                    <a16:creationId xmlns:a16="http://schemas.microsoft.com/office/drawing/2014/main" id="{C49EF5F9-FBD9-4FB8-AB2C-AFE154191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2" name="Freeform 1091">
                <a:extLst>
                  <a:ext uri="{FF2B5EF4-FFF2-40B4-BE49-F238E27FC236}">
                    <a16:creationId xmlns:a16="http://schemas.microsoft.com/office/drawing/2014/main" id="{1A1AD717-B2E5-420E-80D3-8E02C64FC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3" name="Freeform 1092">
                <a:extLst>
                  <a:ext uri="{FF2B5EF4-FFF2-40B4-BE49-F238E27FC236}">
                    <a16:creationId xmlns:a16="http://schemas.microsoft.com/office/drawing/2014/main" id="{2F7F36B7-8770-46B1-BDAF-BD7D9878C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4" name="Freeform 1093">
                <a:extLst>
                  <a:ext uri="{FF2B5EF4-FFF2-40B4-BE49-F238E27FC236}">
                    <a16:creationId xmlns:a16="http://schemas.microsoft.com/office/drawing/2014/main" id="{9B6EDE7A-9748-483A-8FB5-831E17606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5" name="Freeform 1094">
                <a:extLst>
                  <a:ext uri="{FF2B5EF4-FFF2-40B4-BE49-F238E27FC236}">
                    <a16:creationId xmlns:a16="http://schemas.microsoft.com/office/drawing/2014/main" id="{9AC5F468-3B6D-4983-A0A8-F7F9F74765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6" name="Freeform 1095">
                <a:extLst>
                  <a:ext uri="{FF2B5EF4-FFF2-40B4-BE49-F238E27FC236}">
                    <a16:creationId xmlns:a16="http://schemas.microsoft.com/office/drawing/2014/main" id="{06893E58-8C6C-4B46-9AC7-43829FB336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7" name="Freeform 1096">
                <a:extLst>
                  <a:ext uri="{FF2B5EF4-FFF2-40B4-BE49-F238E27FC236}">
                    <a16:creationId xmlns:a16="http://schemas.microsoft.com/office/drawing/2014/main" id="{67F29334-4CBD-4145-A4ED-38E364BA6A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8" name="Freeform 1097">
                <a:extLst>
                  <a:ext uri="{FF2B5EF4-FFF2-40B4-BE49-F238E27FC236}">
                    <a16:creationId xmlns:a16="http://schemas.microsoft.com/office/drawing/2014/main" id="{7F2703B9-7A0D-4834-9C4A-FCC25261A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09" name="Freeform 1098">
                <a:extLst>
                  <a:ext uri="{FF2B5EF4-FFF2-40B4-BE49-F238E27FC236}">
                    <a16:creationId xmlns:a16="http://schemas.microsoft.com/office/drawing/2014/main" id="{6E57BE38-BA5D-4C2B-BDD3-28AC0A323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0" name="Freeform 1099">
                <a:extLst>
                  <a:ext uri="{FF2B5EF4-FFF2-40B4-BE49-F238E27FC236}">
                    <a16:creationId xmlns:a16="http://schemas.microsoft.com/office/drawing/2014/main" id="{79CF16CC-FD86-4A24-8695-7595EAD3E4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1" name="Freeform 1100">
                <a:extLst>
                  <a:ext uri="{FF2B5EF4-FFF2-40B4-BE49-F238E27FC236}">
                    <a16:creationId xmlns:a16="http://schemas.microsoft.com/office/drawing/2014/main" id="{6FD8FA4C-11E1-4215-9441-C8EA8AAABB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2" name="Freeform 1101">
                <a:extLst>
                  <a:ext uri="{FF2B5EF4-FFF2-40B4-BE49-F238E27FC236}">
                    <a16:creationId xmlns:a16="http://schemas.microsoft.com/office/drawing/2014/main" id="{38EF3FCD-FB2E-4105-B17F-D54ADB0988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3" name="Freeform 1102">
                <a:extLst>
                  <a:ext uri="{FF2B5EF4-FFF2-40B4-BE49-F238E27FC236}">
                    <a16:creationId xmlns:a16="http://schemas.microsoft.com/office/drawing/2014/main" id="{28BD7E00-501B-46AD-A2DB-DEC5665746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4" name="Freeform 1103">
                <a:extLst>
                  <a:ext uri="{FF2B5EF4-FFF2-40B4-BE49-F238E27FC236}">
                    <a16:creationId xmlns:a16="http://schemas.microsoft.com/office/drawing/2014/main" id="{C9A60A4F-EAA5-41F0-A262-35708CA359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5" name="Freeform 1104">
                <a:extLst>
                  <a:ext uri="{FF2B5EF4-FFF2-40B4-BE49-F238E27FC236}">
                    <a16:creationId xmlns:a16="http://schemas.microsoft.com/office/drawing/2014/main" id="{C29E60E5-EEEC-41DA-8119-CF0305E91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6" name="Freeform 1105">
                <a:extLst>
                  <a:ext uri="{FF2B5EF4-FFF2-40B4-BE49-F238E27FC236}">
                    <a16:creationId xmlns:a16="http://schemas.microsoft.com/office/drawing/2014/main" id="{3CF49F1F-8B8B-4407-B573-737A8338C3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7" name="Freeform 1106">
                <a:extLst>
                  <a:ext uri="{FF2B5EF4-FFF2-40B4-BE49-F238E27FC236}">
                    <a16:creationId xmlns:a16="http://schemas.microsoft.com/office/drawing/2014/main" id="{CF4D0207-02D8-4043-95C9-E5D0A2DCB5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8" name="Freeform 1107">
                <a:extLst>
                  <a:ext uri="{FF2B5EF4-FFF2-40B4-BE49-F238E27FC236}">
                    <a16:creationId xmlns:a16="http://schemas.microsoft.com/office/drawing/2014/main" id="{23F3D78D-3743-4C8E-A92C-BEC79EF06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19" name="Freeform 1108">
                <a:extLst>
                  <a:ext uri="{FF2B5EF4-FFF2-40B4-BE49-F238E27FC236}">
                    <a16:creationId xmlns:a16="http://schemas.microsoft.com/office/drawing/2014/main" id="{5F4C72B8-AF96-4262-A9AD-D36881BFF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0" name="Freeform 1109">
                <a:extLst>
                  <a:ext uri="{FF2B5EF4-FFF2-40B4-BE49-F238E27FC236}">
                    <a16:creationId xmlns:a16="http://schemas.microsoft.com/office/drawing/2014/main" id="{23CFDA1C-3362-44E3-B046-C1584952F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1" name="Freeform 1110">
                <a:extLst>
                  <a:ext uri="{FF2B5EF4-FFF2-40B4-BE49-F238E27FC236}">
                    <a16:creationId xmlns:a16="http://schemas.microsoft.com/office/drawing/2014/main" id="{A050C3E0-ACC9-4449-8A5D-C5B5E2085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2" name="Freeform 1111">
                <a:extLst>
                  <a:ext uri="{FF2B5EF4-FFF2-40B4-BE49-F238E27FC236}">
                    <a16:creationId xmlns:a16="http://schemas.microsoft.com/office/drawing/2014/main" id="{B8004A3D-2C63-4986-9E35-001B76A725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3" name="Freeform 1112">
                <a:extLst>
                  <a:ext uri="{FF2B5EF4-FFF2-40B4-BE49-F238E27FC236}">
                    <a16:creationId xmlns:a16="http://schemas.microsoft.com/office/drawing/2014/main" id="{F5A22853-8965-44E3-878A-1515207E78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4" name="Freeform 1113">
                <a:extLst>
                  <a:ext uri="{FF2B5EF4-FFF2-40B4-BE49-F238E27FC236}">
                    <a16:creationId xmlns:a16="http://schemas.microsoft.com/office/drawing/2014/main" id="{DBE2492A-DA57-45AB-B65B-7CC4DBD418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5" name="Freeform 1114">
                <a:extLst>
                  <a:ext uri="{FF2B5EF4-FFF2-40B4-BE49-F238E27FC236}">
                    <a16:creationId xmlns:a16="http://schemas.microsoft.com/office/drawing/2014/main" id="{31026E68-3801-435D-9D1D-AFF40F799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6" name="Freeform 1115">
                <a:extLst>
                  <a:ext uri="{FF2B5EF4-FFF2-40B4-BE49-F238E27FC236}">
                    <a16:creationId xmlns:a16="http://schemas.microsoft.com/office/drawing/2014/main" id="{CE427935-F324-428E-B1E3-08985A79F1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7" name="Freeform 1116">
                <a:extLst>
                  <a:ext uri="{FF2B5EF4-FFF2-40B4-BE49-F238E27FC236}">
                    <a16:creationId xmlns:a16="http://schemas.microsoft.com/office/drawing/2014/main" id="{36E1FB91-B616-4D2F-8BE0-6C715F98D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8" name="Freeform 1117">
                <a:extLst>
                  <a:ext uri="{FF2B5EF4-FFF2-40B4-BE49-F238E27FC236}">
                    <a16:creationId xmlns:a16="http://schemas.microsoft.com/office/drawing/2014/main" id="{074BA6B0-B0F3-41E1-ACC8-CF8FA38B9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29" name="Freeform 1118">
                <a:extLst>
                  <a:ext uri="{FF2B5EF4-FFF2-40B4-BE49-F238E27FC236}">
                    <a16:creationId xmlns:a16="http://schemas.microsoft.com/office/drawing/2014/main" id="{438735C0-9D6C-455E-9A2A-6F429474A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0" name="Freeform 1119">
                <a:extLst>
                  <a:ext uri="{FF2B5EF4-FFF2-40B4-BE49-F238E27FC236}">
                    <a16:creationId xmlns:a16="http://schemas.microsoft.com/office/drawing/2014/main" id="{28BB1104-0B65-4E19-9B34-AAE8246ACF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1" name="Freeform 1120">
                <a:extLst>
                  <a:ext uri="{FF2B5EF4-FFF2-40B4-BE49-F238E27FC236}">
                    <a16:creationId xmlns:a16="http://schemas.microsoft.com/office/drawing/2014/main" id="{6AA40E95-52E6-4D7E-B941-99DAC91169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2" name="Freeform 1121">
                <a:extLst>
                  <a:ext uri="{FF2B5EF4-FFF2-40B4-BE49-F238E27FC236}">
                    <a16:creationId xmlns:a16="http://schemas.microsoft.com/office/drawing/2014/main" id="{7B3CC335-7BA9-4F1F-A5AA-F5A497981B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3" name="Freeform 1122">
                <a:extLst>
                  <a:ext uri="{FF2B5EF4-FFF2-40B4-BE49-F238E27FC236}">
                    <a16:creationId xmlns:a16="http://schemas.microsoft.com/office/drawing/2014/main" id="{245E2690-EE9C-45A4-ABD9-8D2FAB62F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4" name="Freeform 1123">
                <a:extLst>
                  <a:ext uri="{FF2B5EF4-FFF2-40B4-BE49-F238E27FC236}">
                    <a16:creationId xmlns:a16="http://schemas.microsoft.com/office/drawing/2014/main" id="{75EF6257-E53D-4632-A7DC-5BB1D7908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5" name="Freeform 1124">
                <a:extLst>
                  <a:ext uri="{FF2B5EF4-FFF2-40B4-BE49-F238E27FC236}">
                    <a16:creationId xmlns:a16="http://schemas.microsoft.com/office/drawing/2014/main" id="{5BAF52CE-3983-41F6-85CD-9C41CFC698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6" name="Freeform 1125">
                <a:extLst>
                  <a:ext uri="{FF2B5EF4-FFF2-40B4-BE49-F238E27FC236}">
                    <a16:creationId xmlns:a16="http://schemas.microsoft.com/office/drawing/2014/main" id="{8B8CABE6-AFDC-4159-BAA3-AF5DA836CB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7" name="Freeform 1126">
                <a:extLst>
                  <a:ext uri="{FF2B5EF4-FFF2-40B4-BE49-F238E27FC236}">
                    <a16:creationId xmlns:a16="http://schemas.microsoft.com/office/drawing/2014/main" id="{8ABB78F1-51C6-40C0-A137-017235175B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8" name="Freeform 1127">
                <a:extLst>
                  <a:ext uri="{FF2B5EF4-FFF2-40B4-BE49-F238E27FC236}">
                    <a16:creationId xmlns:a16="http://schemas.microsoft.com/office/drawing/2014/main" id="{C13A4CFF-6494-4010-A5AF-0EF36B554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39" name="Freeform 1128">
                <a:extLst>
                  <a:ext uri="{FF2B5EF4-FFF2-40B4-BE49-F238E27FC236}">
                    <a16:creationId xmlns:a16="http://schemas.microsoft.com/office/drawing/2014/main" id="{B71BE5F0-7B97-49F8-96F7-F5BF3F869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0" name="Freeform 1129">
                <a:extLst>
                  <a:ext uri="{FF2B5EF4-FFF2-40B4-BE49-F238E27FC236}">
                    <a16:creationId xmlns:a16="http://schemas.microsoft.com/office/drawing/2014/main" id="{B883B570-A70D-4122-ADF8-A40BEB7BE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1" name="Freeform 1130">
                <a:extLst>
                  <a:ext uri="{FF2B5EF4-FFF2-40B4-BE49-F238E27FC236}">
                    <a16:creationId xmlns:a16="http://schemas.microsoft.com/office/drawing/2014/main" id="{1344E100-1CA3-41EF-ADA5-A4FBE631A1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2" name="Freeform 1131">
                <a:extLst>
                  <a:ext uri="{FF2B5EF4-FFF2-40B4-BE49-F238E27FC236}">
                    <a16:creationId xmlns:a16="http://schemas.microsoft.com/office/drawing/2014/main" id="{E0AC5D09-2C95-4D78-A59C-D5A445C33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3" name="Freeform 1132">
                <a:extLst>
                  <a:ext uri="{FF2B5EF4-FFF2-40B4-BE49-F238E27FC236}">
                    <a16:creationId xmlns:a16="http://schemas.microsoft.com/office/drawing/2014/main" id="{C0E296F3-6043-4937-9283-D92D8201B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4" name="Freeform 1133">
                <a:extLst>
                  <a:ext uri="{FF2B5EF4-FFF2-40B4-BE49-F238E27FC236}">
                    <a16:creationId xmlns:a16="http://schemas.microsoft.com/office/drawing/2014/main" id="{5B7C45B6-6F6C-4FD0-85A7-7351A0CCC2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5" name="Freeform 1134">
                <a:extLst>
                  <a:ext uri="{FF2B5EF4-FFF2-40B4-BE49-F238E27FC236}">
                    <a16:creationId xmlns:a16="http://schemas.microsoft.com/office/drawing/2014/main" id="{D0D34F90-7A03-411F-9AD0-071BD405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6" name="Freeform 1135">
                <a:extLst>
                  <a:ext uri="{FF2B5EF4-FFF2-40B4-BE49-F238E27FC236}">
                    <a16:creationId xmlns:a16="http://schemas.microsoft.com/office/drawing/2014/main" id="{9C422C95-E72B-4C3C-ABCB-D709F721F7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7" name="Freeform 1136">
                <a:extLst>
                  <a:ext uri="{FF2B5EF4-FFF2-40B4-BE49-F238E27FC236}">
                    <a16:creationId xmlns:a16="http://schemas.microsoft.com/office/drawing/2014/main" id="{80905BBA-2DE4-4D5B-9780-0A8628E42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8" name="Freeform 1137">
                <a:extLst>
                  <a:ext uri="{FF2B5EF4-FFF2-40B4-BE49-F238E27FC236}">
                    <a16:creationId xmlns:a16="http://schemas.microsoft.com/office/drawing/2014/main" id="{905A30F0-E8D9-4CC4-AFAC-2632AA4DE5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49" name="Freeform 1138">
                <a:extLst>
                  <a:ext uri="{FF2B5EF4-FFF2-40B4-BE49-F238E27FC236}">
                    <a16:creationId xmlns:a16="http://schemas.microsoft.com/office/drawing/2014/main" id="{076D86B6-5728-40BF-BE00-FA4F8606B7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0" name="Freeform 1139">
                <a:extLst>
                  <a:ext uri="{FF2B5EF4-FFF2-40B4-BE49-F238E27FC236}">
                    <a16:creationId xmlns:a16="http://schemas.microsoft.com/office/drawing/2014/main" id="{C4492DE1-2973-4996-B93B-A28515169D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1" name="Freeform 1140">
                <a:extLst>
                  <a:ext uri="{FF2B5EF4-FFF2-40B4-BE49-F238E27FC236}">
                    <a16:creationId xmlns:a16="http://schemas.microsoft.com/office/drawing/2014/main" id="{E8411A8F-34A2-4A89-B6C4-818A113FD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2" name="Freeform 1141">
                <a:extLst>
                  <a:ext uri="{FF2B5EF4-FFF2-40B4-BE49-F238E27FC236}">
                    <a16:creationId xmlns:a16="http://schemas.microsoft.com/office/drawing/2014/main" id="{18B482CA-7EBB-478F-8657-0BB4ABC5E9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3" name="Freeform 1142">
                <a:extLst>
                  <a:ext uri="{FF2B5EF4-FFF2-40B4-BE49-F238E27FC236}">
                    <a16:creationId xmlns:a16="http://schemas.microsoft.com/office/drawing/2014/main" id="{99472CBB-1B2E-4F00-92A3-DE820E23E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4" name="Freeform 1143">
                <a:extLst>
                  <a:ext uri="{FF2B5EF4-FFF2-40B4-BE49-F238E27FC236}">
                    <a16:creationId xmlns:a16="http://schemas.microsoft.com/office/drawing/2014/main" id="{C6E77110-FD62-49E9-9A1C-9D1B91439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5" name="Freeform 1144">
                <a:extLst>
                  <a:ext uri="{FF2B5EF4-FFF2-40B4-BE49-F238E27FC236}">
                    <a16:creationId xmlns:a16="http://schemas.microsoft.com/office/drawing/2014/main" id="{908A5508-11F5-4239-9D78-C704ABA14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6" name="Freeform 1145">
                <a:extLst>
                  <a:ext uri="{FF2B5EF4-FFF2-40B4-BE49-F238E27FC236}">
                    <a16:creationId xmlns:a16="http://schemas.microsoft.com/office/drawing/2014/main" id="{23DCC793-932A-44DF-B73C-E66AAB3C81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7" name="Freeform 1146">
                <a:extLst>
                  <a:ext uri="{FF2B5EF4-FFF2-40B4-BE49-F238E27FC236}">
                    <a16:creationId xmlns:a16="http://schemas.microsoft.com/office/drawing/2014/main" id="{21EA3610-7398-4438-9F91-824091560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8" name="Freeform 1147">
                <a:extLst>
                  <a:ext uri="{FF2B5EF4-FFF2-40B4-BE49-F238E27FC236}">
                    <a16:creationId xmlns:a16="http://schemas.microsoft.com/office/drawing/2014/main" id="{100D00CC-B738-4671-B027-24950DBE0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59" name="Freeform 1148">
                <a:extLst>
                  <a:ext uri="{FF2B5EF4-FFF2-40B4-BE49-F238E27FC236}">
                    <a16:creationId xmlns:a16="http://schemas.microsoft.com/office/drawing/2014/main" id="{A57F81EF-6AD3-4880-8252-564776AC1D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0" name="Freeform 1149">
                <a:extLst>
                  <a:ext uri="{FF2B5EF4-FFF2-40B4-BE49-F238E27FC236}">
                    <a16:creationId xmlns:a16="http://schemas.microsoft.com/office/drawing/2014/main" id="{DF8555DD-552A-4F25-927B-6CBF31C13C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1" name="Freeform 1150">
                <a:extLst>
                  <a:ext uri="{FF2B5EF4-FFF2-40B4-BE49-F238E27FC236}">
                    <a16:creationId xmlns:a16="http://schemas.microsoft.com/office/drawing/2014/main" id="{C931BDCC-49AC-410E-A02A-6F87457550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2" name="Freeform 1151">
                <a:extLst>
                  <a:ext uri="{FF2B5EF4-FFF2-40B4-BE49-F238E27FC236}">
                    <a16:creationId xmlns:a16="http://schemas.microsoft.com/office/drawing/2014/main" id="{45F106B1-8329-4CB0-9655-D5E165EF94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3" name="Freeform 1152">
                <a:extLst>
                  <a:ext uri="{FF2B5EF4-FFF2-40B4-BE49-F238E27FC236}">
                    <a16:creationId xmlns:a16="http://schemas.microsoft.com/office/drawing/2014/main" id="{46824270-467A-4352-9385-0AC19F47A4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4" name="Freeform 1153">
                <a:extLst>
                  <a:ext uri="{FF2B5EF4-FFF2-40B4-BE49-F238E27FC236}">
                    <a16:creationId xmlns:a16="http://schemas.microsoft.com/office/drawing/2014/main" id="{98C3E4A1-E7A6-4991-817E-6A14861F4C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5" name="Freeform 1154">
                <a:extLst>
                  <a:ext uri="{FF2B5EF4-FFF2-40B4-BE49-F238E27FC236}">
                    <a16:creationId xmlns:a16="http://schemas.microsoft.com/office/drawing/2014/main" id="{DC54355E-A151-44A2-AFE0-756786601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6" name="Freeform 1155">
                <a:extLst>
                  <a:ext uri="{FF2B5EF4-FFF2-40B4-BE49-F238E27FC236}">
                    <a16:creationId xmlns:a16="http://schemas.microsoft.com/office/drawing/2014/main" id="{3E334B04-B9CB-4FA8-946C-85084C1F9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7" name="Freeform 1156">
                <a:extLst>
                  <a:ext uri="{FF2B5EF4-FFF2-40B4-BE49-F238E27FC236}">
                    <a16:creationId xmlns:a16="http://schemas.microsoft.com/office/drawing/2014/main" id="{75E2005F-8A1A-471F-821C-54AA0A925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8" name="Freeform 1157">
                <a:extLst>
                  <a:ext uri="{FF2B5EF4-FFF2-40B4-BE49-F238E27FC236}">
                    <a16:creationId xmlns:a16="http://schemas.microsoft.com/office/drawing/2014/main" id="{562DE31C-38DE-40EB-BC36-8B9B32C16E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69" name="Freeform 1158">
                <a:extLst>
                  <a:ext uri="{FF2B5EF4-FFF2-40B4-BE49-F238E27FC236}">
                    <a16:creationId xmlns:a16="http://schemas.microsoft.com/office/drawing/2014/main" id="{0FE90AB7-ED7A-4E3C-95B6-998AA03ED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0" name="Freeform 1159">
                <a:extLst>
                  <a:ext uri="{FF2B5EF4-FFF2-40B4-BE49-F238E27FC236}">
                    <a16:creationId xmlns:a16="http://schemas.microsoft.com/office/drawing/2014/main" id="{D1443920-46FE-4605-BBB4-7F40933922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1" name="Freeform 1160">
                <a:extLst>
                  <a:ext uri="{FF2B5EF4-FFF2-40B4-BE49-F238E27FC236}">
                    <a16:creationId xmlns:a16="http://schemas.microsoft.com/office/drawing/2014/main" id="{4B8C5651-9837-49E1-9B59-C94148ABC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2" name="Freeform 1161">
                <a:extLst>
                  <a:ext uri="{FF2B5EF4-FFF2-40B4-BE49-F238E27FC236}">
                    <a16:creationId xmlns:a16="http://schemas.microsoft.com/office/drawing/2014/main" id="{17AE5725-CDE1-40F6-8CCE-CFF0DDA27D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3" name="Freeform 1162">
                <a:extLst>
                  <a:ext uri="{FF2B5EF4-FFF2-40B4-BE49-F238E27FC236}">
                    <a16:creationId xmlns:a16="http://schemas.microsoft.com/office/drawing/2014/main" id="{FCC88A4D-0246-47AB-98F9-E6F90402F7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4" name="Freeform 1163">
                <a:extLst>
                  <a:ext uri="{FF2B5EF4-FFF2-40B4-BE49-F238E27FC236}">
                    <a16:creationId xmlns:a16="http://schemas.microsoft.com/office/drawing/2014/main" id="{62CF6DDB-01AA-45D0-9BCB-DE3E9E54F7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5" name="Freeform 1164">
                <a:extLst>
                  <a:ext uri="{FF2B5EF4-FFF2-40B4-BE49-F238E27FC236}">
                    <a16:creationId xmlns:a16="http://schemas.microsoft.com/office/drawing/2014/main" id="{D4EF4F14-B4DF-4061-81E0-7A28E6A69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6" name="Freeform 1165">
                <a:extLst>
                  <a:ext uri="{FF2B5EF4-FFF2-40B4-BE49-F238E27FC236}">
                    <a16:creationId xmlns:a16="http://schemas.microsoft.com/office/drawing/2014/main" id="{6D2DB653-1049-47D2-B8FE-D3ECAAA92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7" name="Freeform 1166">
                <a:extLst>
                  <a:ext uri="{FF2B5EF4-FFF2-40B4-BE49-F238E27FC236}">
                    <a16:creationId xmlns:a16="http://schemas.microsoft.com/office/drawing/2014/main" id="{413E9051-AC81-4D88-9F97-9A6719FF7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8" name="Freeform 1167">
                <a:extLst>
                  <a:ext uri="{FF2B5EF4-FFF2-40B4-BE49-F238E27FC236}">
                    <a16:creationId xmlns:a16="http://schemas.microsoft.com/office/drawing/2014/main" id="{F256D24A-B4EA-4458-8013-484902C195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79" name="Freeform 1168">
                <a:extLst>
                  <a:ext uri="{FF2B5EF4-FFF2-40B4-BE49-F238E27FC236}">
                    <a16:creationId xmlns:a16="http://schemas.microsoft.com/office/drawing/2014/main" id="{D5DD365C-C2C8-4553-84B6-FA4EB8117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0" name="Freeform 1169">
                <a:extLst>
                  <a:ext uri="{FF2B5EF4-FFF2-40B4-BE49-F238E27FC236}">
                    <a16:creationId xmlns:a16="http://schemas.microsoft.com/office/drawing/2014/main" id="{CA4EA8BB-B75E-4B7D-B5C5-27FD481834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1" name="Freeform 1170">
                <a:extLst>
                  <a:ext uri="{FF2B5EF4-FFF2-40B4-BE49-F238E27FC236}">
                    <a16:creationId xmlns:a16="http://schemas.microsoft.com/office/drawing/2014/main" id="{A091F280-B728-420B-9ECD-D04B4A8951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2" name="Freeform 1171">
                <a:extLst>
                  <a:ext uri="{FF2B5EF4-FFF2-40B4-BE49-F238E27FC236}">
                    <a16:creationId xmlns:a16="http://schemas.microsoft.com/office/drawing/2014/main" id="{DA295B21-33D0-4FE2-A8D1-91C00B406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3" name="Freeform 1172">
                <a:extLst>
                  <a:ext uri="{FF2B5EF4-FFF2-40B4-BE49-F238E27FC236}">
                    <a16:creationId xmlns:a16="http://schemas.microsoft.com/office/drawing/2014/main" id="{64A1D71C-CC17-41AD-B92E-8D0F2AF80F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4" name="Freeform 1173">
                <a:extLst>
                  <a:ext uri="{FF2B5EF4-FFF2-40B4-BE49-F238E27FC236}">
                    <a16:creationId xmlns:a16="http://schemas.microsoft.com/office/drawing/2014/main" id="{6E6EB720-3116-48D1-B622-1492E44E8A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5" name="Freeform 1174">
                <a:extLst>
                  <a:ext uri="{FF2B5EF4-FFF2-40B4-BE49-F238E27FC236}">
                    <a16:creationId xmlns:a16="http://schemas.microsoft.com/office/drawing/2014/main" id="{A6F977F3-C59E-488D-88EB-C51FB8862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6" name="Freeform 1175">
                <a:extLst>
                  <a:ext uri="{FF2B5EF4-FFF2-40B4-BE49-F238E27FC236}">
                    <a16:creationId xmlns:a16="http://schemas.microsoft.com/office/drawing/2014/main" id="{7B9949A6-D43D-4F43-9844-E2832F02E5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7" name="Freeform 1176">
                <a:extLst>
                  <a:ext uri="{FF2B5EF4-FFF2-40B4-BE49-F238E27FC236}">
                    <a16:creationId xmlns:a16="http://schemas.microsoft.com/office/drawing/2014/main" id="{52A58068-BFCD-48A9-A4F1-7322B344C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8" name="Freeform 1177">
                <a:extLst>
                  <a:ext uri="{FF2B5EF4-FFF2-40B4-BE49-F238E27FC236}">
                    <a16:creationId xmlns:a16="http://schemas.microsoft.com/office/drawing/2014/main" id="{43495030-4BD6-4A84-88B2-6EF355145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89" name="Freeform 1178">
                <a:extLst>
                  <a:ext uri="{FF2B5EF4-FFF2-40B4-BE49-F238E27FC236}">
                    <a16:creationId xmlns:a16="http://schemas.microsoft.com/office/drawing/2014/main" id="{88C99996-BFE9-437B-9739-90728261A6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0" name="Freeform 1179">
                <a:extLst>
                  <a:ext uri="{FF2B5EF4-FFF2-40B4-BE49-F238E27FC236}">
                    <a16:creationId xmlns:a16="http://schemas.microsoft.com/office/drawing/2014/main" id="{71E898D2-12E3-49A4-B2E5-CD2E8A2B39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1" name="Freeform 1180">
                <a:extLst>
                  <a:ext uri="{FF2B5EF4-FFF2-40B4-BE49-F238E27FC236}">
                    <a16:creationId xmlns:a16="http://schemas.microsoft.com/office/drawing/2014/main" id="{5570F4C8-DDB5-4B83-9E0B-9941A301D7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2" name="Freeform 1181">
                <a:extLst>
                  <a:ext uri="{FF2B5EF4-FFF2-40B4-BE49-F238E27FC236}">
                    <a16:creationId xmlns:a16="http://schemas.microsoft.com/office/drawing/2014/main" id="{6CD86964-0DB6-4289-87C1-DCE53A8E6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3" name="Freeform 1182">
                <a:extLst>
                  <a:ext uri="{FF2B5EF4-FFF2-40B4-BE49-F238E27FC236}">
                    <a16:creationId xmlns:a16="http://schemas.microsoft.com/office/drawing/2014/main" id="{9684D2AF-35B4-4DEA-A9BB-A680ED9709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4" name="Freeform 1183">
                <a:extLst>
                  <a:ext uri="{FF2B5EF4-FFF2-40B4-BE49-F238E27FC236}">
                    <a16:creationId xmlns:a16="http://schemas.microsoft.com/office/drawing/2014/main" id="{3A349DAC-294D-4D55-ADC7-718F8FB0C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5" name="Freeform 1184">
                <a:extLst>
                  <a:ext uri="{FF2B5EF4-FFF2-40B4-BE49-F238E27FC236}">
                    <a16:creationId xmlns:a16="http://schemas.microsoft.com/office/drawing/2014/main" id="{49505611-7781-4D88-9E66-8EB4064CF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6" name="Freeform 1185">
                <a:extLst>
                  <a:ext uri="{FF2B5EF4-FFF2-40B4-BE49-F238E27FC236}">
                    <a16:creationId xmlns:a16="http://schemas.microsoft.com/office/drawing/2014/main" id="{45002157-0281-45AE-A62B-469394499E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7" name="Freeform 1186">
                <a:extLst>
                  <a:ext uri="{FF2B5EF4-FFF2-40B4-BE49-F238E27FC236}">
                    <a16:creationId xmlns:a16="http://schemas.microsoft.com/office/drawing/2014/main" id="{A271D696-A02E-4E00-BBD5-8E028CDF64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8" name="Freeform 1187">
                <a:extLst>
                  <a:ext uri="{FF2B5EF4-FFF2-40B4-BE49-F238E27FC236}">
                    <a16:creationId xmlns:a16="http://schemas.microsoft.com/office/drawing/2014/main" id="{6D01663C-A8CE-4399-B27C-1A76BCAF3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99" name="Freeform 1188">
                <a:extLst>
                  <a:ext uri="{FF2B5EF4-FFF2-40B4-BE49-F238E27FC236}">
                    <a16:creationId xmlns:a16="http://schemas.microsoft.com/office/drawing/2014/main" id="{B7719D91-0CE0-4533-A184-D57515080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0" name="Freeform 1189">
                <a:extLst>
                  <a:ext uri="{FF2B5EF4-FFF2-40B4-BE49-F238E27FC236}">
                    <a16:creationId xmlns:a16="http://schemas.microsoft.com/office/drawing/2014/main" id="{76A1EF03-7755-4A48-B031-87BEE8AC6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1" name="Freeform 1190">
                <a:extLst>
                  <a:ext uri="{FF2B5EF4-FFF2-40B4-BE49-F238E27FC236}">
                    <a16:creationId xmlns:a16="http://schemas.microsoft.com/office/drawing/2014/main" id="{CFFF32B5-E54B-463F-8892-4E3FB56137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2" name="Freeform 1191">
                <a:extLst>
                  <a:ext uri="{FF2B5EF4-FFF2-40B4-BE49-F238E27FC236}">
                    <a16:creationId xmlns:a16="http://schemas.microsoft.com/office/drawing/2014/main" id="{944DB7EB-0234-48F3-B9E1-D2A579A56E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3" name="Freeform 1192">
                <a:extLst>
                  <a:ext uri="{FF2B5EF4-FFF2-40B4-BE49-F238E27FC236}">
                    <a16:creationId xmlns:a16="http://schemas.microsoft.com/office/drawing/2014/main" id="{841C6A5B-89C3-4F70-8231-C64296146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4" name="Freeform 1193">
                <a:extLst>
                  <a:ext uri="{FF2B5EF4-FFF2-40B4-BE49-F238E27FC236}">
                    <a16:creationId xmlns:a16="http://schemas.microsoft.com/office/drawing/2014/main" id="{D6899AA3-E71D-4189-9EC0-F4CD5D18E4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5" name="Freeform 1194">
                <a:extLst>
                  <a:ext uri="{FF2B5EF4-FFF2-40B4-BE49-F238E27FC236}">
                    <a16:creationId xmlns:a16="http://schemas.microsoft.com/office/drawing/2014/main" id="{B3B62A31-7803-4232-AB4D-14A3564DB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6" name="Freeform 1195">
                <a:extLst>
                  <a:ext uri="{FF2B5EF4-FFF2-40B4-BE49-F238E27FC236}">
                    <a16:creationId xmlns:a16="http://schemas.microsoft.com/office/drawing/2014/main" id="{B16C719B-61A0-4361-9D5B-D95860D1FE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7" name="Freeform 1196">
                <a:extLst>
                  <a:ext uri="{FF2B5EF4-FFF2-40B4-BE49-F238E27FC236}">
                    <a16:creationId xmlns:a16="http://schemas.microsoft.com/office/drawing/2014/main" id="{8A92BDA3-BDAE-48B2-8023-E193E3E63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8" name="Freeform 1197">
                <a:extLst>
                  <a:ext uri="{FF2B5EF4-FFF2-40B4-BE49-F238E27FC236}">
                    <a16:creationId xmlns:a16="http://schemas.microsoft.com/office/drawing/2014/main" id="{479F8A72-B98E-4862-9E73-27A820CFA2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09" name="Freeform 1198">
                <a:extLst>
                  <a:ext uri="{FF2B5EF4-FFF2-40B4-BE49-F238E27FC236}">
                    <a16:creationId xmlns:a16="http://schemas.microsoft.com/office/drawing/2014/main" id="{1DAFE795-3176-4917-B204-545D57C0F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0" name="Freeform 1199">
                <a:extLst>
                  <a:ext uri="{FF2B5EF4-FFF2-40B4-BE49-F238E27FC236}">
                    <a16:creationId xmlns:a16="http://schemas.microsoft.com/office/drawing/2014/main" id="{0794A5F6-4A13-4D58-98C5-A6563A8A9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1" name="Freeform 1200">
                <a:extLst>
                  <a:ext uri="{FF2B5EF4-FFF2-40B4-BE49-F238E27FC236}">
                    <a16:creationId xmlns:a16="http://schemas.microsoft.com/office/drawing/2014/main" id="{E4BF5F62-AC07-448F-9A9A-B2D8E22090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2" name="Freeform 1201">
                <a:extLst>
                  <a:ext uri="{FF2B5EF4-FFF2-40B4-BE49-F238E27FC236}">
                    <a16:creationId xmlns:a16="http://schemas.microsoft.com/office/drawing/2014/main" id="{4A8A9D4C-3529-4BD1-82B5-24E074C8B2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3" name="Freeform 1202">
                <a:extLst>
                  <a:ext uri="{FF2B5EF4-FFF2-40B4-BE49-F238E27FC236}">
                    <a16:creationId xmlns:a16="http://schemas.microsoft.com/office/drawing/2014/main" id="{F8E46843-39B8-4AD7-A036-E23C7671F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4" name="Freeform 1203">
                <a:extLst>
                  <a:ext uri="{FF2B5EF4-FFF2-40B4-BE49-F238E27FC236}">
                    <a16:creationId xmlns:a16="http://schemas.microsoft.com/office/drawing/2014/main" id="{27014D84-ED34-4710-96E6-C470AC5C5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5" name="Freeform 1204">
                <a:extLst>
                  <a:ext uri="{FF2B5EF4-FFF2-40B4-BE49-F238E27FC236}">
                    <a16:creationId xmlns:a16="http://schemas.microsoft.com/office/drawing/2014/main" id="{45DE020B-2B96-471C-9EED-4CBD38353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6" name="Freeform 1205">
                <a:extLst>
                  <a:ext uri="{FF2B5EF4-FFF2-40B4-BE49-F238E27FC236}">
                    <a16:creationId xmlns:a16="http://schemas.microsoft.com/office/drawing/2014/main" id="{600D4C28-69CD-42C3-A9CF-B6EF31ABD8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7" name="Freeform 1206">
                <a:extLst>
                  <a:ext uri="{FF2B5EF4-FFF2-40B4-BE49-F238E27FC236}">
                    <a16:creationId xmlns:a16="http://schemas.microsoft.com/office/drawing/2014/main" id="{0D095BBA-9BBE-4451-8F7C-3CB4EE5A1D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8" name="Freeform 1207">
                <a:extLst>
                  <a:ext uri="{FF2B5EF4-FFF2-40B4-BE49-F238E27FC236}">
                    <a16:creationId xmlns:a16="http://schemas.microsoft.com/office/drawing/2014/main" id="{236AF9CB-0EB7-497E-B29A-8D8FF1926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19" name="Freeform 1208">
                <a:extLst>
                  <a:ext uri="{FF2B5EF4-FFF2-40B4-BE49-F238E27FC236}">
                    <a16:creationId xmlns:a16="http://schemas.microsoft.com/office/drawing/2014/main" id="{3B75F493-D13C-4EB7-9774-41FC4977E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0" name="Freeform 1209">
                <a:extLst>
                  <a:ext uri="{FF2B5EF4-FFF2-40B4-BE49-F238E27FC236}">
                    <a16:creationId xmlns:a16="http://schemas.microsoft.com/office/drawing/2014/main" id="{BEA7F5C8-0A30-4F09-B4FB-597C4A1277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1" name="Freeform 1210">
                <a:extLst>
                  <a:ext uri="{FF2B5EF4-FFF2-40B4-BE49-F238E27FC236}">
                    <a16:creationId xmlns:a16="http://schemas.microsoft.com/office/drawing/2014/main" id="{9E42987A-9101-4180-8DC2-E3FB01AF09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2" name="Freeform 1211">
                <a:extLst>
                  <a:ext uri="{FF2B5EF4-FFF2-40B4-BE49-F238E27FC236}">
                    <a16:creationId xmlns:a16="http://schemas.microsoft.com/office/drawing/2014/main" id="{AC20A699-79E4-4297-9D40-BF05CD02A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3" name="Freeform 1212">
                <a:extLst>
                  <a:ext uri="{FF2B5EF4-FFF2-40B4-BE49-F238E27FC236}">
                    <a16:creationId xmlns:a16="http://schemas.microsoft.com/office/drawing/2014/main" id="{2BD6B6F3-837C-49F4-BF89-AA6B60AFC2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4" name="Freeform 1213">
                <a:extLst>
                  <a:ext uri="{FF2B5EF4-FFF2-40B4-BE49-F238E27FC236}">
                    <a16:creationId xmlns:a16="http://schemas.microsoft.com/office/drawing/2014/main" id="{CE136DF0-0F75-4353-8865-8CE7EB87F8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5" name="Freeform 1214">
                <a:extLst>
                  <a:ext uri="{FF2B5EF4-FFF2-40B4-BE49-F238E27FC236}">
                    <a16:creationId xmlns:a16="http://schemas.microsoft.com/office/drawing/2014/main" id="{144B279E-2DA4-4D65-A4BF-9ADC6A8255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6" name="Freeform 1215">
                <a:extLst>
                  <a:ext uri="{FF2B5EF4-FFF2-40B4-BE49-F238E27FC236}">
                    <a16:creationId xmlns:a16="http://schemas.microsoft.com/office/drawing/2014/main" id="{3602F0C3-4D0B-4EBF-AFF0-9A7189F02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27" name="Freeform 1216">
                <a:extLst>
                  <a:ext uri="{FF2B5EF4-FFF2-40B4-BE49-F238E27FC236}">
                    <a16:creationId xmlns:a16="http://schemas.microsoft.com/office/drawing/2014/main" id="{1465C272-E23F-462B-8D33-39FE680B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8" name="Freeform 1217">
              <a:extLst>
                <a:ext uri="{FF2B5EF4-FFF2-40B4-BE49-F238E27FC236}">
                  <a16:creationId xmlns:a16="http://schemas.microsoft.com/office/drawing/2014/main" id="{FDC175E4-1732-4986-8B4C-EFF883B3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9" name="Freeform 1218">
              <a:extLst>
                <a:ext uri="{FF2B5EF4-FFF2-40B4-BE49-F238E27FC236}">
                  <a16:creationId xmlns:a16="http://schemas.microsoft.com/office/drawing/2014/main" id="{D21A32EE-1396-4242-AB98-CDD7DB664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0" name="Freeform 1219">
              <a:extLst>
                <a:ext uri="{FF2B5EF4-FFF2-40B4-BE49-F238E27FC236}">
                  <a16:creationId xmlns:a16="http://schemas.microsoft.com/office/drawing/2014/main" id="{7D455BE4-EBB4-4135-A6FB-AFF9B078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1" name="Freeform 1220">
              <a:extLst>
                <a:ext uri="{FF2B5EF4-FFF2-40B4-BE49-F238E27FC236}">
                  <a16:creationId xmlns:a16="http://schemas.microsoft.com/office/drawing/2014/main" id="{E4A83B4A-A5B6-4F66-B8BC-F7995EBF9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2" name="Freeform 1221">
              <a:extLst>
                <a:ext uri="{FF2B5EF4-FFF2-40B4-BE49-F238E27FC236}">
                  <a16:creationId xmlns:a16="http://schemas.microsoft.com/office/drawing/2014/main" id="{358C7FF9-73C1-4780-9EC4-7E22D0B9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Freeform 1222">
              <a:extLst>
                <a:ext uri="{FF2B5EF4-FFF2-40B4-BE49-F238E27FC236}">
                  <a16:creationId xmlns:a16="http://schemas.microsoft.com/office/drawing/2014/main" id="{9271BC89-1259-4496-A942-5302CF1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4" name="Freeform 1223">
              <a:extLst>
                <a:ext uri="{FF2B5EF4-FFF2-40B4-BE49-F238E27FC236}">
                  <a16:creationId xmlns:a16="http://schemas.microsoft.com/office/drawing/2014/main" id="{8F846F64-D6BB-4B59-8F2A-AC0217091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5" name="Freeform 1224">
              <a:extLst>
                <a:ext uri="{FF2B5EF4-FFF2-40B4-BE49-F238E27FC236}">
                  <a16:creationId xmlns:a16="http://schemas.microsoft.com/office/drawing/2014/main" id="{778D0DED-D4CB-4599-956F-491E9ED13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6" name="Freeform 1225">
              <a:extLst>
                <a:ext uri="{FF2B5EF4-FFF2-40B4-BE49-F238E27FC236}">
                  <a16:creationId xmlns:a16="http://schemas.microsoft.com/office/drawing/2014/main" id="{C9E1407B-6D07-4C7D-8E1D-D3D1C1FD9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7" name="Freeform 1226">
              <a:extLst>
                <a:ext uri="{FF2B5EF4-FFF2-40B4-BE49-F238E27FC236}">
                  <a16:creationId xmlns:a16="http://schemas.microsoft.com/office/drawing/2014/main" id="{7F535168-FA6C-49FF-B604-9127CED7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8" name="Freeform 1227">
              <a:extLst>
                <a:ext uri="{FF2B5EF4-FFF2-40B4-BE49-F238E27FC236}">
                  <a16:creationId xmlns:a16="http://schemas.microsoft.com/office/drawing/2014/main" id="{DBDBECB9-C0BD-4C31-BF28-455AA672A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9" name="Freeform 1228">
              <a:extLst>
                <a:ext uri="{FF2B5EF4-FFF2-40B4-BE49-F238E27FC236}">
                  <a16:creationId xmlns:a16="http://schemas.microsoft.com/office/drawing/2014/main" id="{128D5D8F-1C26-4D70-8CE0-1A34AD149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0" name="Freeform 1229">
              <a:extLst>
                <a:ext uri="{FF2B5EF4-FFF2-40B4-BE49-F238E27FC236}">
                  <a16:creationId xmlns:a16="http://schemas.microsoft.com/office/drawing/2014/main" id="{30927F6F-226B-49E7-B77E-785BFEF1C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1" name="Freeform 1230">
              <a:extLst>
                <a:ext uri="{FF2B5EF4-FFF2-40B4-BE49-F238E27FC236}">
                  <a16:creationId xmlns:a16="http://schemas.microsoft.com/office/drawing/2014/main" id="{CB53ECB2-2BFC-436B-BDFA-A1634F770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2" name="Freeform 1231">
              <a:extLst>
                <a:ext uri="{FF2B5EF4-FFF2-40B4-BE49-F238E27FC236}">
                  <a16:creationId xmlns:a16="http://schemas.microsoft.com/office/drawing/2014/main" id="{5B880F64-A152-48A7-8076-72392D673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3" name="Freeform 1232">
              <a:extLst>
                <a:ext uri="{FF2B5EF4-FFF2-40B4-BE49-F238E27FC236}">
                  <a16:creationId xmlns:a16="http://schemas.microsoft.com/office/drawing/2014/main" id="{3F1DD7F1-19C1-44F5-803B-A0623FB83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4" name="Freeform 1233">
              <a:extLst>
                <a:ext uri="{FF2B5EF4-FFF2-40B4-BE49-F238E27FC236}">
                  <a16:creationId xmlns:a16="http://schemas.microsoft.com/office/drawing/2014/main" id="{8736DA7A-563A-4870-AFF5-2D5B369C3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5" name="Freeform 1234">
              <a:extLst>
                <a:ext uri="{FF2B5EF4-FFF2-40B4-BE49-F238E27FC236}">
                  <a16:creationId xmlns:a16="http://schemas.microsoft.com/office/drawing/2014/main" id="{0C6CAA3A-02D3-44F9-9719-01DCD1902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6" name="Freeform 1235">
              <a:extLst>
                <a:ext uri="{FF2B5EF4-FFF2-40B4-BE49-F238E27FC236}">
                  <a16:creationId xmlns:a16="http://schemas.microsoft.com/office/drawing/2014/main" id="{FFFFE851-7DB2-4006-9925-84F10D0FD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7" name="Freeform 1236">
              <a:extLst>
                <a:ext uri="{FF2B5EF4-FFF2-40B4-BE49-F238E27FC236}">
                  <a16:creationId xmlns:a16="http://schemas.microsoft.com/office/drawing/2014/main" id="{1F840678-9B29-4882-A9A4-3B1C96543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8" name="Freeform 1237">
              <a:extLst>
                <a:ext uri="{FF2B5EF4-FFF2-40B4-BE49-F238E27FC236}">
                  <a16:creationId xmlns:a16="http://schemas.microsoft.com/office/drawing/2014/main" id="{E806FD13-4890-4529-ABF9-DBF3DDEB58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9" name="Freeform 1238">
              <a:extLst>
                <a:ext uri="{FF2B5EF4-FFF2-40B4-BE49-F238E27FC236}">
                  <a16:creationId xmlns:a16="http://schemas.microsoft.com/office/drawing/2014/main" id="{D3F6E90A-A4D1-4C16-A7EF-E3089F0CF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0" name="Freeform 1239">
              <a:extLst>
                <a:ext uri="{FF2B5EF4-FFF2-40B4-BE49-F238E27FC236}">
                  <a16:creationId xmlns:a16="http://schemas.microsoft.com/office/drawing/2014/main" id="{1DE0A494-88D7-491F-BCF6-F84A74B67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1" name="Freeform 1240">
              <a:extLst>
                <a:ext uri="{FF2B5EF4-FFF2-40B4-BE49-F238E27FC236}">
                  <a16:creationId xmlns:a16="http://schemas.microsoft.com/office/drawing/2014/main" id="{73D75BDD-DD9A-42FF-B61D-7EC126E21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2" name="Freeform 1241">
              <a:extLst>
                <a:ext uri="{FF2B5EF4-FFF2-40B4-BE49-F238E27FC236}">
                  <a16:creationId xmlns:a16="http://schemas.microsoft.com/office/drawing/2014/main" id="{6EB470A1-781A-4035-B933-4C2D74DC5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3" name="Freeform 1242">
              <a:extLst>
                <a:ext uri="{FF2B5EF4-FFF2-40B4-BE49-F238E27FC236}">
                  <a16:creationId xmlns:a16="http://schemas.microsoft.com/office/drawing/2014/main" id="{2EBB4DAB-998A-49BD-AC71-A1C36080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Freeform 1243">
              <a:extLst>
                <a:ext uri="{FF2B5EF4-FFF2-40B4-BE49-F238E27FC236}">
                  <a16:creationId xmlns:a16="http://schemas.microsoft.com/office/drawing/2014/main" id="{FCDD1379-A9B6-460A-B4C2-007C8B997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5" name="Freeform 1244">
              <a:extLst>
                <a:ext uri="{FF2B5EF4-FFF2-40B4-BE49-F238E27FC236}">
                  <a16:creationId xmlns:a16="http://schemas.microsoft.com/office/drawing/2014/main" id="{3BB2CB19-8986-4D2F-846C-1CBE060D5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Freeform 1245">
              <a:extLst>
                <a:ext uri="{FF2B5EF4-FFF2-40B4-BE49-F238E27FC236}">
                  <a16:creationId xmlns:a16="http://schemas.microsoft.com/office/drawing/2014/main" id="{E3C5C66A-E920-422F-B505-AC27D9262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7" name="Freeform 1246">
              <a:extLst>
                <a:ext uri="{FF2B5EF4-FFF2-40B4-BE49-F238E27FC236}">
                  <a16:creationId xmlns:a16="http://schemas.microsoft.com/office/drawing/2014/main" id="{36D6BBA7-0A93-4F0E-9213-FC9797DC9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Freeform 1247">
              <a:extLst>
                <a:ext uri="{FF2B5EF4-FFF2-40B4-BE49-F238E27FC236}">
                  <a16:creationId xmlns:a16="http://schemas.microsoft.com/office/drawing/2014/main" id="{9C7A2996-DDE3-4F9A-8CA0-554B8EA58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9" name="Freeform 1248">
              <a:extLst>
                <a:ext uri="{FF2B5EF4-FFF2-40B4-BE49-F238E27FC236}">
                  <a16:creationId xmlns:a16="http://schemas.microsoft.com/office/drawing/2014/main" id="{7A57A425-502A-4039-83F7-180FA69EC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Freeform 1249">
              <a:extLst>
                <a:ext uri="{FF2B5EF4-FFF2-40B4-BE49-F238E27FC236}">
                  <a16:creationId xmlns:a16="http://schemas.microsoft.com/office/drawing/2014/main" id="{2DCBCE09-4AD3-42AD-8EA4-395401CAF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1" name="Freeform 1250">
              <a:extLst>
                <a:ext uri="{FF2B5EF4-FFF2-40B4-BE49-F238E27FC236}">
                  <a16:creationId xmlns:a16="http://schemas.microsoft.com/office/drawing/2014/main" id="{F9217B06-D0F4-443A-9E3E-63A4753600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Freeform 1251">
              <a:extLst>
                <a:ext uri="{FF2B5EF4-FFF2-40B4-BE49-F238E27FC236}">
                  <a16:creationId xmlns:a16="http://schemas.microsoft.com/office/drawing/2014/main" id="{8621742D-6B8A-4E78-973B-658ACA0A01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3" name="Freeform 1252">
              <a:extLst>
                <a:ext uri="{FF2B5EF4-FFF2-40B4-BE49-F238E27FC236}">
                  <a16:creationId xmlns:a16="http://schemas.microsoft.com/office/drawing/2014/main" id="{04AE413D-B42F-4A5C-AB3C-583D66304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Freeform 1253">
              <a:extLst>
                <a:ext uri="{FF2B5EF4-FFF2-40B4-BE49-F238E27FC236}">
                  <a16:creationId xmlns:a16="http://schemas.microsoft.com/office/drawing/2014/main" id="{8BE16FCF-ADCF-48E1-AA40-779E0DF9A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5" name="Freeform 1254">
              <a:extLst>
                <a:ext uri="{FF2B5EF4-FFF2-40B4-BE49-F238E27FC236}">
                  <a16:creationId xmlns:a16="http://schemas.microsoft.com/office/drawing/2014/main" id="{386C20BB-8C18-4677-AB89-36925D593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Freeform 1255">
              <a:extLst>
                <a:ext uri="{FF2B5EF4-FFF2-40B4-BE49-F238E27FC236}">
                  <a16:creationId xmlns:a16="http://schemas.microsoft.com/office/drawing/2014/main" id="{8A714BA8-6B49-479E-8C79-EB4A02C11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7" name="Freeform 1256">
              <a:extLst>
                <a:ext uri="{FF2B5EF4-FFF2-40B4-BE49-F238E27FC236}">
                  <a16:creationId xmlns:a16="http://schemas.microsoft.com/office/drawing/2014/main" id="{68FD1912-E9CB-4615-9145-7B922ECC1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Freeform 1257">
              <a:extLst>
                <a:ext uri="{FF2B5EF4-FFF2-40B4-BE49-F238E27FC236}">
                  <a16:creationId xmlns:a16="http://schemas.microsoft.com/office/drawing/2014/main" id="{50888242-94C5-4309-A1C7-4D337E628D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9" name="Freeform 1258">
              <a:extLst>
                <a:ext uri="{FF2B5EF4-FFF2-40B4-BE49-F238E27FC236}">
                  <a16:creationId xmlns:a16="http://schemas.microsoft.com/office/drawing/2014/main" id="{2BDCFD97-C762-4D93-AB32-D5618E6C2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Freeform 1259">
              <a:extLst>
                <a:ext uri="{FF2B5EF4-FFF2-40B4-BE49-F238E27FC236}">
                  <a16:creationId xmlns:a16="http://schemas.microsoft.com/office/drawing/2014/main" id="{141CF8CA-2269-4C90-A514-715D54242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1" name="Freeform 1260">
              <a:extLst>
                <a:ext uri="{FF2B5EF4-FFF2-40B4-BE49-F238E27FC236}">
                  <a16:creationId xmlns:a16="http://schemas.microsoft.com/office/drawing/2014/main" id="{82AE5E14-895E-40F9-B2A9-9788EEA50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Freeform 1261">
              <a:extLst>
                <a:ext uri="{FF2B5EF4-FFF2-40B4-BE49-F238E27FC236}">
                  <a16:creationId xmlns:a16="http://schemas.microsoft.com/office/drawing/2014/main" id="{9C076AFD-95D6-4A9F-AC61-749A50125F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3" name="Freeform 1262">
              <a:extLst>
                <a:ext uri="{FF2B5EF4-FFF2-40B4-BE49-F238E27FC236}">
                  <a16:creationId xmlns:a16="http://schemas.microsoft.com/office/drawing/2014/main" id="{D64C841E-CAFE-47AD-98D4-6BF96D1D3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4" name="Freeform 1263">
              <a:extLst>
                <a:ext uri="{FF2B5EF4-FFF2-40B4-BE49-F238E27FC236}">
                  <a16:creationId xmlns:a16="http://schemas.microsoft.com/office/drawing/2014/main" id="{1A061019-3C96-47E0-A62D-BBD6626A0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5" name="Freeform 1264">
              <a:extLst>
                <a:ext uri="{FF2B5EF4-FFF2-40B4-BE49-F238E27FC236}">
                  <a16:creationId xmlns:a16="http://schemas.microsoft.com/office/drawing/2014/main" id="{EAA0CA81-3F4C-4E92-9E77-062AA0F26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6" name="Freeform 1265">
              <a:extLst>
                <a:ext uri="{FF2B5EF4-FFF2-40B4-BE49-F238E27FC236}">
                  <a16:creationId xmlns:a16="http://schemas.microsoft.com/office/drawing/2014/main" id="{610849FB-73B7-4FC3-B14F-FECFB5635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7" name="Freeform 1266">
              <a:extLst>
                <a:ext uri="{FF2B5EF4-FFF2-40B4-BE49-F238E27FC236}">
                  <a16:creationId xmlns:a16="http://schemas.microsoft.com/office/drawing/2014/main" id="{FEE808CC-537C-4EBA-942A-A36901CD8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8" name="Freeform 1267">
              <a:extLst>
                <a:ext uri="{FF2B5EF4-FFF2-40B4-BE49-F238E27FC236}">
                  <a16:creationId xmlns:a16="http://schemas.microsoft.com/office/drawing/2014/main" id="{18BAE7B8-8DB3-43B9-B7F9-3BC6E540F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9" name="Freeform 1268">
              <a:extLst>
                <a:ext uri="{FF2B5EF4-FFF2-40B4-BE49-F238E27FC236}">
                  <a16:creationId xmlns:a16="http://schemas.microsoft.com/office/drawing/2014/main" id="{48896B42-4168-4D2B-ABC2-69098A16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0" name="Freeform 1269">
              <a:extLst>
                <a:ext uri="{FF2B5EF4-FFF2-40B4-BE49-F238E27FC236}">
                  <a16:creationId xmlns:a16="http://schemas.microsoft.com/office/drawing/2014/main" id="{E64A0A05-A114-4648-9C47-EDC613F36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1" name="Freeform 1270">
              <a:extLst>
                <a:ext uri="{FF2B5EF4-FFF2-40B4-BE49-F238E27FC236}">
                  <a16:creationId xmlns:a16="http://schemas.microsoft.com/office/drawing/2014/main" id="{C89C9DCF-AD02-4E6A-9C07-DC5AA98BE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2" name="Freeform 1271">
              <a:extLst>
                <a:ext uri="{FF2B5EF4-FFF2-40B4-BE49-F238E27FC236}">
                  <a16:creationId xmlns:a16="http://schemas.microsoft.com/office/drawing/2014/main" id="{32FFC714-E4CE-4D80-9492-7BC578C54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3" name="Freeform 1272">
              <a:extLst>
                <a:ext uri="{FF2B5EF4-FFF2-40B4-BE49-F238E27FC236}">
                  <a16:creationId xmlns:a16="http://schemas.microsoft.com/office/drawing/2014/main" id="{C93BF4A1-1360-4D87-8E35-4266A325C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4" name="Freeform 1273">
              <a:extLst>
                <a:ext uri="{FF2B5EF4-FFF2-40B4-BE49-F238E27FC236}">
                  <a16:creationId xmlns:a16="http://schemas.microsoft.com/office/drawing/2014/main" id="{3F6C9999-0E1F-4408-B917-C7D5DF249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5" name="Freeform 1274">
              <a:extLst>
                <a:ext uri="{FF2B5EF4-FFF2-40B4-BE49-F238E27FC236}">
                  <a16:creationId xmlns:a16="http://schemas.microsoft.com/office/drawing/2014/main" id="{045FFBE5-E08E-479A-8455-EF203B0E8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6" name="Freeform 1275">
              <a:extLst>
                <a:ext uri="{FF2B5EF4-FFF2-40B4-BE49-F238E27FC236}">
                  <a16:creationId xmlns:a16="http://schemas.microsoft.com/office/drawing/2014/main" id="{2443175E-65E4-4F3B-8663-0C7BAE42F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7" name="Freeform 1276">
              <a:extLst>
                <a:ext uri="{FF2B5EF4-FFF2-40B4-BE49-F238E27FC236}">
                  <a16:creationId xmlns:a16="http://schemas.microsoft.com/office/drawing/2014/main" id="{C80E6668-0394-4570-AE04-5F5888F32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8" name="Freeform 1277">
              <a:extLst>
                <a:ext uri="{FF2B5EF4-FFF2-40B4-BE49-F238E27FC236}">
                  <a16:creationId xmlns:a16="http://schemas.microsoft.com/office/drawing/2014/main" id="{4D9B9FDB-F75E-4730-97D0-75CE3CC0E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89" name="Freeform 1278">
              <a:extLst>
                <a:ext uri="{FF2B5EF4-FFF2-40B4-BE49-F238E27FC236}">
                  <a16:creationId xmlns:a16="http://schemas.microsoft.com/office/drawing/2014/main" id="{540C35B8-38D2-4C5E-ACA1-2040AA180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0" name="Freeform 1279">
              <a:extLst>
                <a:ext uri="{FF2B5EF4-FFF2-40B4-BE49-F238E27FC236}">
                  <a16:creationId xmlns:a16="http://schemas.microsoft.com/office/drawing/2014/main" id="{38CD7020-B6DD-4323-99ED-60C382575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1" name="Freeform 1280">
              <a:extLst>
                <a:ext uri="{FF2B5EF4-FFF2-40B4-BE49-F238E27FC236}">
                  <a16:creationId xmlns:a16="http://schemas.microsoft.com/office/drawing/2014/main" id="{F9DDC215-82DF-4D33-A95B-28E6E88689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2" name="Freeform 1281">
              <a:extLst>
                <a:ext uri="{FF2B5EF4-FFF2-40B4-BE49-F238E27FC236}">
                  <a16:creationId xmlns:a16="http://schemas.microsoft.com/office/drawing/2014/main" id="{804897CD-0DBF-4187-8AA2-9DB0BA0E40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3" name="Freeform 1282">
              <a:extLst>
                <a:ext uri="{FF2B5EF4-FFF2-40B4-BE49-F238E27FC236}">
                  <a16:creationId xmlns:a16="http://schemas.microsoft.com/office/drawing/2014/main" id="{C7FA6CDC-48DF-4B79-87A9-C006CB0A4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4" name="Freeform 1283">
              <a:extLst>
                <a:ext uri="{FF2B5EF4-FFF2-40B4-BE49-F238E27FC236}">
                  <a16:creationId xmlns:a16="http://schemas.microsoft.com/office/drawing/2014/main" id="{9151ED8D-60F8-4F81-93FD-7AAAA6B20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5" name="Freeform 1284">
              <a:extLst>
                <a:ext uri="{FF2B5EF4-FFF2-40B4-BE49-F238E27FC236}">
                  <a16:creationId xmlns:a16="http://schemas.microsoft.com/office/drawing/2014/main" id="{B637392A-EF64-416C-BA5D-6BDB68D5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6" name="Freeform 1285">
              <a:extLst>
                <a:ext uri="{FF2B5EF4-FFF2-40B4-BE49-F238E27FC236}">
                  <a16:creationId xmlns:a16="http://schemas.microsoft.com/office/drawing/2014/main" id="{7F1410D1-A286-4C73-AC82-E45D77FC8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7" name="Freeform 1286">
              <a:extLst>
                <a:ext uri="{FF2B5EF4-FFF2-40B4-BE49-F238E27FC236}">
                  <a16:creationId xmlns:a16="http://schemas.microsoft.com/office/drawing/2014/main" id="{F6233F3E-D118-4AE3-B40D-F634C9C61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8" name="Freeform 1287">
              <a:extLst>
                <a:ext uri="{FF2B5EF4-FFF2-40B4-BE49-F238E27FC236}">
                  <a16:creationId xmlns:a16="http://schemas.microsoft.com/office/drawing/2014/main" id="{C0050618-A332-4675-B6A3-ABC32E918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99" name="Freeform 1288">
              <a:extLst>
                <a:ext uri="{FF2B5EF4-FFF2-40B4-BE49-F238E27FC236}">
                  <a16:creationId xmlns:a16="http://schemas.microsoft.com/office/drawing/2014/main" id="{687D8B2D-8B1E-42CD-88B3-D4D054C5F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0" name="Freeform 1289">
              <a:extLst>
                <a:ext uri="{FF2B5EF4-FFF2-40B4-BE49-F238E27FC236}">
                  <a16:creationId xmlns:a16="http://schemas.microsoft.com/office/drawing/2014/main" id="{C4115C25-D814-4D61-B1E6-4EB017701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1" name="Freeform 1290">
              <a:extLst>
                <a:ext uri="{FF2B5EF4-FFF2-40B4-BE49-F238E27FC236}">
                  <a16:creationId xmlns:a16="http://schemas.microsoft.com/office/drawing/2014/main" id="{A9E54368-ABD3-4CEE-9A42-FA12F2E27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2" name="Freeform 1291">
              <a:extLst>
                <a:ext uri="{FF2B5EF4-FFF2-40B4-BE49-F238E27FC236}">
                  <a16:creationId xmlns:a16="http://schemas.microsoft.com/office/drawing/2014/main" id="{584760B1-BF64-4329-94A4-932B1B1F3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3" name="Freeform 1292">
              <a:extLst>
                <a:ext uri="{FF2B5EF4-FFF2-40B4-BE49-F238E27FC236}">
                  <a16:creationId xmlns:a16="http://schemas.microsoft.com/office/drawing/2014/main" id="{BE51247B-041C-458B-B7EC-B19768137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4" name="Freeform 1293">
              <a:extLst>
                <a:ext uri="{FF2B5EF4-FFF2-40B4-BE49-F238E27FC236}">
                  <a16:creationId xmlns:a16="http://schemas.microsoft.com/office/drawing/2014/main" id="{55DD6A32-3026-4A05-A816-9FD57359A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5" name="Freeform 1294">
              <a:extLst>
                <a:ext uri="{FF2B5EF4-FFF2-40B4-BE49-F238E27FC236}">
                  <a16:creationId xmlns:a16="http://schemas.microsoft.com/office/drawing/2014/main" id="{D2A30E04-BEE9-4F2C-B160-7069462D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6" name="Freeform 1295">
              <a:extLst>
                <a:ext uri="{FF2B5EF4-FFF2-40B4-BE49-F238E27FC236}">
                  <a16:creationId xmlns:a16="http://schemas.microsoft.com/office/drawing/2014/main" id="{222769FA-7659-4269-B2F0-610444F68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7" name="Freeform 1296">
              <a:extLst>
                <a:ext uri="{FF2B5EF4-FFF2-40B4-BE49-F238E27FC236}">
                  <a16:creationId xmlns:a16="http://schemas.microsoft.com/office/drawing/2014/main" id="{F46A7D98-B8D5-42DE-A2AC-341CF7E4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8" name="Freeform 1297">
              <a:extLst>
                <a:ext uri="{FF2B5EF4-FFF2-40B4-BE49-F238E27FC236}">
                  <a16:creationId xmlns:a16="http://schemas.microsoft.com/office/drawing/2014/main" id="{AFF700B5-BC48-4D19-97A2-6E5ADDFD3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09" name="Freeform 1298">
              <a:extLst>
                <a:ext uri="{FF2B5EF4-FFF2-40B4-BE49-F238E27FC236}">
                  <a16:creationId xmlns:a16="http://schemas.microsoft.com/office/drawing/2014/main" id="{4AD6F36A-377A-4277-8A77-4424792A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0" name="Freeform 1299">
              <a:extLst>
                <a:ext uri="{FF2B5EF4-FFF2-40B4-BE49-F238E27FC236}">
                  <a16:creationId xmlns:a16="http://schemas.microsoft.com/office/drawing/2014/main" id="{532C7A2D-177A-4A93-87E9-390395FD7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1" name="Freeform 1300">
              <a:extLst>
                <a:ext uri="{FF2B5EF4-FFF2-40B4-BE49-F238E27FC236}">
                  <a16:creationId xmlns:a16="http://schemas.microsoft.com/office/drawing/2014/main" id="{84461C1A-D425-49DF-8510-4B21561E4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2" name="Freeform 1301">
              <a:extLst>
                <a:ext uri="{FF2B5EF4-FFF2-40B4-BE49-F238E27FC236}">
                  <a16:creationId xmlns:a16="http://schemas.microsoft.com/office/drawing/2014/main" id="{21804DC9-E913-47CD-9465-0D24DBF04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3" name="Freeform 1302">
              <a:extLst>
                <a:ext uri="{FF2B5EF4-FFF2-40B4-BE49-F238E27FC236}">
                  <a16:creationId xmlns:a16="http://schemas.microsoft.com/office/drawing/2014/main" id="{47AF178D-7855-441C-B283-2A6FEBFF4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4" name="Freeform 1303">
              <a:extLst>
                <a:ext uri="{FF2B5EF4-FFF2-40B4-BE49-F238E27FC236}">
                  <a16:creationId xmlns:a16="http://schemas.microsoft.com/office/drawing/2014/main" id="{E23016B8-9AAA-4878-97EB-06D44F74A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5" name="Freeform 1304">
              <a:extLst>
                <a:ext uri="{FF2B5EF4-FFF2-40B4-BE49-F238E27FC236}">
                  <a16:creationId xmlns:a16="http://schemas.microsoft.com/office/drawing/2014/main" id="{BD8A4A3E-2A4F-4824-9D45-75984466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6" name="Freeform 1305">
              <a:extLst>
                <a:ext uri="{FF2B5EF4-FFF2-40B4-BE49-F238E27FC236}">
                  <a16:creationId xmlns:a16="http://schemas.microsoft.com/office/drawing/2014/main" id="{DDDD8379-9500-451B-8167-09B3C25F3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7" name="Freeform 1306">
              <a:extLst>
                <a:ext uri="{FF2B5EF4-FFF2-40B4-BE49-F238E27FC236}">
                  <a16:creationId xmlns:a16="http://schemas.microsoft.com/office/drawing/2014/main" id="{4C618501-6DF8-4138-BF98-6EA9DE66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8" name="Freeform 1307">
              <a:extLst>
                <a:ext uri="{FF2B5EF4-FFF2-40B4-BE49-F238E27FC236}">
                  <a16:creationId xmlns:a16="http://schemas.microsoft.com/office/drawing/2014/main" id="{FF5CE5DC-C44B-41D5-94C4-6535762C2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19" name="Freeform 1308">
              <a:extLst>
                <a:ext uri="{FF2B5EF4-FFF2-40B4-BE49-F238E27FC236}">
                  <a16:creationId xmlns:a16="http://schemas.microsoft.com/office/drawing/2014/main" id="{C42B9A73-06DD-441F-B14A-70AE406A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0" name="Freeform 1309">
              <a:extLst>
                <a:ext uri="{FF2B5EF4-FFF2-40B4-BE49-F238E27FC236}">
                  <a16:creationId xmlns:a16="http://schemas.microsoft.com/office/drawing/2014/main" id="{716CC351-572B-4A78-8604-E08D1CC2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1" name="Freeform 1310">
              <a:extLst>
                <a:ext uri="{FF2B5EF4-FFF2-40B4-BE49-F238E27FC236}">
                  <a16:creationId xmlns:a16="http://schemas.microsoft.com/office/drawing/2014/main" id="{CBD10713-B72A-445B-83C1-B2560EF8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2" name="Freeform 1311">
              <a:extLst>
                <a:ext uri="{FF2B5EF4-FFF2-40B4-BE49-F238E27FC236}">
                  <a16:creationId xmlns:a16="http://schemas.microsoft.com/office/drawing/2014/main" id="{5B6197AF-75CC-401A-9FE4-9C48980C9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3" name="Freeform 1312">
              <a:extLst>
                <a:ext uri="{FF2B5EF4-FFF2-40B4-BE49-F238E27FC236}">
                  <a16:creationId xmlns:a16="http://schemas.microsoft.com/office/drawing/2014/main" id="{397A4E65-D474-4D7D-AF34-7666B2D2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4" name="Freeform 1313">
              <a:extLst>
                <a:ext uri="{FF2B5EF4-FFF2-40B4-BE49-F238E27FC236}">
                  <a16:creationId xmlns:a16="http://schemas.microsoft.com/office/drawing/2014/main" id="{83A5EA69-8141-4636-B7DA-0C4E42BB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5" name="Freeform 1314">
              <a:extLst>
                <a:ext uri="{FF2B5EF4-FFF2-40B4-BE49-F238E27FC236}">
                  <a16:creationId xmlns:a16="http://schemas.microsoft.com/office/drawing/2014/main" id="{19466234-092E-4BF1-A2AA-055A16F3B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6" name="Freeform 1315">
              <a:extLst>
                <a:ext uri="{FF2B5EF4-FFF2-40B4-BE49-F238E27FC236}">
                  <a16:creationId xmlns:a16="http://schemas.microsoft.com/office/drawing/2014/main" id="{BE1C8C07-0003-462E-B972-A5372EDF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27" name="Freeform 1316">
              <a:extLst>
                <a:ext uri="{FF2B5EF4-FFF2-40B4-BE49-F238E27FC236}">
                  <a16:creationId xmlns:a16="http://schemas.microsoft.com/office/drawing/2014/main" id="{58EE7975-A6E9-43E4-AABE-535747AE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25221" name="Picture 1317" descr="phai">
            <a:extLst>
              <a:ext uri="{FF2B5EF4-FFF2-40B4-BE49-F238E27FC236}">
                <a16:creationId xmlns:a16="http://schemas.microsoft.com/office/drawing/2014/main" id="{19E2CE92-007B-454D-9FD7-11FA707E1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5977">
            <a:off x="4406900" y="225425"/>
            <a:ext cx="55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18" descr="trai">
            <a:extLst>
              <a:ext uri="{FF2B5EF4-FFF2-40B4-BE49-F238E27FC236}">
                <a16:creationId xmlns:a16="http://schemas.microsoft.com/office/drawing/2014/main" id="{62916AE7-EC6D-446D-B2AE-54887A3282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7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WordArt 1321">
            <a:extLst>
              <a:ext uri="{FF2B5EF4-FFF2-40B4-BE49-F238E27FC236}">
                <a16:creationId xmlns:a16="http://schemas.microsoft.com/office/drawing/2014/main" id="{3D1FAA10-156A-46C3-88BE-156621E237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9 0.01433 L 0.18021 0.15861 C 0.20712 0.18936 0.22032 0.23029 0.21632 0.26959 C 0.21146 0.31468 0.19115 0.34774 0.15903 0.36786 L 0.01545 0.4652 " pathEditMode="relative" rAng="463120" ptsTypes="FffFF">
                                      <p:cBhvr>
                                        <p:cTn id="8" dur="5000" fill="hold"/>
                                        <p:tgtEl>
                                          <p:spTgt spid="125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  <p:audio>
              <p:cMediaNode vol="100000"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44"/>
          <p:cNvGrpSpPr/>
          <p:nvPr/>
        </p:nvGrpSpPr>
        <p:grpSpPr>
          <a:xfrm>
            <a:off x="-304800" y="4648200"/>
            <a:ext cx="3390900" cy="2209800"/>
            <a:chOff x="3283726" y="858349"/>
            <a:chExt cx="2776639" cy="1831269"/>
          </a:xfrm>
        </p:grpSpPr>
        <p:grpSp>
          <p:nvGrpSpPr>
            <p:cNvPr id="1110" name="Google Shape;1110;p44"/>
            <p:cNvGrpSpPr/>
            <p:nvPr/>
          </p:nvGrpSpPr>
          <p:grpSpPr>
            <a:xfrm>
              <a:off x="5105712" y="1358038"/>
              <a:ext cx="724857" cy="681296"/>
              <a:chOff x="6528424" y="1260656"/>
              <a:chExt cx="1975626" cy="1856900"/>
            </a:xfrm>
          </p:grpSpPr>
          <p:sp>
            <p:nvSpPr>
              <p:cNvPr id="1111" name="Google Shape;1111;p44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32" name="Google Shape;1132;p44"/>
            <p:cNvSpPr/>
            <p:nvPr/>
          </p:nvSpPr>
          <p:spPr>
            <a:xfrm rot="-1325471">
              <a:off x="3340041" y="1654007"/>
              <a:ext cx="547969" cy="406450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" name="Google Shape;1133;p44"/>
            <p:cNvSpPr/>
            <p:nvPr/>
          </p:nvSpPr>
          <p:spPr>
            <a:xfrm rot="1397105">
              <a:off x="4111950" y="1001098"/>
              <a:ext cx="174855" cy="184494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" name="Google Shape;1134;p44"/>
            <p:cNvSpPr/>
            <p:nvPr/>
          </p:nvSpPr>
          <p:spPr>
            <a:xfrm rot="1397105">
              <a:off x="3909942" y="1056814"/>
              <a:ext cx="105951" cy="97744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5" name="Google Shape;1135;p44"/>
            <p:cNvSpPr/>
            <p:nvPr/>
          </p:nvSpPr>
          <p:spPr>
            <a:xfrm rot="1397105">
              <a:off x="3697288" y="1241348"/>
              <a:ext cx="277748" cy="274999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4914925" y="858349"/>
              <a:ext cx="479501" cy="451726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5707932" y="2014906"/>
              <a:ext cx="352434" cy="363596"/>
              <a:chOff x="6109266" y="2958701"/>
              <a:chExt cx="158099" cy="163114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41" name="Google Shape;1141;p44"/>
            <p:cNvSpPr/>
            <p:nvPr/>
          </p:nvSpPr>
          <p:spPr>
            <a:xfrm>
              <a:off x="5322015" y="2208612"/>
              <a:ext cx="107523" cy="99195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5347088" y="2410537"/>
              <a:ext cx="281870" cy="279081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base"/>
              <a:endParaRPr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43" name="Google Shape;1143;p44"/>
            <p:cNvGrpSpPr/>
            <p:nvPr/>
          </p:nvGrpSpPr>
          <p:grpSpPr>
            <a:xfrm>
              <a:off x="3300665" y="2126817"/>
              <a:ext cx="536954" cy="517299"/>
              <a:chOff x="2000186" y="2928424"/>
              <a:chExt cx="561785" cy="541052"/>
            </a:xfrm>
          </p:grpSpPr>
          <p:sp>
            <p:nvSpPr>
              <p:cNvPr id="1144" name="Google Shape;1144;p44"/>
              <p:cNvSpPr/>
              <p:nvPr/>
            </p:nvSpPr>
            <p:spPr>
              <a:xfrm>
                <a:off x="2059317" y="2978930"/>
                <a:ext cx="450158" cy="459944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5546" extrusionOk="0">
                    <a:moveTo>
                      <a:pt x="5070" y="5060"/>
                    </a:moveTo>
                    <a:lnTo>
                      <a:pt x="5070" y="5060"/>
                    </a:lnTo>
                    <a:cubicBezTo>
                      <a:pt x="5083" y="5067"/>
                      <a:pt x="5094" y="5071"/>
                      <a:pt x="5103" y="5071"/>
                    </a:cubicBezTo>
                    <a:cubicBezTo>
                      <a:pt x="5106" y="5071"/>
                      <a:pt x="5108" y="5071"/>
                      <a:pt x="5110" y="5071"/>
                    </a:cubicBezTo>
                    <a:cubicBezTo>
                      <a:pt x="5097" y="5067"/>
                      <a:pt x="5084" y="5064"/>
                      <a:pt x="5070" y="5060"/>
                    </a:cubicBezTo>
                    <a:close/>
                    <a:moveTo>
                      <a:pt x="2298" y="0"/>
                    </a:moveTo>
                    <a:cubicBezTo>
                      <a:pt x="2100" y="555"/>
                      <a:pt x="1902" y="1109"/>
                      <a:pt x="1704" y="1704"/>
                    </a:cubicBezTo>
                    <a:cubicBezTo>
                      <a:pt x="1676" y="1760"/>
                      <a:pt x="1608" y="1816"/>
                      <a:pt x="1529" y="1816"/>
                    </a:cubicBezTo>
                    <a:cubicBezTo>
                      <a:pt x="1496" y="1816"/>
                      <a:pt x="1461" y="1806"/>
                      <a:pt x="1426" y="1783"/>
                    </a:cubicBezTo>
                    <a:cubicBezTo>
                      <a:pt x="1387" y="1783"/>
                      <a:pt x="1347" y="1822"/>
                      <a:pt x="1307" y="1822"/>
                    </a:cubicBezTo>
                    <a:lnTo>
                      <a:pt x="0" y="1862"/>
                    </a:lnTo>
                    <a:cubicBezTo>
                      <a:pt x="396" y="2337"/>
                      <a:pt x="832" y="2773"/>
                      <a:pt x="1307" y="3209"/>
                    </a:cubicBezTo>
                    <a:cubicBezTo>
                      <a:pt x="1454" y="3355"/>
                      <a:pt x="1363" y="3570"/>
                      <a:pt x="1192" y="3570"/>
                    </a:cubicBezTo>
                    <a:cubicBezTo>
                      <a:pt x="1178" y="3570"/>
                      <a:pt x="1164" y="3568"/>
                      <a:pt x="1149" y="3565"/>
                    </a:cubicBezTo>
                    <a:lnTo>
                      <a:pt x="1149" y="3565"/>
                    </a:lnTo>
                    <a:cubicBezTo>
                      <a:pt x="1189" y="3645"/>
                      <a:pt x="1228" y="3684"/>
                      <a:pt x="1189" y="3763"/>
                    </a:cubicBezTo>
                    <a:cubicBezTo>
                      <a:pt x="1070" y="4160"/>
                      <a:pt x="951" y="4516"/>
                      <a:pt x="832" y="4912"/>
                    </a:cubicBezTo>
                    <a:cubicBezTo>
                      <a:pt x="793" y="5071"/>
                      <a:pt x="753" y="5229"/>
                      <a:pt x="713" y="5388"/>
                    </a:cubicBezTo>
                    <a:cubicBezTo>
                      <a:pt x="660" y="5493"/>
                      <a:pt x="643" y="5546"/>
                      <a:pt x="660" y="5546"/>
                    </a:cubicBezTo>
                    <a:cubicBezTo>
                      <a:pt x="669" y="5546"/>
                      <a:pt x="687" y="5533"/>
                      <a:pt x="713" y="5506"/>
                    </a:cubicBezTo>
                    <a:cubicBezTo>
                      <a:pt x="753" y="5427"/>
                      <a:pt x="832" y="5348"/>
                      <a:pt x="951" y="5348"/>
                    </a:cubicBezTo>
                    <a:cubicBezTo>
                      <a:pt x="1506" y="4991"/>
                      <a:pt x="2060" y="4595"/>
                      <a:pt x="2575" y="4120"/>
                    </a:cubicBezTo>
                    <a:cubicBezTo>
                      <a:pt x="2617" y="4092"/>
                      <a:pt x="2659" y="4079"/>
                      <a:pt x="2700" y="4079"/>
                    </a:cubicBezTo>
                    <a:cubicBezTo>
                      <a:pt x="2773" y="4079"/>
                      <a:pt x="2841" y="4122"/>
                      <a:pt x="2892" y="4199"/>
                    </a:cubicBezTo>
                    <a:cubicBezTo>
                      <a:pt x="2915" y="4153"/>
                      <a:pt x="2966" y="4134"/>
                      <a:pt x="3019" y="4134"/>
                    </a:cubicBezTo>
                    <a:cubicBezTo>
                      <a:pt x="3057" y="4134"/>
                      <a:pt x="3097" y="4143"/>
                      <a:pt x="3130" y="4160"/>
                    </a:cubicBezTo>
                    <a:lnTo>
                      <a:pt x="4199" y="4635"/>
                    </a:lnTo>
                    <a:lnTo>
                      <a:pt x="4635" y="4833"/>
                    </a:lnTo>
                    <a:cubicBezTo>
                      <a:pt x="4780" y="4942"/>
                      <a:pt x="4925" y="5017"/>
                      <a:pt x="5070" y="5060"/>
                    </a:cubicBezTo>
                    <a:lnTo>
                      <a:pt x="5070" y="5060"/>
                    </a:lnTo>
                    <a:cubicBezTo>
                      <a:pt x="4852" y="4927"/>
                      <a:pt x="4186" y="3697"/>
                      <a:pt x="4001" y="3328"/>
                    </a:cubicBezTo>
                    <a:cubicBezTo>
                      <a:pt x="3843" y="3248"/>
                      <a:pt x="3843" y="3050"/>
                      <a:pt x="3962" y="2971"/>
                    </a:cubicBezTo>
                    <a:lnTo>
                      <a:pt x="4754" y="2258"/>
                    </a:lnTo>
                    <a:cubicBezTo>
                      <a:pt x="4833" y="2219"/>
                      <a:pt x="5229" y="1941"/>
                      <a:pt x="5427" y="1743"/>
                    </a:cubicBezTo>
                    <a:cubicBezTo>
                      <a:pt x="5189" y="1743"/>
                      <a:pt x="4833" y="1822"/>
                      <a:pt x="4675" y="1822"/>
                    </a:cubicBezTo>
                    <a:lnTo>
                      <a:pt x="3526" y="1902"/>
                    </a:lnTo>
                    <a:cubicBezTo>
                      <a:pt x="3447" y="1902"/>
                      <a:pt x="3367" y="1862"/>
                      <a:pt x="3328" y="1783"/>
                    </a:cubicBezTo>
                    <a:cubicBezTo>
                      <a:pt x="3286" y="1824"/>
                      <a:pt x="3240" y="1842"/>
                      <a:pt x="3194" y="1842"/>
                    </a:cubicBezTo>
                    <a:cubicBezTo>
                      <a:pt x="3108" y="1842"/>
                      <a:pt x="3023" y="1781"/>
                      <a:pt x="2971" y="1704"/>
                    </a:cubicBezTo>
                    <a:lnTo>
                      <a:pt x="2575" y="713"/>
                    </a:lnTo>
                    <a:cubicBezTo>
                      <a:pt x="2535" y="594"/>
                      <a:pt x="2417" y="238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2000186" y="2928424"/>
                <a:ext cx="561785" cy="541052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524" extrusionOk="0">
                    <a:moveTo>
                      <a:pt x="3050" y="609"/>
                    </a:moveTo>
                    <a:cubicBezTo>
                      <a:pt x="3169" y="847"/>
                      <a:pt x="3248" y="1203"/>
                      <a:pt x="3288" y="1322"/>
                    </a:cubicBezTo>
                    <a:lnTo>
                      <a:pt x="3684" y="2313"/>
                    </a:lnTo>
                    <a:cubicBezTo>
                      <a:pt x="3737" y="2418"/>
                      <a:pt x="3825" y="2471"/>
                      <a:pt x="3913" y="2471"/>
                    </a:cubicBezTo>
                    <a:cubicBezTo>
                      <a:pt x="3957" y="2471"/>
                      <a:pt x="4001" y="2458"/>
                      <a:pt x="4041" y="2431"/>
                    </a:cubicBezTo>
                    <a:cubicBezTo>
                      <a:pt x="4080" y="2471"/>
                      <a:pt x="4160" y="2511"/>
                      <a:pt x="4239" y="2511"/>
                    </a:cubicBezTo>
                    <a:lnTo>
                      <a:pt x="5388" y="2431"/>
                    </a:lnTo>
                    <a:cubicBezTo>
                      <a:pt x="5546" y="2431"/>
                      <a:pt x="5902" y="2352"/>
                      <a:pt x="6140" y="2352"/>
                    </a:cubicBezTo>
                    <a:cubicBezTo>
                      <a:pt x="5942" y="2511"/>
                      <a:pt x="5546" y="2828"/>
                      <a:pt x="5467" y="2867"/>
                    </a:cubicBezTo>
                    <a:lnTo>
                      <a:pt x="4635" y="3580"/>
                    </a:lnTo>
                    <a:cubicBezTo>
                      <a:pt x="4516" y="3699"/>
                      <a:pt x="4556" y="3897"/>
                      <a:pt x="4714" y="3976"/>
                    </a:cubicBezTo>
                    <a:cubicBezTo>
                      <a:pt x="4892" y="4333"/>
                      <a:pt x="5488" y="5491"/>
                      <a:pt x="5720" y="5662"/>
                    </a:cubicBezTo>
                    <a:lnTo>
                      <a:pt x="5720" y="5662"/>
                    </a:lnTo>
                    <a:cubicBezTo>
                      <a:pt x="5584" y="5619"/>
                      <a:pt x="5451" y="5550"/>
                      <a:pt x="5348" y="5482"/>
                    </a:cubicBezTo>
                    <a:lnTo>
                      <a:pt x="4873" y="5283"/>
                    </a:lnTo>
                    <a:lnTo>
                      <a:pt x="3803" y="4769"/>
                    </a:lnTo>
                    <a:cubicBezTo>
                      <a:pt x="3780" y="4757"/>
                      <a:pt x="3757" y="4752"/>
                      <a:pt x="3733" y="4752"/>
                    </a:cubicBezTo>
                    <a:cubicBezTo>
                      <a:pt x="3677" y="4752"/>
                      <a:pt x="3621" y="4780"/>
                      <a:pt x="3565" y="4808"/>
                    </a:cubicBezTo>
                    <a:cubicBezTo>
                      <a:pt x="3542" y="4739"/>
                      <a:pt x="3479" y="4697"/>
                      <a:pt x="3415" y="4697"/>
                    </a:cubicBezTo>
                    <a:cubicBezTo>
                      <a:pt x="3368" y="4697"/>
                      <a:pt x="3321" y="4719"/>
                      <a:pt x="3288" y="4769"/>
                    </a:cubicBezTo>
                    <a:cubicBezTo>
                      <a:pt x="2773" y="5204"/>
                      <a:pt x="2219" y="5600"/>
                      <a:pt x="1624" y="5957"/>
                    </a:cubicBezTo>
                    <a:cubicBezTo>
                      <a:pt x="1506" y="5957"/>
                      <a:pt x="1426" y="6036"/>
                      <a:pt x="1387" y="6115"/>
                    </a:cubicBezTo>
                    <a:cubicBezTo>
                      <a:pt x="1372" y="6160"/>
                      <a:pt x="1363" y="6182"/>
                      <a:pt x="1359" y="6182"/>
                    </a:cubicBezTo>
                    <a:cubicBezTo>
                      <a:pt x="1353" y="6182"/>
                      <a:pt x="1362" y="6120"/>
                      <a:pt x="1387" y="5997"/>
                    </a:cubicBezTo>
                    <a:cubicBezTo>
                      <a:pt x="1426" y="5838"/>
                      <a:pt x="1466" y="5680"/>
                      <a:pt x="1545" y="5521"/>
                    </a:cubicBezTo>
                    <a:cubicBezTo>
                      <a:pt x="1664" y="5165"/>
                      <a:pt x="1783" y="4769"/>
                      <a:pt x="1862" y="4412"/>
                    </a:cubicBezTo>
                    <a:cubicBezTo>
                      <a:pt x="1902" y="4333"/>
                      <a:pt x="1902" y="4254"/>
                      <a:pt x="1822" y="4214"/>
                    </a:cubicBezTo>
                    <a:cubicBezTo>
                      <a:pt x="2020" y="4214"/>
                      <a:pt x="2139" y="3976"/>
                      <a:pt x="1981" y="3818"/>
                    </a:cubicBezTo>
                    <a:cubicBezTo>
                      <a:pt x="1545" y="3422"/>
                      <a:pt x="1109" y="2946"/>
                      <a:pt x="713" y="2471"/>
                    </a:cubicBezTo>
                    <a:lnTo>
                      <a:pt x="2060" y="2431"/>
                    </a:lnTo>
                    <a:cubicBezTo>
                      <a:pt x="2100" y="2431"/>
                      <a:pt x="2139" y="2431"/>
                      <a:pt x="2179" y="2392"/>
                    </a:cubicBezTo>
                    <a:cubicBezTo>
                      <a:pt x="2207" y="2420"/>
                      <a:pt x="2240" y="2433"/>
                      <a:pt x="2273" y="2433"/>
                    </a:cubicBezTo>
                    <a:cubicBezTo>
                      <a:pt x="2332" y="2433"/>
                      <a:pt x="2391" y="2389"/>
                      <a:pt x="2417" y="2313"/>
                    </a:cubicBezTo>
                    <a:cubicBezTo>
                      <a:pt x="2654" y="1758"/>
                      <a:pt x="2852" y="1203"/>
                      <a:pt x="3050" y="609"/>
                    </a:cubicBezTo>
                    <a:close/>
                    <a:moveTo>
                      <a:pt x="2963" y="0"/>
                    </a:moveTo>
                    <a:cubicBezTo>
                      <a:pt x="2877" y="0"/>
                      <a:pt x="2803" y="45"/>
                      <a:pt x="2773" y="134"/>
                    </a:cubicBezTo>
                    <a:cubicBezTo>
                      <a:pt x="2535" y="768"/>
                      <a:pt x="2298" y="1401"/>
                      <a:pt x="2060" y="2035"/>
                    </a:cubicBezTo>
                    <a:lnTo>
                      <a:pt x="2020" y="2035"/>
                    </a:lnTo>
                    <a:lnTo>
                      <a:pt x="238" y="2075"/>
                    </a:lnTo>
                    <a:cubicBezTo>
                      <a:pt x="79" y="2075"/>
                      <a:pt x="0" y="2233"/>
                      <a:pt x="79" y="2392"/>
                    </a:cubicBezTo>
                    <a:cubicBezTo>
                      <a:pt x="594" y="3026"/>
                      <a:pt x="1109" y="3620"/>
                      <a:pt x="1743" y="4174"/>
                    </a:cubicBezTo>
                    <a:cubicBezTo>
                      <a:pt x="1722" y="4167"/>
                      <a:pt x="1701" y="4164"/>
                      <a:pt x="1680" y="4164"/>
                    </a:cubicBezTo>
                    <a:cubicBezTo>
                      <a:pt x="1585" y="4164"/>
                      <a:pt x="1499" y="4235"/>
                      <a:pt x="1466" y="4333"/>
                    </a:cubicBezTo>
                    <a:cubicBezTo>
                      <a:pt x="1307" y="4848"/>
                      <a:pt x="1109" y="5402"/>
                      <a:pt x="991" y="5917"/>
                    </a:cubicBezTo>
                    <a:cubicBezTo>
                      <a:pt x="911" y="6195"/>
                      <a:pt x="872" y="6472"/>
                      <a:pt x="1228" y="6511"/>
                    </a:cubicBezTo>
                    <a:cubicBezTo>
                      <a:pt x="1263" y="6520"/>
                      <a:pt x="1298" y="6524"/>
                      <a:pt x="1334" y="6524"/>
                    </a:cubicBezTo>
                    <a:cubicBezTo>
                      <a:pt x="1629" y="6524"/>
                      <a:pt x="1971" y="6257"/>
                      <a:pt x="2219" y="6115"/>
                    </a:cubicBezTo>
                    <a:cubicBezTo>
                      <a:pt x="2654" y="5798"/>
                      <a:pt x="3090" y="5482"/>
                      <a:pt x="3526" y="5125"/>
                    </a:cubicBezTo>
                    <a:cubicBezTo>
                      <a:pt x="3565" y="5125"/>
                      <a:pt x="3565" y="5165"/>
                      <a:pt x="3605" y="5204"/>
                    </a:cubicBezTo>
                    <a:cubicBezTo>
                      <a:pt x="4120" y="5442"/>
                      <a:pt x="4595" y="5680"/>
                      <a:pt x="5150" y="5917"/>
                    </a:cubicBezTo>
                    <a:cubicBezTo>
                      <a:pt x="5318" y="5973"/>
                      <a:pt x="5565" y="6148"/>
                      <a:pt x="5779" y="6148"/>
                    </a:cubicBezTo>
                    <a:cubicBezTo>
                      <a:pt x="5868" y="6148"/>
                      <a:pt x="5952" y="6118"/>
                      <a:pt x="6021" y="6036"/>
                    </a:cubicBezTo>
                    <a:cubicBezTo>
                      <a:pt x="6219" y="5759"/>
                      <a:pt x="6021" y="5402"/>
                      <a:pt x="5863" y="5165"/>
                    </a:cubicBezTo>
                    <a:cubicBezTo>
                      <a:pt x="5586" y="4729"/>
                      <a:pt x="5348" y="4254"/>
                      <a:pt x="5071" y="3818"/>
                    </a:cubicBezTo>
                    <a:lnTo>
                      <a:pt x="6180" y="2867"/>
                    </a:lnTo>
                    <a:cubicBezTo>
                      <a:pt x="6338" y="2669"/>
                      <a:pt x="6774" y="2431"/>
                      <a:pt x="6695" y="2154"/>
                    </a:cubicBezTo>
                    <a:cubicBezTo>
                      <a:pt x="6649" y="1973"/>
                      <a:pt x="6488" y="1934"/>
                      <a:pt x="6321" y="1934"/>
                    </a:cubicBezTo>
                    <a:cubicBezTo>
                      <a:pt x="6195" y="1934"/>
                      <a:pt x="6067" y="1956"/>
                      <a:pt x="5982" y="1956"/>
                    </a:cubicBezTo>
                    <a:lnTo>
                      <a:pt x="4199" y="2075"/>
                    </a:lnTo>
                    <a:cubicBezTo>
                      <a:pt x="4160" y="2075"/>
                      <a:pt x="4120" y="2114"/>
                      <a:pt x="4080" y="2114"/>
                    </a:cubicBezTo>
                    <a:lnTo>
                      <a:pt x="3526" y="807"/>
                    </a:lnTo>
                    <a:cubicBezTo>
                      <a:pt x="3407" y="530"/>
                      <a:pt x="3328" y="173"/>
                      <a:pt x="3050" y="15"/>
                    </a:cubicBezTo>
                    <a:cubicBezTo>
                      <a:pt x="3021" y="5"/>
                      <a:pt x="2991" y="0"/>
                      <a:pt x="2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base"/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" name="WordArt 8">
            <a:extLst>
              <a:ext uri="{FF2B5EF4-FFF2-40B4-BE49-F238E27FC236}">
                <a16:creationId xmlns:a16="http://schemas.microsoft.com/office/drawing/2014/main" id="{44063EBF-424A-4C61-8704-68D3BE1CF6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2615" y="1724591"/>
            <a:ext cx="5867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1">
            <a:extLst>
              <a:ext uri="{FF2B5EF4-FFF2-40B4-BE49-F238E27FC236}">
                <a16:creationId xmlns:a16="http://schemas.microsoft.com/office/drawing/2014/main" id="{295D6598-5566-47CA-B96D-84C4588220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3809" y="3386602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704BB4D-6CB7-468E-9B54-3831611D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72" y="5982818"/>
            <a:ext cx="743776" cy="890093"/>
          </a:xfrm>
          <a:prstGeom prst="rect">
            <a:avLst/>
          </a:prstGeom>
        </p:spPr>
      </p:pic>
      <p:pic>
        <p:nvPicPr>
          <p:cNvPr id="8" name="Picture 15" descr="33">
            <a:extLst>
              <a:ext uri="{FF2B5EF4-FFF2-40B4-BE49-F238E27FC236}">
                <a16:creationId xmlns:a16="http://schemas.microsoft.com/office/drawing/2014/main" id="{06CCC66B-97C1-40F4-B1C5-17AE515B6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35" y="1811059"/>
            <a:ext cx="70207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33">
            <a:extLst>
              <a:ext uri="{FF2B5EF4-FFF2-40B4-BE49-F238E27FC236}">
                <a16:creationId xmlns:a16="http://schemas.microsoft.com/office/drawing/2014/main" id="{6FA08CE3-948F-45FF-8DC4-F3B91F945A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70" y="1735911"/>
            <a:ext cx="60100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inus 2">
            <a:extLst>
              <a:ext uri="{FF2B5EF4-FFF2-40B4-BE49-F238E27FC236}">
                <a16:creationId xmlns:a16="http://schemas.microsoft.com/office/drawing/2014/main" id="{281A7DA2-F62D-4BB8-B693-9AF7143D8903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>
            <a:extLst>
              <a:ext uri="{FF2B5EF4-FFF2-40B4-BE49-F238E27FC236}">
                <a16:creationId xmlns:a16="http://schemas.microsoft.com/office/drawing/2014/main" id="{B15F341A-CCBF-4C1A-9F78-B013AC65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2590800"/>
            <a:ext cx="4570881" cy="21236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62" name="Google Shape;962;p46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2375" y="2715491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60" name="Google Shape;960;p46">
            <a:hlinkClick r:id="rId5" action="ppaction://hlinksldjump"/>
          </p:cNvPr>
          <p:cNvSpPr/>
          <p:nvPr/>
        </p:nvSpPr>
        <p:spPr>
          <a:xfrm>
            <a:off x="1105676" y="962372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1" name="Google Shape;961;p46">
            <a:hlinkClick r:id="rId6" action="ppaction://hlinksldjump"/>
          </p:cNvPr>
          <p:cNvSpPr/>
          <p:nvPr/>
        </p:nvSpPr>
        <p:spPr>
          <a:xfrm>
            <a:off x="9695301" y="163940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06D58B7A-1267-4EC9-AE54-C3698927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321" y="779066"/>
            <a:ext cx="10153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Minus 2">
            <a:extLst>
              <a:ext uri="{FF2B5EF4-FFF2-40B4-BE49-F238E27FC236}">
                <a16:creationId xmlns:a16="http://schemas.microsoft.com/office/drawing/2014/main" id="{A9306A84-FEE9-4FD9-920C-6FD0004C81B5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iến chứng của nhồi máu cơ tim | Vinmec">
            <a:extLst>
              <a:ext uri="{FF2B5EF4-FFF2-40B4-BE49-F238E27FC236}">
                <a16:creationId xmlns:a16="http://schemas.microsoft.com/office/drawing/2014/main" id="{717D2857-36BB-4047-A9E3-DCF9986D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399"/>
            <a:ext cx="42942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E7822BD2-F07D-47F8-8AB9-23E05D04B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54563"/>
            <a:ext cx="9275618" cy="16312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4" name="Picture 4" descr="Cảnh Giác Với Nhồi Máu Cơ Tim Ở Người Trẻ - Bệnh Viện Quận Tân Phú">
            <a:extLst>
              <a:ext uri="{FF2B5EF4-FFF2-40B4-BE49-F238E27FC236}">
                <a16:creationId xmlns:a16="http://schemas.microsoft.com/office/drawing/2014/main" id="{21FFFEE8-8CB9-4A87-A370-E492D88D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963"/>
            <a:ext cx="4572000" cy="40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inus 2">
            <a:extLst>
              <a:ext uri="{FF2B5EF4-FFF2-40B4-BE49-F238E27FC236}">
                <a16:creationId xmlns:a16="http://schemas.microsoft.com/office/drawing/2014/main" id="{006F82D8-EC25-43F6-921C-993F914C91D4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>
            <a:extLst>
              <a:ext uri="{FF2B5EF4-FFF2-40B4-BE49-F238E27FC236}">
                <a16:creationId xmlns:a16="http://schemas.microsoft.com/office/drawing/2014/main" id="{011A21A1-E398-4C52-A45D-DB438CDC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61475"/>
            <a:ext cx="8534400" cy="1261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060" name="Picture 4" descr="Bệnh hở van tim: triệu chứng sớm nhất và cách điều trị">
            <a:extLst>
              <a:ext uri="{FF2B5EF4-FFF2-40B4-BE49-F238E27FC236}">
                <a16:creationId xmlns:a16="http://schemas.microsoft.com/office/drawing/2014/main" id="{980FE7DB-E6F1-4CE4-9022-54F08D9F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58" y="1269312"/>
            <a:ext cx="9043219" cy="382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9E583BC9-6CC5-4E0C-A1D7-B271A3ED6F32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51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95648-C70B-4209-BC0C-B24F833D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39" y="1084881"/>
            <a:ext cx="6934200" cy="3310907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B5323BD8-6E7E-4731-B20D-D187D07D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81601"/>
            <a:ext cx="7772400" cy="11387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to,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Minus 2">
            <a:extLst>
              <a:ext uri="{FF2B5EF4-FFF2-40B4-BE49-F238E27FC236}">
                <a16:creationId xmlns:a16="http://schemas.microsoft.com/office/drawing/2014/main" id="{75C9727C-8265-4D1B-BDB6-A6BA239BCE44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59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>
            <a:extLst>
              <a:ext uri="{FF2B5EF4-FFF2-40B4-BE49-F238E27FC236}">
                <a16:creationId xmlns:a16="http://schemas.microsoft.com/office/drawing/2014/main" id="{59A27675-BC09-47C4-AC81-EBB977041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049982"/>
            <a:ext cx="8991600" cy="11387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63CBFD9-7442-4B6C-8748-D2394410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59873"/>
            <a:ext cx="6705600" cy="3990109"/>
          </a:xfrm>
          <a:prstGeom prst="rect">
            <a:avLst/>
          </a:prstGeom>
        </p:spPr>
      </p:pic>
      <p:sp>
        <p:nvSpPr>
          <p:cNvPr id="5" name="Minus 2">
            <a:extLst>
              <a:ext uri="{FF2B5EF4-FFF2-40B4-BE49-F238E27FC236}">
                <a16:creationId xmlns:a16="http://schemas.microsoft.com/office/drawing/2014/main" id="{7AE517AC-5C59-4957-B911-9E9DA8112C36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002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3">
            <a:extLst>
              <a:ext uri="{FF2B5EF4-FFF2-40B4-BE49-F238E27FC236}">
                <a16:creationId xmlns:a16="http://schemas.microsoft.com/office/drawing/2014/main" id="{B15F341A-CCBF-4C1A-9F78-B013AC65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783" y="2947703"/>
            <a:ext cx="6864926" cy="13234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(SGK)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0" name="Google Shape;960;p46">
            <a:hlinkClick r:id="rId3" action="ppaction://hlinksldjump"/>
          </p:cNvPr>
          <p:cNvSpPr/>
          <p:nvPr/>
        </p:nvSpPr>
        <p:spPr>
          <a:xfrm>
            <a:off x="699802" y="83632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1" name="Google Shape;961;p46">
            <a:hlinkClick r:id="rId4" action="ppaction://hlinksldjump"/>
          </p:cNvPr>
          <p:cNvSpPr/>
          <p:nvPr/>
        </p:nvSpPr>
        <p:spPr>
          <a:xfrm>
            <a:off x="9695301" y="163940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62" name="Google Shape;962;p4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0783" y="2914724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16C3746-3182-4B07-A976-9953B4B8639E}"/>
              </a:ext>
            </a:extLst>
          </p:cNvPr>
          <p:cNvSpPr txBox="1"/>
          <p:nvPr/>
        </p:nvSpPr>
        <p:spPr>
          <a:xfrm>
            <a:off x="1156854" y="716070"/>
            <a:ext cx="987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Minus 2">
            <a:extLst>
              <a:ext uri="{FF2B5EF4-FFF2-40B4-BE49-F238E27FC236}">
                <a16:creationId xmlns:a16="http://schemas.microsoft.com/office/drawing/2014/main" id="{6D3016B3-BDCD-482B-8958-06184904B718}"/>
              </a:ext>
            </a:extLst>
          </p:cNvPr>
          <p:cNvSpPr/>
          <p:nvPr/>
        </p:nvSpPr>
        <p:spPr>
          <a:xfrm flipV="1">
            <a:off x="-645292" y="317821"/>
            <a:ext cx="14637063" cy="45719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04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706</Words>
  <Application>Microsoft Office PowerPoint</Application>
  <PresentationFormat>Widescreen</PresentationFormat>
  <Paragraphs>56</Paragraphs>
  <Slides>24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Lato</vt:lpstr>
      <vt:lpstr>Montserrat</vt:lpstr>
      <vt:lpstr>Nunito</vt:lpstr>
      <vt:lpstr>Patrick Hand</vt:lpstr>
      <vt:lpstr>Permanent Marker</vt:lpstr>
      <vt:lpstr>Roboto Condensed Light</vt:lpstr>
      <vt:lpstr>Times New Roman</vt:lpstr>
      <vt:lpstr>Default Design</vt:lpstr>
      <vt:lpstr>Sketch Out! Presentation by Slidesgo</vt:lpstr>
      <vt:lpstr>End of Course Jeopardy by Slidesgo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4 ( 5 phút)  các câu hỏi sau: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Trương Thị Trung Thu</dc:creator>
  <cp:lastModifiedBy>88 Premium Store</cp:lastModifiedBy>
  <cp:revision>13</cp:revision>
  <dcterms:created xsi:type="dcterms:W3CDTF">2020-10-10T15:53:10Z</dcterms:created>
  <dcterms:modified xsi:type="dcterms:W3CDTF">2021-10-05T07:38:14Z</dcterms:modified>
</cp:coreProperties>
</file>