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9"/>
  </p:notesMasterIdLst>
  <p:sldIdLst>
    <p:sldId id="256" r:id="rId2"/>
    <p:sldId id="314" r:id="rId3"/>
    <p:sldId id="315" r:id="rId4"/>
    <p:sldId id="316" r:id="rId5"/>
    <p:sldId id="317" r:id="rId6"/>
    <p:sldId id="318" r:id="rId7"/>
    <p:sldId id="321" r:id="rId8"/>
    <p:sldId id="320" r:id="rId9"/>
    <p:sldId id="257" r:id="rId10"/>
    <p:sldId id="324" r:id="rId11"/>
    <p:sldId id="323" r:id="rId12"/>
    <p:sldId id="322" r:id="rId13"/>
    <p:sldId id="258" r:id="rId14"/>
    <p:sldId id="267" r:id="rId15"/>
    <p:sldId id="325" r:id="rId16"/>
    <p:sldId id="328" r:id="rId17"/>
    <p:sldId id="327" r:id="rId18"/>
  </p:sldIdLst>
  <p:sldSz cx="9144000" cy="5143500" type="screen16x9"/>
  <p:notesSz cx="6858000" cy="9144000"/>
  <p:embeddedFontLst>
    <p:embeddedFont>
      <p:font typeface="Alfa Slab One" panose="020B0604020202020204" charset="0"/>
      <p:regular r:id="rId20"/>
    </p:embeddedFont>
    <p:embeddedFont>
      <p:font typeface="Cambria Math" panose="02040503050406030204" pitchFamily="18" charset="0"/>
      <p:regular r:id="rId21"/>
    </p:embeddedFont>
    <p:embeddedFont>
      <p:font typeface="Catamaran" panose="020B0604020202020204" charset="0"/>
      <p:regular r:id="rId22"/>
      <p:bold r:id="rId23"/>
    </p:embeddedFont>
    <p:embeddedFont>
      <p:font typeface="Catamaran Medium" panose="020B0604020202020204" charset="0"/>
      <p:regular r:id="rId24"/>
      <p:bold r:id="rId25"/>
    </p:embeddedFont>
    <p:embeddedFont>
      <p:font typeface="Dosis" pitchFamily="2" charset="0"/>
      <p:regular r:id="rId26"/>
      <p:bold r:id="rId27"/>
    </p:embeddedFont>
    <p:embeddedFont>
      <p:font typeface="HP001 4 hàng" panose="020B0603050302020204" pitchFamily="34" charset="0"/>
      <p:regular r:id="rId28"/>
      <p:bold r:id="rId29"/>
    </p:embeddedFont>
    <p:embeddedFont>
      <p:font typeface="UTM Alpine KT" panose="02040603050506020204" pitchFamily="18" charset="0"/>
      <p:regular r:id="rId30"/>
    </p:embeddedFont>
    <p:embeddedFont>
      <p:font typeface="UTM Ambrose" panose="02040603050506020204" pitchFamily="18" charset="0"/>
      <p:regular r:id="rId31"/>
    </p:embeddedFont>
    <p:embeddedFont>
      <p:font typeface="UTM Bienvenue" panose="02040603050506020204" pitchFamily="18" charset="0"/>
      <p:regular r:id="rId32"/>
    </p:embeddedFont>
    <p:embeddedFont>
      <p:font typeface="UTM Karate" panose="02040603050506020204" pitchFamily="18" charset="0"/>
      <p:regular r:id="rId33"/>
    </p:embeddedFont>
    <p:embeddedFont>
      <p:font typeface="UTM Mother" panose="02040603050506020204" pitchFamily="18"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2A9"/>
    <a:srgbClr val="E5F8FF"/>
    <a:srgbClr val="FEF9E2"/>
    <a:srgbClr val="C9F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48AD06A-D4B2-4BF3-9525-B5B771632E9D}">
  <a:tblStyle styleId="{748AD06A-D4B2-4BF3-9525-B5B771632E9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008"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087777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Nhấn</a:t>
            </a:r>
            <a:r>
              <a:rPr lang="en-US" dirty="0"/>
              <a:t> </a:t>
            </a:r>
            <a:r>
              <a:rPr lang="en-US" dirty="0" err="1"/>
              <a:t>vào</a:t>
            </a:r>
            <a:r>
              <a:rPr lang="en-US" baseline="0" dirty="0"/>
              <a:t> </a:t>
            </a:r>
            <a:r>
              <a:rPr lang="en-US" baseline="0" dirty="0" err="1"/>
              <a:t>ong</a:t>
            </a:r>
            <a:r>
              <a:rPr lang="en-US" baseline="0" dirty="0"/>
              <a:t> </a:t>
            </a:r>
            <a:r>
              <a:rPr lang="en-US" baseline="0" dirty="0" err="1"/>
              <a:t>ra</a:t>
            </a:r>
            <a:r>
              <a:rPr lang="en-US" baseline="0" dirty="0"/>
              <a:t> </a:t>
            </a:r>
            <a:r>
              <a:rPr lang="en-US" baseline="0" dirty="0" err="1"/>
              <a:t>câu</a:t>
            </a:r>
            <a:r>
              <a:rPr lang="en-US" baseline="0" dirty="0"/>
              <a:t> </a:t>
            </a:r>
            <a:r>
              <a:rPr lang="en-US" baseline="0" dirty="0" err="1"/>
              <a:t>hỏi</a:t>
            </a:r>
            <a:r>
              <a:rPr lang="en-US" baseline="0" dirty="0"/>
              <a:t>.</a:t>
            </a:r>
          </a:p>
          <a:p>
            <a:r>
              <a:rPr lang="en-US" baseline="0" dirty="0" err="1"/>
              <a:t>Nhấn</a:t>
            </a:r>
            <a:r>
              <a:rPr lang="en-US" baseline="0" dirty="0"/>
              <a:t> </a:t>
            </a:r>
            <a:r>
              <a:rPr lang="en-US" baseline="0" dirty="0" err="1"/>
              <a:t>mũi</a:t>
            </a:r>
            <a:r>
              <a:rPr lang="en-US" baseline="0" dirty="0"/>
              <a:t> </a:t>
            </a:r>
            <a:r>
              <a:rPr lang="en-US" baseline="0" dirty="0" err="1"/>
              <a:t>tên</a:t>
            </a:r>
            <a:r>
              <a:rPr lang="en-US" baseline="0" dirty="0"/>
              <a:t> </a:t>
            </a:r>
            <a:r>
              <a:rPr lang="en-US" baseline="0" dirty="0" err="1"/>
              <a:t>đến</a:t>
            </a:r>
            <a:r>
              <a:rPr lang="en-US" baseline="0" dirty="0"/>
              <a:t> </a:t>
            </a:r>
            <a:r>
              <a:rPr lang="en-US" baseline="0" dirty="0" err="1"/>
              <a:t>phần</a:t>
            </a:r>
            <a:r>
              <a:rPr lang="en-US" baseline="0" dirty="0"/>
              <a:t> </a:t>
            </a:r>
            <a:r>
              <a:rPr lang="en-US" baseline="0" dirty="0" err="1"/>
              <a:t>mới</a:t>
            </a:r>
            <a:r>
              <a:rPr lang="en-US" baseline="0" dirty="0"/>
              <a:t>.</a:t>
            </a:r>
            <a:endParaRPr lang="en-US" dirty="0"/>
          </a:p>
        </p:txBody>
      </p:sp>
    </p:spTree>
    <p:extLst>
      <p:ext uri="{BB962C8B-B14F-4D97-AF65-F5344CB8AC3E}">
        <p14:creationId xmlns:p14="http://schemas.microsoft.com/office/powerpoint/2010/main" val="2234519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vào</a:t>
            </a:r>
            <a:r>
              <a:rPr lang="en-US" baseline="0" dirty="0"/>
              <a:t> A,B,C,D </a:t>
            </a:r>
            <a:r>
              <a:rPr lang="en-US" baseline="0" dirty="0" err="1"/>
              <a:t>chọn</a:t>
            </a:r>
            <a:r>
              <a:rPr lang="en-US" baseline="0" dirty="0"/>
              <a:t> </a:t>
            </a:r>
            <a:r>
              <a:rPr lang="en-US" baseline="0" dirty="0" err="1"/>
              <a:t>đáp</a:t>
            </a:r>
            <a:r>
              <a:rPr lang="en-US" baseline="0" dirty="0"/>
              <a:t> </a:t>
            </a:r>
            <a:r>
              <a:rPr lang="en-US" baseline="0" dirty="0" err="1"/>
              <a:t>án</a:t>
            </a:r>
            <a:r>
              <a:rPr lang="en-US" baseline="0" dirty="0"/>
              <a:t>.</a:t>
            </a:r>
          </a:p>
          <a:p>
            <a:r>
              <a:rPr lang="en-US" baseline="0" dirty="0"/>
              <a:t>Click ô </a:t>
            </a:r>
            <a:r>
              <a:rPr lang="en-US" baseline="0" dirty="0" err="1"/>
              <a:t>tổ</a:t>
            </a:r>
            <a:r>
              <a:rPr lang="en-US" baseline="0" dirty="0"/>
              <a:t> </a:t>
            </a:r>
            <a:r>
              <a:rPr lang="en-US" baseline="0" dirty="0" err="1"/>
              <a:t>ong</a:t>
            </a:r>
            <a:r>
              <a:rPr lang="en-US" baseline="0" dirty="0"/>
              <a:t> </a:t>
            </a:r>
            <a:r>
              <a:rPr lang="en-US" baseline="0" dirty="0" err="1"/>
              <a:t>bên</a:t>
            </a:r>
            <a:r>
              <a:rPr lang="en-US" baseline="0" dirty="0"/>
              <a:t> </a:t>
            </a:r>
            <a:r>
              <a:rPr lang="en-US" baseline="0" dirty="0" err="1"/>
              <a:t>phải</a:t>
            </a:r>
            <a:r>
              <a:rPr lang="en-US" baseline="0" dirty="0"/>
              <a:t> </a:t>
            </a:r>
            <a:r>
              <a:rPr lang="en-US" baseline="0" dirty="0" err="1"/>
              <a:t>để</a:t>
            </a:r>
            <a:r>
              <a:rPr lang="en-US" baseline="0" dirty="0"/>
              <a:t> </a:t>
            </a:r>
            <a:r>
              <a:rPr lang="en-US" baseline="0" dirty="0" err="1"/>
              <a:t>về</a:t>
            </a:r>
            <a:r>
              <a:rPr lang="en-US" baseline="0" dirty="0"/>
              <a:t> </a:t>
            </a:r>
            <a:r>
              <a:rPr lang="en-US" baseline="0" dirty="0" err="1"/>
              <a:t>trang</a:t>
            </a:r>
            <a:r>
              <a:rPr lang="en-US" baseline="0" dirty="0"/>
              <a:t> game </a:t>
            </a:r>
            <a:r>
              <a:rPr lang="en-US" baseline="0" dirty="0" err="1"/>
              <a:t>chú</a:t>
            </a:r>
            <a:r>
              <a:rPr lang="en-US" baseline="0" dirty="0"/>
              <a:t> </a:t>
            </a:r>
            <a:r>
              <a:rPr lang="en-US" baseline="0" dirty="0" err="1"/>
              <a:t>ong</a:t>
            </a:r>
            <a:r>
              <a:rPr lang="en-US" baseline="0" dirty="0"/>
              <a:t>.</a:t>
            </a:r>
            <a:endParaRPr lang="en-US" dirty="0"/>
          </a:p>
        </p:txBody>
      </p:sp>
    </p:spTree>
    <p:extLst>
      <p:ext uri="{BB962C8B-B14F-4D97-AF65-F5344CB8AC3E}">
        <p14:creationId xmlns:p14="http://schemas.microsoft.com/office/powerpoint/2010/main" val="4004372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1230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b4b3bfebba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b4b3bfebba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9"/>
        <p:cNvGrpSpPr/>
        <p:nvPr/>
      </p:nvGrpSpPr>
      <p:grpSpPr>
        <a:xfrm>
          <a:off x="0" y="0"/>
          <a:ext cx="0" cy="0"/>
          <a:chOff x="0" y="0"/>
          <a:chExt cx="0" cy="0"/>
        </a:xfrm>
      </p:grpSpPr>
      <p:sp>
        <p:nvSpPr>
          <p:cNvPr id="2150" name="Google Shape;2150;ge0a7835d13_3_5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1" name="Google Shape;2151;ge0a7835d13_3_5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0"/>
        <p:cNvGrpSpPr/>
        <p:nvPr/>
      </p:nvGrpSpPr>
      <p:grpSpPr>
        <a:xfrm>
          <a:off x="0" y="0"/>
          <a:ext cx="0" cy="0"/>
          <a:chOff x="0" y="0"/>
          <a:chExt cx="0" cy="0"/>
        </a:xfrm>
      </p:grpSpPr>
      <p:sp>
        <p:nvSpPr>
          <p:cNvPr id="2411" name="Google Shape;2411;gddba04b644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2" name="Google Shape;2412;gddba04b644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b4b3bfebba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b4b3bfebba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80000"/>
          </a:blip>
          <a:stretch>
            <a:fillRect/>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1942050" y="1399074"/>
            <a:ext cx="5259900" cy="16317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2113025" y="993928"/>
            <a:ext cx="5025600" cy="20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Dosis"/>
              <a:buNone/>
              <a:defRPr sz="1800">
                <a:latin typeface="Catamaran Medium"/>
                <a:ea typeface="Catamaran Medium"/>
                <a:cs typeface="Catamaran Medium"/>
                <a:sym typeface="Catamaran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grpSp>
        <p:nvGrpSpPr>
          <p:cNvPr id="12" name="Google Shape;12;p2"/>
          <p:cNvGrpSpPr/>
          <p:nvPr/>
        </p:nvGrpSpPr>
        <p:grpSpPr>
          <a:xfrm>
            <a:off x="5292485" y="3880339"/>
            <a:ext cx="3851452" cy="1263131"/>
            <a:chOff x="238125" y="548775"/>
            <a:chExt cx="2842400" cy="932200"/>
          </a:xfrm>
        </p:grpSpPr>
        <p:sp>
          <p:nvSpPr>
            <p:cNvPr id="13" name="Google Shape;13;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rot="10800000" flipH="1">
            <a:off x="5292553" y="11248"/>
            <a:ext cx="3851452" cy="1263131"/>
            <a:chOff x="238125" y="548775"/>
            <a:chExt cx="2842400" cy="932200"/>
          </a:xfrm>
        </p:grpSpPr>
        <p:sp>
          <p:nvSpPr>
            <p:cNvPr id="16" name="Google Shape;16;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353338" y="3880350"/>
            <a:ext cx="719750" cy="789225"/>
            <a:chOff x="641925" y="383000"/>
            <a:chExt cx="719750" cy="789225"/>
          </a:xfrm>
        </p:grpSpPr>
        <p:sp>
          <p:nvSpPr>
            <p:cNvPr id="19" name="Google Shape;19;p2"/>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rot="-949166">
            <a:off x="350157" y="1714635"/>
            <a:ext cx="441819" cy="815168"/>
            <a:chOff x="1400150" y="238125"/>
            <a:chExt cx="388525" cy="716900"/>
          </a:xfrm>
        </p:grpSpPr>
        <p:sp>
          <p:nvSpPr>
            <p:cNvPr id="36" name="Google Shape;36;p2"/>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2"/>
          <p:cNvSpPr/>
          <p:nvPr/>
        </p:nvSpPr>
        <p:spPr>
          <a:xfrm rot="2700000" flipH="1">
            <a:off x="-444897" y="-1052681"/>
            <a:ext cx="1515863"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2"/>
          <p:cNvGrpSpPr/>
          <p:nvPr/>
        </p:nvGrpSpPr>
        <p:grpSpPr>
          <a:xfrm rot="699672">
            <a:off x="8143286" y="2172029"/>
            <a:ext cx="575003" cy="799457"/>
            <a:chOff x="2270250" y="238125"/>
            <a:chExt cx="513575" cy="714050"/>
          </a:xfrm>
        </p:grpSpPr>
        <p:sp>
          <p:nvSpPr>
            <p:cNvPr id="53" name="Google Shape;53;p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a:off x="8154588" y="3411563"/>
            <a:ext cx="798125" cy="1094450"/>
            <a:chOff x="532675" y="3247050"/>
            <a:chExt cx="798125" cy="1094450"/>
          </a:xfrm>
        </p:grpSpPr>
        <p:sp>
          <p:nvSpPr>
            <p:cNvPr id="68" name="Google Shape;68;p2"/>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2"/>
          <p:cNvGrpSpPr/>
          <p:nvPr/>
        </p:nvGrpSpPr>
        <p:grpSpPr>
          <a:xfrm>
            <a:off x="3711025" y="4328000"/>
            <a:ext cx="1721950" cy="1631825"/>
            <a:chOff x="3711025" y="4328000"/>
            <a:chExt cx="1721950" cy="1631825"/>
          </a:xfrm>
        </p:grpSpPr>
        <p:sp>
          <p:nvSpPr>
            <p:cNvPr id="72" name="Google Shape;72;p2"/>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2"/>
          <p:cNvSpPr/>
          <p:nvPr/>
        </p:nvSpPr>
        <p:spPr>
          <a:xfrm rot="3022529">
            <a:off x="8189662" y="1558918"/>
            <a:ext cx="482237" cy="50075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accent4"/>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97"/>
                                        </p:tgtEl>
                                        <p:attrNameLst>
                                          <p:attrName>style.visibility</p:attrName>
                                        </p:attrNameLst>
                                      </p:cBhvr>
                                      <p:to>
                                        <p:strVal val="visible"/>
                                      </p:to>
                                    </p:set>
                                    <p:anim calcmode="lin" valueType="num">
                                      <p:cBhvr>
                                        <p:cTn id="12" dur="500" fill="hold"/>
                                        <p:tgtEl>
                                          <p:spTgt spid="97"/>
                                        </p:tgtEl>
                                        <p:attrNameLst>
                                          <p:attrName>ppt_w</p:attrName>
                                        </p:attrNameLst>
                                      </p:cBhvr>
                                      <p:tavLst>
                                        <p:tav tm="0">
                                          <p:val>
                                            <p:fltVal val="0"/>
                                          </p:val>
                                        </p:tav>
                                        <p:tav tm="100000">
                                          <p:val>
                                            <p:strVal val="#ppt_w"/>
                                          </p:val>
                                        </p:tav>
                                      </p:tavLst>
                                    </p:anim>
                                    <p:anim calcmode="lin" valueType="num">
                                      <p:cBhvr>
                                        <p:cTn id="13" dur="500" fill="hold"/>
                                        <p:tgtEl>
                                          <p:spTgt spid="97"/>
                                        </p:tgtEl>
                                        <p:attrNameLst>
                                          <p:attrName>ppt_h</p:attrName>
                                        </p:attrNameLst>
                                      </p:cBhvr>
                                      <p:tavLst>
                                        <p:tav tm="0">
                                          <p:val>
                                            <p:fltVal val="0"/>
                                          </p:val>
                                        </p:tav>
                                        <p:tav tm="100000">
                                          <p:val>
                                            <p:strVal val="#ppt_h"/>
                                          </p:val>
                                        </p:tav>
                                      </p:tavLst>
                                    </p:anim>
                                    <p:animEffect transition="in" filter="fade">
                                      <p:cBhvr>
                                        <p:cTn id="14" dur="500"/>
                                        <p:tgtEl>
                                          <p:spTgt spid="97"/>
                                        </p:tgtEl>
                                      </p:cBhvr>
                                    </p:animEffect>
                                  </p:childTnLst>
                                </p:cTn>
                              </p:par>
                              <p:par>
                                <p:cTn id="15" presetID="53" presetClass="entr" presetSubtype="16"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p:cTn id="17" dur="500" fill="hold"/>
                                        <p:tgtEl>
                                          <p:spTgt spid="52"/>
                                        </p:tgtEl>
                                        <p:attrNameLst>
                                          <p:attrName>ppt_w</p:attrName>
                                        </p:attrNameLst>
                                      </p:cBhvr>
                                      <p:tavLst>
                                        <p:tav tm="0">
                                          <p:val>
                                            <p:fltVal val="0"/>
                                          </p:val>
                                        </p:tav>
                                        <p:tav tm="100000">
                                          <p:val>
                                            <p:strVal val="#ppt_w"/>
                                          </p:val>
                                        </p:tav>
                                      </p:tavLst>
                                    </p:anim>
                                    <p:anim calcmode="lin" valueType="num">
                                      <p:cBhvr>
                                        <p:cTn id="18" dur="500" fill="hold"/>
                                        <p:tgtEl>
                                          <p:spTgt spid="52"/>
                                        </p:tgtEl>
                                        <p:attrNameLst>
                                          <p:attrName>ppt_h</p:attrName>
                                        </p:attrNameLst>
                                      </p:cBhvr>
                                      <p:tavLst>
                                        <p:tav tm="0">
                                          <p:val>
                                            <p:fltVal val="0"/>
                                          </p:val>
                                        </p:tav>
                                        <p:tav tm="100000">
                                          <p:val>
                                            <p:strVal val="#ppt_h"/>
                                          </p:val>
                                        </p:tav>
                                      </p:tavLst>
                                    </p:anim>
                                    <p:animEffect transition="in" filter="fade">
                                      <p:cBhvr>
                                        <p:cTn id="19" dur="500"/>
                                        <p:tgtEl>
                                          <p:spTgt spid="52"/>
                                        </p:tgtEl>
                                      </p:cBhvr>
                                    </p:animEffect>
                                  </p:childTnLst>
                                </p:cTn>
                              </p:par>
                              <p:par>
                                <p:cTn id="20" presetID="53" presetClass="entr" presetSubtype="16" fill="hold" nodeType="withEffect">
                                  <p:stCondLst>
                                    <p:cond delay="25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750"/>
                            </p:stCondLst>
                            <p:childTnLst>
                              <p:par>
                                <p:cTn id="31" presetID="2" presetClass="entr" presetSubtype="12"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0-#ppt_w/2"/>
                                          </p:val>
                                        </p:tav>
                                        <p:tav tm="100000">
                                          <p:val>
                                            <p:strVal val="#ppt_x"/>
                                          </p:val>
                                        </p:tav>
                                      </p:tavLst>
                                    </p:anim>
                                    <p:anim calcmode="lin" valueType="num">
                                      <p:cBhvr additive="base">
                                        <p:cTn id="3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nodePh="1">
                                  <p:stCondLst>
                                    <p:cond delay="0"/>
                                  </p:stCondLst>
                                  <p:endCondLst>
                                    <p:cond evt="begin" delay="0">
                                      <p:tn val="37"/>
                                    </p:cond>
                                  </p:end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wipe(down)">
                                      <p:cBhvr>
                                        <p:cTn id="39" dur="580">
                                          <p:stCondLst>
                                            <p:cond delay="0"/>
                                          </p:stCondLst>
                                        </p:cTn>
                                        <p:tgtEl>
                                          <p:spTgt spid="11">
                                            <p:txEl>
                                              <p:pRg st="0" end="0"/>
                                            </p:txEl>
                                          </p:spTgt>
                                        </p:tgtEl>
                                      </p:cBhvr>
                                    </p:animEffect>
                                    <p:anim calcmode="lin" valueType="num">
                                      <p:cBhvr>
                                        <p:cTn id="40"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xEl>
                                              <p:pRg st="0" end="0"/>
                                            </p:txEl>
                                          </p:spTgt>
                                        </p:tgtEl>
                                      </p:cBhvr>
                                      <p:to x="100000" y="60000"/>
                                    </p:animScale>
                                    <p:animScale>
                                      <p:cBhvr>
                                        <p:cTn id="46" dur="166" decel="50000">
                                          <p:stCondLst>
                                            <p:cond delay="676"/>
                                          </p:stCondLst>
                                        </p:cTn>
                                        <p:tgtEl>
                                          <p:spTgt spid="11">
                                            <p:txEl>
                                              <p:pRg st="0" end="0"/>
                                            </p:txEl>
                                          </p:spTgt>
                                        </p:tgtEl>
                                      </p:cBhvr>
                                      <p:to x="100000" y="100000"/>
                                    </p:animScale>
                                    <p:animScale>
                                      <p:cBhvr>
                                        <p:cTn id="47" dur="26">
                                          <p:stCondLst>
                                            <p:cond delay="1312"/>
                                          </p:stCondLst>
                                        </p:cTn>
                                        <p:tgtEl>
                                          <p:spTgt spid="11">
                                            <p:txEl>
                                              <p:pRg st="0" end="0"/>
                                            </p:txEl>
                                          </p:spTgt>
                                        </p:tgtEl>
                                      </p:cBhvr>
                                      <p:to x="100000" y="80000"/>
                                    </p:animScale>
                                    <p:animScale>
                                      <p:cBhvr>
                                        <p:cTn id="48" dur="166" decel="50000">
                                          <p:stCondLst>
                                            <p:cond delay="1338"/>
                                          </p:stCondLst>
                                        </p:cTn>
                                        <p:tgtEl>
                                          <p:spTgt spid="11">
                                            <p:txEl>
                                              <p:pRg st="0" end="0"/>
                                            </p:txEl>
                                          </p:spTgt>
                                        </p:tgtEl>
                                      </p:cBhvr>
                                      <p:to x="100000" y="100000"/>
                                    </p:animScale>
                                    <p:animScale>
                                      <p:cBhvr>
                                        <p:cTn id="49" dur="26">
                                          <p:stCondLst>
                                            <p:cond delay="1642"/>
                                          </p:stCondLst>
                                        </p:cTn>
                                        <p:tgtEl>
                                          <p:spTgt spid="11">
                                            <p:txEl>
                                              <p:pRg st="0" end="0"/>
                                            </p:txEl>
                                          </p:spTgt>
                                        </p:tgtEl>
                                      </p:cBhvr>
                                      <p:to x="100000" y="90000"/>
                                    </p:animScale>
                                    <p:animScale>
                                      <p:cBhvr>
                                        <p:cTn id="50" dur="166" decel="50000">
                                          <p:stCondLst>
                                            <p:cond delay="1668"/>
                                          </p:stCondLst>
                                        </p:cTn>
                                        <p:tgtEl>
                                          <p:spTgt spid="11">
                                            <p:txEl>
                                              <p:pRg st="0" end="0"/>
                                            </p:txEl>
                                          </p:spTgt>
                                        </p:tgtEl>
                                      </p:cBhvr>
                                      <p:to x="100000" y="100000"/>
                                    </p:animScale>
                                    <p:animScale>
                                      <p:cBhvr>
                                        <p:cTn id="51" dur="26">
                                          <p:stCondLst>
                                            <p:cond delay="1808"/>
                                          </p:stCondLst>
                                        </p:cTn>
                                        <p:tgtEl>
                                          <p:spTgt spid="11">
                                            <p:txEl>
                                              <p:pRg st="0" end="0"/>
                                            </p:txEl>
                                          </p:spTgt>
                                        </p:tgtEl>
                                      </p:cBhvr>
                                      <p:to x="100000" y="95000"/>
                                    </p:animScale>
                                    <p:animScale>
                                      <p:cBhvr>
                                        <p:cTn id="52" dur="166" decel="50000">
                                          <p:stCondLst>
                                            <p:cond delay="1834"/>
                                          </p:stCondLst>
                                        </p:cTn>
                                        <p:tgtEl>
                                          <p:spTgt spid="11">
                                            <p:txEl>
                                              <p:pRg st="0" end="0"/>
                                            </p:txEl>
                                          </p:spTgt>
                                        </p:tgtEl>
                                      </p:cBhvr>
                                      <p:to x="100000" y="100000"/>
                                    </p:animScale>
                                  </p:childTnLst>
                                </p:cTn>
                              </p:par>
                              <p:par>
                                <p:cTn id="53" presetID="16" presetClass="entr" presetSubtype="37" fill="hold" nodeType="withEffect">
                                  <p:stCondLst>
                                    <p:cond delay="500"/>
                                  </p:stCondLst>
                                  <p:childTnLst>
                                    <p:set>
                                      <p:cBhvr>
                                        <p:cTn id="54" dur="1" fill="hold">
                                          <p:stCondLst>
                                            <p:cond delay="0"/>
                                          </p:stCondLst>
                                        </p:cTn>
                                        <p:tgtEl>
                                          <p:spTgt spid="71"/>
                                        </p:tgtEl>
                                        <p:attrNameLst>
                                          <p:attrName>style.visibility</p:attrName>
                                        </p:attrNameLst>
                                      </p:cBhvr>
                                      <p:to>
                                        <p:strVal val="visible"/>
                                      </p:to>
                                    </p:set>
                                    <p:animEffect transition="in" filter="barn(outVertical)">
                                      <p:cBhvr>
                                        <p:cTn id="55" dur="500"/>
                                        <p:tgtEl>
                                          <p:spTgt spid="7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nodePh="1">
                                  <p:stCondLst>
                                    <p:cond delay="0"/>
                                  </p:stCondLst>
                                  <p:endCondLst>
                                    <p:cond evt="begin" delay="0">
                                      <p:tn val="58"/>
                                    </p:cond>
                                  </p:end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26" presetClass="entr" presetSubtype="0" fill="hold" nodeType="click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wipe(down)">
                      <p:cBhvr>
                        <p:cTn dur="580">
                          <p:stCondLst>
                            <p:cond delay="0"/>
                          </p:stCondLst>
                        </p:cTn>
                        <p:tgtEl>
                          <p:spTgt spid="11"/>
                        </p:tgtEl>
                      </p:cBhvr>
                    </p:animEffect>
                    <p:anim calcmode="lin" valueType="num">
                      <p:cBhvr>
                        <p:cTn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dur="26">
                          <p:stCondLst>
                            <p:cond delay="650"/>
                          </p:stCondLst>
                        </p:cTn>
                        <p:tgtEl>
                          <p:spTgt spid="11"/>
                        </p:tgtEl>
                      </p:cBhvr>
                      <p:to x="100000" y="60000"/>
                    </p:animScale>
                    <p:animScale>
                      <p:cBhvr>
                        <p:cTn dur="166" decel="50000">
                          <p:stCondLst>
                            <p:cond delay="676"/>
                          </p:stCondLst>
                        </p:cTn>
                        <p:tgtEl>
                          <p:spTgt spid="11"/>
                        </p:tgtEl>
                      </p:cBhvr>
                      <p:to x="100000" y="100000"/>
                    </p:animScale>
                    <p:animScale>
                      <p:cBhvr>
                        <p:cTn dur="26">
                          <p:stCondLst>
                            <p:cond delay="1312"/>
                          </p:stCondLst>
                        </p:cTn>
                        <p:tgtEl>
                          <p:spTgt spid="11"/>
                        </p:tgtEl>
                      </p:cBhvr>
                      <p:to x="100000" y="80000"/>
                    </p:animScale>
                    <p:animScale>
                      <p:cBhvr>
                        <p:cTn dur="166" decel="50000">
                          <p:stCondLst>
                            <p:cond delay="1338"/>
                          </p:stCondLst>
                        </p:cTn>
                        <p:tgtEl>
                          <p:spTgt spid="11"/>
                        </p:tgtEl>
                      </p:cBhvr>
                      <p:to x="100000" y="100000"/>
                    </p:animScale>
                    <p:animScale>
                      <p:cBhvr>
                        <p:cTn dur="26">
                          <p:stCondLst>
                            <p:cond delay="1642"/>
                          </p:stCondLst>
                        </p:cTn>
                        <p:tgtEl>
                          <p:spTgt spid="11"/>
                        </p:tgtEl>
                      </p:cBhvr>
                      <p:to x="100000" y="90000"/>
                    </p:animScale>
                    <p:animScale>
                      <p:cBhvr>
                        <p:cTn dur="166" decel="50000">
                          <p:stCondLst>
                            <p:cond delay="1668"/>
                          </p:stCondLst>
                        </p:cTn>
                        <p:tgtEl>
                          <p:spTgt spid="11"/>
                        </p:tgtEl>
                      </p:cBhvr>
                      <p:to x="100000" y="100000"/>
                    </p:animScale>
                    <p:animScale>
                      <p:cBhvr>
                        <p:cTn dur="26">
                          <p:stCondLst>
                            <p:cond delay="1808"/>
                          </p:stCondLst>
                        </p:cTn>
                        <p:tgtEl>
                          <p:spTgt spid="11"/>
                        </p:tgtEl>
                      </p:cBhvr>
                      <p:to x="100000" y="95000"/>
                    </p:animScale>
                    <p:animScale>
                      <p:cBhvr>
                        <p:cTn dur="166" decel="50000">
                          <p:stCondLst>
                            <p:cond delay="1834"/>
                          </p:stCondLst>
                        </p:cTn>
                        <p:tgtEl>
                          <p:spTgt spid="11"/>
                        </p:tgtEl>
                      </p:cBhvr>
                      <p:to x="100000" y="100000"/>
                    </p:animScale>
                  </p:childTnLst>
                </p:cTn>
              </p:par>
            </p:tnLst>
          </p:tmpl>
        </p:tmplLst>
      </p:bldP>
      <p:bldP spid="42" grpId="0" animBg="1"/>
      <p:bldP spid="9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6"/>
        <p:cNvGrpSpPr/>
        <p:nvPr/>
      </p:nvGrpSpPr>
      <p:grpSpPr>
        <a:xfrm>
          <a:off x="0" y="0"/>
          <a:ext cx="0" cy="0"/>
          <a:chOff x="0" y="0"/>
          <a:chExt cx="0" cy="0"/>
        </a:xfrm>
      </p:grpSpPr>
      <p:pic>
        <p:nvPicPr>
          <p:cNvPr id="157" name="Google Shape;157;p4"/>
          <p:cNvPicPr preferRelativeResize="0"/>
          <p:nvPr/>
        </p:nvPicPr>
        <p:blipFill>
          <a:blip r:embed="rId2">
            <a:alphaModFix amt="80000"/>
          </a:blip>
          <a:stretch>
            <a:fillRect/>
          </a:stretch>
        </p:blipFill>
        <p:spPr>
          <a:xfrm>
            <a:off x="-25" y="0"/>
            <a:ext cx="9144000" cy="5143500"/>
          </a:xfrm>
          <a:prstGeom prst="rect">
            <a:avLst/>
          </a:prstGeom>
          <a:noFill/>
          <a:ln>
            <a:noFill/>
          </a:ln>
        </p:spPr>
      </p:pic>
      <p:sp>
        <p:nvSpPr>
          <p:cNvPr id="158" name="Google Shape;158;p4"/>
          <p:cNvSpPr txBox="1">
            <a:spLocks noGrp="1"/>
          </p:cNvSpPr>
          <p:nvPr>
            <p:ph type="title"/>
          </p:nvPr>
        </p:nvSpPr>
        <p:spPr>
          <a:xfrm>
            <a:off x="713225" y="548640"/>
            <a:ext cx="7717500" cy="294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dirty="0"/>
          </a:p>
        </p:txBody>
      </p:sp>
      <p:sp>
        <p:nvSpPr>
          <p:cNvPr id="159" name="Google Shape;159;p4"/>
          <p:cNvSpPr txBox="1">
            <a:spLocks noGrp="1"/>
          </p:cNvSpPr>
          <p:nvPr>
            <p:ph type="body" idx="1"/>
          </p:nvPr>
        </p:nvSpPr>
        <p:spPr>
          <a:xfrm>
            <a:off x="713225" y="1021650"/>
            <a:ext cx="7717500" cy="3577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AutoNum type="arabicPeriod"/>
              <a:defRPr sz="1300"/>
            </a:lvl1pPr>
            <a:lvl2pPr marL="914400" lvl="1" indent="-330200" rtl="0">
              <a:spcBef>
                <a:spcPts val="0"/>
              </a:spcBef>
              <a:spcAft>
                <a:spcPts val="0"/>
              </a:spcAft>
              <a:buSzPts val="1600"/>
              <a:buAutoNum type="alphaLcPeriod"/>
              <a:defRPr/>
            </a:lvl2pPr>
            <a:lvl3pPr marL="1371600" lvl="2" indent="-330200" rtl="0">
              <a:spcBef>
                <a:spcPts val="0"/>
              </a:spcBef>
              <a:spcAft>
                <a:spcPts val="0"/>
              </a:spcAft>
              <a:buSzPts val="1600"/>
              <a:buAutoNum type="romanLcPeriod"/>
              <a:defRPr/>
            </a:lvl3pPr>
            <a:lvl4pPr marL="1828800" lvl="3" indent="-330200" rtl="0">
              <a:spcBef>
                <a:spcPts val="0"/>
              </a:spcBef>
              <a:spcAft>
                <a:spcPts val="0"/>
              </a:spcAft>
              <a:buSzPts val="1600"/>
              <a:buAutoNum type="arabicPeriod"/>
              <a:defRPr/>
            </a:lvl4pPr>
            <a:lvl5pPr marL="2286000" lvl="4" indent="-330200" rtl="0">
              <a:spcBef>
                <a:spcPts val="0"/>
              </a:spcBef>
              <a:spcAft>
                <a:spcPts val="0"/>
              </a:spcAft>
              <a:buSzPts val="1600"/>
              <a:buAutoNum type="alphaLcPeriod"/>
              <a:defRPr/>
            </a:lvl5pPr>
            <a:lvl6pPr marL="2743200" lvl="5" indent="-330200" rtl="0">
              <a:spcBef>
                <a:spcPts val="0"/>
              </a:spcBef>
              <a:spcAft>
                <a:spcPts val="0"/>
              </a:spcAft>
              <a:buSzPts val="1600"/>
              <a:buAutoNum type="romanLcPeriod"/>
              <a:defRPr/>
            </a:lvl6pPr>
            <a:lvl7pPr marL="3200400" lvl="6" indent="-330200" rtl="0">
              <a:spcBef>
                <a:spcPts val="0"/>
              </a:spcBef>
              <a:spcAft>
                <a:spcPts val="0"/>
              </a:spcAft>
              <a:buSzPts val="1600"/>
              <a:buAutoNum type="arabicPeriod"/>
              <a:defRPr/>
            </a:lvl7pPr>
            <a:lvl8pPr marL="3657600" lvl="7" indent="-330200" rtl="0">
              <a:spcBef>
                <a:spcPts val="0"/>
              </a:spcBef>
              <a:spcAft>
                <a:spcPts val="0"/>
              </a:spcAft>
              <a:buSzPts val="1600"/>
              <a:buAutoNum type="alphaLcPeriod"/>
              <a:defRPr/>
            </a:lvl8pPr>
            <a:lvl9pPr marL="4114800" lvl="8" indent="-330200" rtl="0">
              <a:spcBef>
                <a:spcPts val="0"/>
              </a:spcBef>
              <a:spcAft>
                <a:spcPts val="0"/>
              </a:spcAft>
              <a:buSzPts val="1600"/>
              <a:buAutoNum type="romanLcPeriod"/>
              <a:defRPr/>
            </a:lvl9pPr>
          </a:lstStyle>
          <a:p>
            <a:endParaRPr dirty="0"/>
          </a:p>
        </p:txBody>
      </p:sp>
      <p:grpSp>
        <p:nvGrpSpPr>
          <p:cNvPr id="160" name="Google Shape;160;p4"/>
          <p:cNvGrpSpPr/>
          <p:nvPr/>
        </p:nvGrpSpPr>
        <p:grpSpPr>
          <a:xfrm rot="-420730">
            <a:off x="136307" y="1835189"/>
            <a:ext cx="604101" cy="794006"/>
            <a:chOff x="1391550" y="1144975"/>
            <a:chExt cx="545075" cy="716425"/>
          </a:xfrm>
        </p:grpSpPr>
        <p:sp>
          <p:nvSpPr>
            <p:cNvPr id="161" name="Google Shape;161;p4"/>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4"/>
          <p:cNvGrpSpPr/>
          <p:nvPr/>
        </p:nvGrpSpPr>
        <p:grpSpPr>
          <a:xfrm rot="-669090">
            <a:off x="183948" y="4043464"/>
            <a:ext cx="543964" cy="660337"/>
            <a:chOff x="3703100" y="2534450"/>
            <a:chExt cx="543975" cy="660350"/>
          </a:xfrm>
        </p:grpSpPr>
        <p:sp>
          <p:nvSpPr>
            <p:cNvPr id="176" name="Google Shape;176;p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4"/>
          <p:cNvSpPr/>
          <p:nvPr/>
        </p:nvSpPr>
        <p:spPr>
          <a:xfrm rot="7888966" flipH="1">
            <a:off x="8461293" y="-928919"/>
            <a:ext cx="1515812" cy="3091552"/>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205;p4"/>
          <p:cNvGrpSpPr/>
          <p:nvPr/>
        </p:nvGrpSpPr>
        <p:grpSpPr>
          <a:xfrm rot="693926">
            <a:off x="8421885" y="1967641"/>
            <a:ext cx="547501" cy="787144"/>
            <a:chOff x="1400150" y="2031300"/>
            <a:chExt cx="494000" cy="710225"/>
          </a:xfrm>
        </p:grpSpPr>
        <p:sp>
          <p:nvSpPr>
            <p:cNvPr id="206" name="Google Shape;206;p4"/>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4"/>
          <p:cNvGrpSpPr/>
          <p:nvPr/>
        </p:nvGrpSpPr>
        <p:grpSpPr>
          <a:xfrm flipH="1">
            <a:off x="2646274" y="4588864"/>
            <a:ext cx="3851452" cy="1263131"/>
            <a:chOff x="238125" y="548775"/>
            <a:chExt cx="2842400" cy="932200"/>
          </a:xfrm>
        </p:grpSpPr>
        <p:sp>
          <p:nvSpPr>
            <p:cNvPr id="224" name="Google Shape;224;p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4"/>
          <p:cNvGrpSpPr/>
          <p:nvPr/>
        </p:nvGrpSpPr>
        <p:grpSpPr>
          <a:xfrm>
            <a:off x="268975" y="189413"/>
            <a:ext cx="995300" cy="700150"/>
            <a:chOff x="2038000" y="2627075"/>
            <a:chExt cx="995300" cy="700150"/>
          </a:xfrm>
        </p:grpSpPr>
        <p:sp>
          <p:nvSpPr>
            <p:cNvPr id="227" name="Google Shape;227;p4"/>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wipe(left)">
                                      <p:cBhvr>
                                        <p:cTn id="7" dur="500"/>
                                        <p:tgtEl>
                                          <p:spTgt spid="15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26"/>
                                        </p:tgtEl>
                                        <p:attrNameLst>
                                          <p:attrName>style.visibility</p:attrName>
                                        </p:attrNameLst>
                                      </p:cBhvr>
                                      <p:to>
                                        <p:strVal val="visible"/>
                                      </p:to>
                                    </p:set>
                                    <p:anim calcmode="lin" valueType="num">
                                      <p:cBhvr>
                                        <p:cTn id="11" dur="500" fill="hold"/>
                                        <p:tgtEl>
                                          <p:spTgt spid="226"/>
                                        </p:tgtEl>
                                        <p:attrNameLst>
                                          <p:attrName>ppt_w</p:attrName>
                                        </p:attrNameLst>
                                      </p:cBhvr>
                                      <p:tavLst>
                                        <p:tav tm="0">
                                          <p:val>
                                            <p:fltVal val="0"/>
                                          </p:val>
                                        </p:tav>
                                        <p:tav tm="100000">
                                          <p:val>
                                            <p:strVal val="#ppt_w"/>
                                          </p:val>
                                        </p:tav>
                                      </p:tavLst>
                                    </p:anim>
                                    <p:anim calcmode="lin" valueType="num">
                                      <p:cBhvr>
                                        <p:cTn id="12" dur="500" fill="hold"/>
                                        <p:tgtEl>
                                          <p:spTgt spid="226"/>
                                        </p:tgtEl>
                                        <p:attrNameLst>
                                          <p:attrName>ppt_h</p:attrName>
                                        </p:attrNameLst>
                                      </p:cBhvr>
                                      <p:tavLst>
                                        <p:tav tm="0">
                                          <p:val>
                                            <p:fltVal val="0"/>
                                          </p:val>
                                        </p:tav>
                                        <p:tav tm="100000">
                                          <p:val>
                                            <p:strVal val="#ppt_h"/>
                                          </p:val>
                                        </p:tav>
                                      </p:tavLst>
                                    </p:anim>
                                    <p:animEffect transition="in" filter="fade">
                                      <p:cBhvr>
                                        <p:cTn id="13" dur="500"/>
                                        <p:tgtEl>
                                          <p:spTgt spid="226"/>
                                        </p:tgtEl>
                                      </p:cBhvr>
                                    </p:animEffect>
                                  </p:childTnLst>
                                </p:cTn>
                              </p:par>
                              <p:par>
                                <p:cTn id="14" presetID="53" presetClass="entr" presetSubtype="16" fill="hold" nodeType="withEffect">
                                  <p:stCondLst>
                                    <p:cond delay="0"/>
                                  </p:stCondLst>
                                  <p:childTnLst>
                                    <p:set>
                                      <p:cBhvr>
                                        <p:cTn id="15" dur="1" fill="hold">
                                          <p:stCondLst>
                                            <p:cond delay="0"/>
                                          </p:stCondLst>
                                        </p:cTn>
                                        <p:tgtEl>
                                          <p:spTgt spid="160"/>
                                        </p:tgtEl>
                                        <p:attrNameLst>
                                          <p:attrName>style.visibility</p:attrName>
                                        </p:attrNameLst>
                                      </p:cBhvr>
                                      <p:to>
                                        <p:strVal val="visible"/>
                                      </p:to>
                                    </p:set>
                                    <p:anim calcmode="lin" valueType="num">
                                      <p:cBhvr>
                                        <p:cTn id="16" dur="500" fill="hold"/>
                                        <p:tgtEl>
                                          <p:spTgt spid="160"/>
                                        </p:tgtEl>
                                        <p:attrNameLst>
                                          <p:attrName>ppt_w</p:attrName>
                                        </p:attrNameLst>
                                      </p:cBhvr>
                                      <p:tavLst>
                                        <p:tav tm="0">
                                          <p:val>
                                            <p:fltVal val="0"/>
                                          </p:val>
                                        </p:tav>
                                        <p:tav tm="100000">
                                          <p:val>
                                            <p:strVal val="#ppt_w"/>
                                          </p:val>
                                        </p:tav>
                                      </p:tavLst>
                                    </p:anim>
                                    <p:anim calcmode="lin" valueType="num">
                                      <p:cBhvr>
                                        <p:cTn id="17" dur="500" fill="hold"/>
                                        <p:tgtEl>
                                          <p:spTgt spid="160"/>
                                        </p:tgtEl>
                                        <p:attrNameLst>
                                          <p:attrName>ppt_h</p:attrName>
                                        </p:attrNameLst>
                                      </p:cBhvr>
                                      <p:tavLst>
                                        <p:tav tm="0">
                                          <p:val>
                                            <p:fltVal val="0"/>
                                          </p:val>
                                        </p:tav>
                                        <p:tav tm="100000">
                                          <p:val>
                                            <p:strVal val="#ppt_h"/>
                                          </p:val>
                                        </p:tav>
                                      </p:tavLst>
                                    </p:anim>
                                    <p:animEffect transition="in" filter="fade">
                                      <p:cBhvr>
                                        <p:cTn id="18" dur="500"/>
                                        <p:tgtEl>
                                          <p:spTgt spid="160"/>
                                        </p:tgtEl>
                                      </p:cBhvr>
                                    </p:animEffect>
                                  </p:childTnLst>
                                </p:cTn>
                              </p:par>
                              <p:par>
                                <p:cTn id="19" presetID="53" presetClass="entr" presetSubtype="16" fill="hold" nodeType="withEffect">
                                  <p:stCondLst>
                                    <p:cond delay="0"/>
                                  </p:stCondLst>
                                  <p:childTnLst>
                                    <p:set>
                                      <p:cBhvr>
                                        <p:cTn id="20" dur="1" fill="hold">
                                          <p:stCondLst>
                                            <p:cond delay="0"/>
                                          </p:stCondLst>
                                        </p:cTn>
                                        <p:tgtEl>
                                          <p:spTgt spid="175"/>
                                        </p:tgtEl>
                                        <p:attrNameLst>
                                          <p:attrName>style.visibility</p:attrName>
                                        </p:attrNameLst>
                                      </p:cBhvr>
                                      <p:to>
                                        <p:strVal val="visible"/>
                                      </p:to>
                                    </p:set>
                                    <p:anim calcmode="lin" valueType="num">
                                      <p:cBhvr>
                                        <p:cTn id="21" dur="500" fill="hold"/>
                                        <p:tgtEl>
                                          <p:spTgt spid="175"/>
                                        </p:tgtEl>
                                        <p:attrNameLst>
                                          <p:attrName>ppt_w</p:attrName>
                                        </p:attrNameLst>
                                      </p:cBhvr>
                                      <p:tavLst>
                                        <p:tav tm="0">
                                          <p:val>
                                            <p:fltVal val="0"/>
                                          </p:val>
                                        </p:tav>
                                        <p:tav tm="100000">
                                          <p:val>
                                            <p:strVal val="#ppt_w"/>
                                          </p:val>
                                        </p:tav>
                                      </p:tavLst>
                                    </p:anim>
                                    <p:anim calcmode="lin" valueType="num">
                                      <p:cBhvr>
                                        <p:cTn id="22" dur="500" fill="hold"/>
                                        <p:tgtEl>
                                          <p:spTgt spid="175"/>
                                        </p:tgtEl>
                                        <p:attrNameLst>
                                          <p:attrName>ppt_h</p:attrName>
                                        </p:attrNameLst>
                                      </p:cBhvr>
                                      <p:tavLst>
                                        <p:tav tm="0">
                                          <p:val>
                                            <p:fltVal val="0"/>
                                          </p:val>
                                        </p:tav>
                                        <p:tav tm="100000">
                                          <p:val>
                                            <p:strVal val="#ppt_h"/>
                                          </p:val>
                                        </p:tav>
                                      </p:tavLst>
                                    </p:anim>
                                    <p:animEffect transition="in" filter="fade">
                                      <p:cBhvr>
                                        <p:cTn id="23" dur="500"/>
                                        <p:tgtEl>
                                          <p:spTgt spid="175"/>
                                        </p:tgtEl>
                                      </p:cBhvr>
                                    </p:animEffect>
                                  </p:childTnLst>
                                </p:cTn>
                              </p:par>
                              <p:par>
                                <p:cTn id="24" presetID="53" presetClass="entr" presetSubtype="16" fill="hold" nodeType="withEffect">
                                  <p:stCondLst>
                                    <p:cond delay="0"/>
                                  </p:stCondLst>
                                  <p:childTnLst>
                                    <p:set>
                                      <p:cBhvr>
                                        <p:cTn id="25" dur="1" fill="hold">
                                          <p:stCondLst>
                                            <p:cond delay="0"/>
                                          </p:stCondLst>
                                        </p:cTn>
                                        <p:tgtEl>
                                          <p:spTgt spid="205"/>
                                        </p:tgtEl>
                                        <p:attrNameLst>
                                          <p:attrName>style.visibility</p:attrName>
                                        </p:attrNameLst>
                                      </p:cBhvr>
                                      <p:to>
                                        <p:strVal val="visible"/>
                                      </p:to>
                                    </p:set>
                                    <p:anim calcmode="lin" valueType="num">
                                      <p:cBhvr>
                                        <p:cTn id="26" dur="500" fill="hold"/>
                                        <p:tgtEl>
                                          <p:spTgt spid="205"/>
                                        </p:tgtEl>
                                        <p:attrNameLst>
                                          <p:attrName>ppt_w</p:attrName>
                                        </p:attrNameLst>
                                      </p:cBhvr>
                                      <p:tavLst>
                                        <p:tav tm="0">
                                          <p:val>
                                            <p:fltVal val="0"/>
                                          </p:val>
                                        </p:tav>
                                        <p:tav tm="100000">
                                          <p:val>
                                            <p:strVal val="#ppt_w"/>
                                          </p:val>
                                        </p:tav>
                                      </p:tavLst>
                                    </p:anim>
                                    <p:anim calcmode="lin" valueType="num">
                                      <p:cBhvr>
                                        <p:cTn id="27" dur="500" fill="hold"/>
                                        <p:tgtEl>
                                          <p:spTgt spid="205"/>
                                        </p:tgtEl>
                                        <p:attrNameLst>
                                          <p:attrName>ppt_h</p:attrName>
                                        </p:attrNameLst>
                                      </p:cBhvr>
                                      <p:tavLst>
                                        <p:tav tm="0">
                                          <p:val>
                                            <p:fltVal val="0"/>
                                          </p:val>
                                        </p:tav>
                                        <p:tav tm="100000">
                                          <p:val>
                                            <p:strVal val="#ppt_h"/>
                                          </p:val>
                                        </p:tav>
                                      </p:tavLst>
                                    </p:anim>
                                    <p:animEffect transition="in" filter="fade">
                                      <p:cBhvr>
                                        <p:cTn id="28" dur="500"/>
                                        <p:tgtEl>
                                          <p:spTgt spid="205"/>
                                        </p:tgtEl>
                                      </p:cBhvr>
                                    </p:animEffect>
                                  </p:childTnLst>
                                </p:cTn>
                              </p:par>
                              <p:par>
                                <p:cTn id="29" presetID="2" presetClass="entr" presetSubtype="4" fill="hold" nodeType="withEffect">
                                  <p:stCondLst>
                                    <p:cond delay="0"/>
                                  </p:stCondLst>
                                  <p:childTnLst>
                                    <p:set>
                                      <p:cBhvr>
                                        <p:cTn id="30" dur="1" fill="hold">
                                          <p:stCondLst>
                                            <p:cond delay="0"/>
                                          </p:stCondLst>
                                        </p:cTn>
                                        <p:tgtEl>
                                          <p:spTgt spid="223"/>
                                        </p:tgtEl>
                                        <p:attrNameLst>
                                          <p:attrName>style.visibility</p:attrName>
                                        </p:attrNameLst>
                                      </p:cBhvr>
                                      <p:to>
                                        <p:strVal val="visible"/>
                                      </p:to>
                                    </p:set>
                                    <p:anim calcmode="lin" valueType="num">
                                      <p:cBhvr additive="base">
                                        <p:cTn id="31" dur="500" fill="hold"/>
                                        <p:tgtEl>
                                          <p:spTgt spid="223"/>
                                        </p:tgtEl>
                                        <p:attrNameLst>
                                          <p:attrName>ppt_x</p:attrName>
                                        </p:attrNameLst>
                                      </p:cBhvr>
                                      <p:tavLst>
                                        <p:tav tm="0">
                                          <p:val>
                                            <p:strVal val="#ppt_x"/>
                                          </p:val>
                                        </p:tav>
                                        <p:tav tm="100000">
                                          <p:val>
                                            <p:strVal val="#ppt_x"/>
                                          </p:val>
                                        </p:tav>
                                      </p:tavLst>
                                    </p:anim>
                                    <p:anim calcmode="lin" valueType="num">
                                      <p:cBhvr additive="base">
                                        <p:cTn id="32" dur="500" fill="hold"/>
                                        <p:tgtEl>
                                          <p:spTgt spid="223"/>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500"/>
                                  </p:stCondLst>
                                  <p:childTnLst>
                                    <p:set>
                                      <p:cBhvr>
                                        <p:cTn id="34" dur="1" fill="hold">
                                          <p:stCondLst>
                                            <p:cond delay="0"/>
                                          </p:stCondLst>
                                        </p:cTn>
                                        <p:tgtEl>
                                          <p:spTgt spid="204"/>
                                        </p:tgtEl>
                                        <p:attrNameLst>
                                          <p:attrName>style.visibility</p:attrName>
                                        </p:attrNameLst>
                                      </p:cBhvr>
                                      <p:to>
                                        <p:strVal val="visible"/>
                                      </p:to>
                                    </p:set>
                                    <p:anim calcmode="lin" valueType="num">
                                      <p:cBhvr additive="base">
                                        <p:cTn id="35" dur="500" fill="hold"/>
                                        <p:tgtEl>
                                          <p:spTgt spid="204"/>
                                        </p:tgtEl>
                                        <p:attrNameLst>
                                          <p:attrName>ppt_x</p:attrName>
                                        </p:attrNameLst>
                                      </p:cBhvr>
                                      <p:tavLst>
                                        <p:tav tm="0">
                                          <p:val>
                                            <p:strVal val="1+#ppt_w/2"/>
                                          </p:val>
                                        </p:tav>
                                        <p:tav tm="100000">
                                          <p:val>
                                            <p:strVal val="#ppt_x"/>
                                          </p:val>
                                        </p:tav>
                                      </p:tavLst>
                                    </p:anim>
                                    <p:anim calcmode="lin" valueType="num">
                                      <p:cBhvr additive="base">
                                        <p:cTn id="36" dur="500" fill="hold"/>
                                        <p:tgtEl>
                                          <p:spTgt spid="20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nodePh="1">
                                  <p:stCondLst>
                                    <p:cond delay="0"/>
                                  </p:stCondLst>
                                  <p:endCondLst>
                                    <p:cond evt="begin" delay="0">
                                      <p:tn val="39"/>
                                    </p:cond>
                                  </p:endCondLst>
                                  <p:childTnLst>
                                    <p:set>
                                      <p:cBhvr>
                                        <p:cTn id="40" dur="1" fill="hold">
                                          <p:stCondLst>
                                            <p:cond delay="0"/>
                                          </p:stCondLst>
                                        </p:cTn>
                                        <p:tgtEl>
                                          <p:spTgt spid="158"/>
                                        </p:tgtEl>
                                        <p:attrNameLst>
                                          <p:attrName>style.visibility</p:attrName>
                                        </p:attrNameLst>
                                      </p:cBhvr>
                                      <p:to>
                                        <p:strVal val="visible"/>
                                      </p:to>
                                    </p:set>
                                    <p:animEffect transition="in" filter="wipe(left)">
                                      <p:cBhvr>
                                        <p:cTn id="41" dur="500"/>
                                        <p:tgtEl>
                                          <p:spTgt spid="15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nodePh="1">
                                  <p:stCondLst>
                                    <p:cond delay="0"/>
                                  </p:stCondLst>
                                  <p:endCondLst>
                                    <p:cond evt="begin" delay="0">
                                      <p:tn val="44"/>
                                    </p:cond>
                                  </p:endCondLst>
                                  <p:childTnLst>
                                    <p:set>
                                      <p:cBhvr>
                                        <p:cTn id="45" dur="1" fill="hold">
                                          <p:stCondLst>
                                            <p:cond delay="0"/>
                                          </p:stCondLst>
                                        </p:cTn>
                                        <p:tgtEl>
                                          <p:spTgt spid="159">
                                            <p:txEl>
                                              <p:pRg st="0" end="0"/>
                                            </p:txEl>
                                          </p:spTgt>
                                        </p:tgtEl>
                                        <p:attrNameLst>
                                          <p:attrName>style.visibility</p:attrName>
                                        </p:attrNameLst>
                                      </p:cBhvr>
                                      <p:to>
                                        <p:strVal val="visible"/>
                                      </p:to>
                                    </p:set>
                                    <p:animEffect transition="in" filter="wipe(left)">
                                      <p:cBhvr>
                                        <p:cTn id="46" dur="500"/>
                                        <p:tgtEl>
                                          <p:spTgt spid="1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build="p">
        <p:tmplLst>
          <p:tmpl lvl="1">
            <p:tnLst>
              <p:par>
                <p:cTn presetID="22" presetClass="entr" presetSubtype="8" fill="hold" nodeType="clickEffect" nodePh="1">
                  <p:stCondLst>
                    <p:cond delay="0"/>
                  </p:stCondLst>
                  <p:endCondLst>
                    <p:cond delay="0"/>
                  </p:endCondLst>
                  <p:childTnLst>
                    <p:set>
                      <p:cBhvr>
                        <p:cTn dur="1" fill="hold">
                          <p:stCondLst>
                            <p:cond delay="0"/>
                          </p:stCondLst>
                        </p:cTn>
                        <p:tgtEl>
                          <p:spTgt spid="159"/>
                        </p:tgtEl>
                        <p:attrNameLst>
                          <p:attrName>style.visibility</p:attrName>
                        </p:attrNameLst>
                      </p:cBhvr>
                      <p:to>
                        <p:strVal val="visible"/>
                      </p:to>
                    </p:set>
                    <p:animEffect transition="in" filter="wipe(left)">
                      <p:cBhvr>
                        <p:cTn dur="500"/>
                        <p:tgtEl>
                          <p:spTgt spid="159"/>
                        </p:tgtEl>
                      </p:cBhvr>
                    </p:animEffect>
                  </p:childTnLst>
                </p:cTn>
              </p:par>
            </p:tnLst>
          </p:tmpl>
        </p:tmplLst>
      </p:bldP>
      <p:bldP spid="204"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380"/>
        <p:cNvGrpSpPr/>
        <p:nvPr/>
      </p:nvGrpSpPr>
      <p:grpSpPr>
        <a:xfrm>
          <a:off x="0" y="0"/>
          <a:ext cx="0" cy="0"/>
          <a:chOff x="0" y="0"/>
          <a:chExt cx="0" cy="0"/>
        </a:xfrm>
      </p:grpSpPr>
      <p:pic>
        <p:nvPicPr>
          <p:cNvPr id="381" name="Google Shape;381;p6"/>
          <p:cNvPicPr preferRelativeResize="0"/>
          <p:nvPr/>
        </p:nvPicPr>
        <p:blipFill>
          <a:blip r:embed="rId2">
            <a:alphaModFix/>
          </a:blip>
          <a:stretch>
            <a:fillRect/>
          </a:stretch>
        </p:blipFill>
        <p:spPr>
          <a:xfrm>
            <a:off x="-25" y="0"/>
            <a:ext cx="9144000" cy="5143500"/>
          </a:xfrm>
          <a:prstGeom prst="rect">
            <a:avLst/>
          </a:prstGeom>
          <a:noFill/>
          <a:ln>
            <a:noFill/>
          </a:ln>
        </p:spPr>
      </p:pic>
      <p:grpSp>
        <p:nvGrpSpPr>
          <p:cNvPr id="403" name="Google Shape;403;p6"/>
          <p:cNvGrpSpPr/>
          <p:nvPr/>
        </p:nvGrpSpPr>
        <p:grpSpPr>
          <a:xfrm rot="10800000" flipH="1">
            <a:off x="7218249" y="-455477"/>
            <a:ext cx="3851452" cy="1263131"/>
            <a:chOff x="238125" y="548775"/>
            <a:chExt cx="2842400" cy="932200"/>
          </a:xfrm>
        </p:grpSpPr>
        <p:sp>
          <p:nvSpPr>
            <p:cNvPr id="404" name="Google Shape;404;p6"/>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 name="Google Shape;406;p6"/>
          <p:cNvSpPr/>
          <p:nvPr/>
        </p:nvSpPr>
        <p:spPr>
          <a:xfrm rot="8100000">
            <a:off x="-435372" y="3358394"/>
            <a:ext cx="1515863"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6"/>
                                        </p:tgtEl>
                                        <p:attrNameLst>
                                          <p:attrName>style.visibility</p:attrName>
                                        </p:attrNameLst>
                                      </p:cBhvr>
                                      <p:to>
                                        <p:strVal val="visible"/>
                                      </p:to>
                                    </p:set>
                                    <p:anim calcmode="lin" valueType="num">
                                      <p:cBhvr additive="base">
                                        <p:cTn id="7" dur="500" fill="hold"/>
                                        <p:tgtEl>
                                          <p:spTgt spid="406"/>
                                        </p:tgtEl>
                                        <p:attrNameLst>
                                          <p:attrName>ppt_x</p:attrName>
                                        </p:attrNameLst>
                                      </p:cBhvr>
                                      <p:tavLst>
                                        <p:tav tm="0">
                                          <p:val>
                                            <p:strVal val="0-#ppt_w/2"/>
                                          </p:val>
                                        </p:tav>
                                        <p:tav tm="100000">
                                          <p:val>
                                            <p:strVal val="#ppt_x"/>
                                          </p:val>
                                        </p:tav>
                                      </p:tavLst>
                                    </p:anim>
                                    <p:anim calcmode="lin" valueType="num">
                                      <p:cBhvr additive="base">
                                        <p:cTn id="8" dur="500" fill="hold"/>
                                        <p:tgtEl>
                                          <p:spTgt spid="406"/>
                                        </p:tgtEl>
                                        <p:attrNameLst>
                                          <p:attrName>ppt_y</p:attrName>
                                        </p:attrNameLst>
                                      </p:cBhvr>
                                      <p:tavLst>
                                        <p:tav tm="0">
                                          <p:val>
                                            <p:strVal val="#ppt_y"/>
                                          </p:val>
                                        </p:tav>
                                        <p:tav tm="100000">
                                          <p:val>
                                            <p:strVal val="#ppt_y"/>
                                          </p:val>
                                        </p:tav>
                                      </p:tavLst>
                                    </p:anim>
                                  </p:childTnLst>
                                </p:cTn>
                              </p:par>
                              <p:par>
                                <p:cTn id="9" presetID="47" presetClass="entr" presetSubtype="0" fill="hold" nodeType="withEffect">
                                  <p:stCondLst>
                                    <p:cond delay="250"/>
                                  </p:stCondLst>
                                  <p:childTnLst>
                                    <p:set>
                                      <p:cBhvr>
                                        <p:cTn id="10" dur="1" fill="hold">
                                          <p:stCondLst>
                                            <p:cond delay="0"/>
                                          </p:stCondLst>
                                        </p:cTn>
                                        <p:tgtEl>
                                          <p:spTgt spid="403"/>
                                        </p:tgtEl>
                                        <p:attrNameLst>
                                          <p:attrName>style.visibility</p:attrName>
                                        </p:attrNameLst>
                                      </p:cBhvr>
                                      <p:to>
                                        <p:strVal val="visible"/>
                                      </p:to>
                                    </p:set>
                                    <p:animEffect transition="in" filter="fade">
                                      <p:cBhvr>
                                        <p:cTn id="11" dur="500"/>
                                        <p:tgtEl>
                                          <p:spTgt spid="403"/>
                                        </p:tgtEl>
                                      </p:cBhvr>
                                    </p:animEffect>
                                    <p:anim calcmode="lin" valueType="num">
                                      <p:cBhvr>
                                        <p:cTn id="12" dur="500" fill="hold"/>
                                        <p:tgtEl>
                                          <p:spTgt spid="403"/>
                                        </p:tgtEl>
                                        <p:attrNameLst>
                                          <p:attrName>ppt_x</p:attrName>
                                        </p:attrNameLst>
                                      </p:cBhvr>
                                      <p:tavLst>
                                        <p:tav tm="0">
                                          <p:val>
                                            <p:strVal val="#ppt_x"/>
                                          </p:val>
                                        </p:tav>
                                        <p:tav tm="100000">
                                          <p:val>
                                            <p:strVal val="#ppt_x"/>
                                          </p:val>
                                        </p:tav>
                                      </p:tavLst>
                                    </p:anim>
                                    <p:anim calcmode="lin" valueType="num">
                                      <p:cBhvr>
                                        <p:cTn id="13" dur="500" fill="hold"/>
                                        <p:tgtEl>
                                          <p:spTgt spid="4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3"/>
        <p:cNvGrpSpPr/>
        <p:nvPr/>
      </p:nvGrpSpPr>
      <p:grpSpPr>
        <a:xfrm>
          <a:off x="0" y="0"/>
          <a:ext cx="0" cy="0"/>
          <a:chOff x="0" y="0"/>
          <a:chExt cx="0" cy="0"/>
        </a:xfrm>
      </p:grpSpPr>
      <p:pic>
        <p:nvPicPr>
          <p:cNvPr id="454" name="Google Shape;454;p8"/>
          <p:cNvPicPr preferRelativeResize="0"/>
          <p:nvPr/>
        </p:nvPicPr>
        <p:blipFill>
          <a:blip r:embed="rId2">
            <a:alphaModFix/>
          </a:blip>
          <a:stretch>
            <a:fillRect/>
          </a:stretch>
        </p:blipFill>
        <p:spPr>
          <a:xfrm>
            <a:off x="-25" y="0"/>
            <a:ext cx="9144000" cy="5143500"/>
          </a:xfrm>
          <a:prstGeom prst="rect">
            <a:avLst/>
          </a:prstGeom>
          <a:noFill/>
          <a:ln>
            <a:noFill/>
          </a:ln>
        </p:spPr>
      </p:pic>
      <p:sp>
        <p:nvSpPr>
          <p:cNvPr id="455" name="Google Shape;455;p8"/>
          <p:cNvSpPr txBox="1">
            <a:spLocks noGrp="1"/>
          </p:cNvSpPr>
          <p:nvPr>
            <p:ph type="title" hasCustomPrompt="1"/>
          </p:nvPr>
        </p:nvSpPr>
        <p:spPr>
          <a:xfrm>
            <a:off x="1427550" y="1604743"/>
            <a:ext cx="6288900" cy="1890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500" baseline="0">
                <a:solidFill>
                  <a:schemeClr val="accent5"/>
                </a:solidFill>
                <a:latin typeface="UTM Ambrose" pitchFamily="18"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dirty="0" err="1"/>
              <a:t>Củng</a:t>
            </a:r>
            <a:r>
              <a:rPr lang="en-US" dirty="0"/>
              <a:t> </a:t>
            </a:r>
            <a:r>
              <a:rPr lang="en-US" dirty="0" err="1"/>
              <a:t>cố</a:t>
            </a:r>
            <a:endParaRPr dirty="0"/>
          </a:p>
        </p:txBody>
      </p:sp>
      <p:grpSp>
        <p:nvGrpSpPr>
          <p:cNvPr id="456" name="Google Shape;456;p8"/>
          <p:cNvGrpSpPr/>
          <p:nvPr/>
        </p:nvGrpSpPr>
        <p:grpSpPr>
          <a:xfrm rot="-1593903">
            <a:off x="8352397" y="3106724"/>
            <a:ext cx="543958" cy="660330"/>
            <a:chOff x="3703100" y="2534450"/>
            <a:chExt cx="543975" cy="660350"/>
          </a:xfrm>
        </p:grpSpPr>
        <p:sp>
          <p:nvSpPr>
            <p:cNvPr id="457" name="Google Shape;457;p8"/>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8"/>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8"/>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8"/>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8"/>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8"/>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8"/>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8"/>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8"/>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8"/>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8"/>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 name="Google Shape;485;p8"/>
          <p:cNvGrpSpPr/>
          <p:nvPr/>
        </p:nvGrpSpPr>
        <p:grpSpPr>
          <a:xfrm rot="1376805">
            <a:off x="8204102" y="4168784"/>
            <a:ext cx="604108" cy="794016"/>
            <a:chOff x="1391550" y="1144975"/>
            <a:chExt cx="545075" cy="716425"/>
          </a:xfrm>
        </p:grpSpPr>
        <p:sp>
          <p:nvSpPr>
            <p:cNvPr id="486" name="Google Shape;486;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0" name="Google Shape;500;p8"/>
          <p:cNvSpPr/>
          <p:nvPr/>
        </p:nvSpPr>
        <p:spPr>
          <a:xfrm rot="-2700000">
            <a:off x="8089503" y="-1081256"/>
            <a:ext cx="1515863"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1" name="Google Shape;501;p8"/>
          <p:cNvGrpSpPr/>
          <p:nvPr/>
        </p:nvGrpSpPr>
        <p:grpSpPr>
          <a:xfrm flipH="1">
            <a:off x="-11201" y="3880364"/>
            <a:ext cx="3851452" cy="1263131"/>
            <a:chOff x="238125" y="548775"/>
            <a:chExt cx="2842400" cy="932200"/>
          </a:xfrm>
        </p:grpSpPr>
        <p:sp>
          <p:nvSpPr>
            <p:cNvPr id="502" name="Google Shape;502;p8"/>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 name="Google Shape;504;p8"/>
          <p:cNvGrpSpPr/>
          <p:nvPr/>
        </p:nvGrpSpPr>
        <p:grpSpPr>
          <a:xfrm>
            <a:off x="3711025" y="4328000"/>
            <a:ext cx="1721950" cy="1631825"/>
            <a:chOff x="3711025" y="4328000"/>
            <a:chExt cx="1721950" cy="1631825"/>
          </a:xfrm>
        </p:grpSpPr>
        <p:sp>
          <p:nvSpPr>
            <p:cNvPr id="505" name="Google Shape;505;p8"/>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54"/>
                                        </p:tgtEl>
                                        <p:attrNameLst>
                                          <p:attrName>style.visibility</p:attrName>
                                        </p:attrNameLst>
                                      </p:cBhvr>
                                      <p:to>
                                        <p:strVal val="visible"/>
                                      </p:to>
                                    </p:set>
                                    <p:animEffect transition="in" filter="wipe(left)">
                                      <p:cBhvr>
                                        <p:cTn id="7" dur="500"/>
                                        <p:tgtEl>
                                          <p:spTgt spid="45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00"/>
                                        </p:tgtEl>
                                        <p:attrNameLst>
                                          <p:attrName>style.visibility</p:attrName>
                                        </p:attrNameLst>
                                      </p:cBhvr>
                                      <p:to>
                                        <p:strVal val="visible"/>
                                      </p:to>
                                    </p:set>
                                    <p:anim calcmode="lin" valueType="num">
                                      <p:cBhvr additive="base">
                                        <p:cTn id="11" dur="500" fill="hold"/>
                                        <p:tgtEl>
                                          <p:spTgt spid="500"/>
                                        </p:tgtEl>
                                        <p:attrNameLst>
                                          <p:attrName>ppt_x</p:attrName>
                                        </p:attrNameLst>
                                      </p:cBhvr>
                                      <p:tavLst>
                                        <p:tav tm="0">
                                          <p:val>
                                            <p:strVal val="#ppt_x"/>
                                          </p:val>
                                        </p:tav>
                                        <p:tav tm="100000">
                                          <p:val>
                                            <p:strVal val="#ppt_x"/>
                                          </p:val>
                                        </p:tav>
                                      </p:tavLst>
                                    </p:anim>
                                    <p:anim calcmode="lin" valueType="num">
                                      <p:cBhvr additive="base">
                                        <p:cTn id="12" dur="500" fill="hold"/>
                                        <p:tgtEl>
                                          <p:spTgt spid="50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01"/>
                                        </p:tgtEl>
                                        <p:attrNameLst>
                                          <p:attrName>style.visibility</p:attrName>
                                        </p:attrNameLst>
                                      </p:cBhvr>
                                      <p:to>
                                        <p:strVal val="visible"/>
                                      </p:to>
                                    </p:set>
                                    <p:anim calcmode="lin" valueType="num">
                                      <p:cBhvr additive="base">
                                        <p:cTn id="15" dur="500" fill="hold"/>
                                        <p:tgtEl>
                                          <p:spTgt spid="501"/>
                                        </p:tgtEl>
                                        <p:attrNameLst>
                                          <p:attrName>ppt_x</p:attrName>
                                        </p:attrNameLst>
                                      </p:cBhvr>
                                      <p:tavLst>
                                        <p:tav tm="0">
                                          <p:val>
                                            <p:strVal val="#ppt_x"/>
                                          </p:val>
                                        </p:tav>
                                        <p:tav tm="100000">
                                          <p:val>
                                            <p:strVal val="#ppt_x"/>
                                          </p:val>
                                        </p:tav>
                                      </p:tavLst>
                                    </p:anim>
                                    <p:anim calcmode="lin" valueType="num">
                                      <p:cBhvr additive="base">
                                        <p:cTn id="16" dur="500" fill="hold"/>
                                        <p:tgtEl>
                                          <p:spTgt spid="501"/>
                                        </p:tgtEl>
                                        <p:attrNameLst>
                                          <p:attrName>ppt_y</p:attrName>
                                        </p:attrNameLst>
                                      </p:cBhvr>
                                      <p:tavLst>
                                        <p:tav tm="0">
                                          <p:val>
                                            <p:strVal val="1+#ppt_h/2"/>
                                          </p:val>
                                        </p:tav>
                                        <p:tav tm="100000">
                                          <p:val>
                                            <p:strVal val="#ppt_y"/>
                                          </p:val>
                                        </p:tav>
                                      </p:tavLst>
                                    </p:anim>
                                  </p:childTnLst>
                                </p:cTn>
                              </p:par>
                              <p:par>
                                <p:cTn id="17" presetID="31" presetClass="entr" presetSubtype="0" fill="hold" nodeType="withEffect">
                                  <p:stCondLst>
                                    <p:cond delay="250"/>
                                  </p:stCondLst>
                                  <p:childTnLst>
                                    <p:set>
                                      <p:cBhvr>
                                        <p:cTn id="18" dur="1" fill="hold">
                                          <p:stCondLst>
                                            <p:cond delay="0"/>
                                          </p:stCondLst>
                                        </p:cTn>
                                        <p:tgtEl>
                                          <p:spTgt spid="456"/>
                                        </p:tgtEl>
                                        <p:attrNameLst>
                                          <p:attrName>style.visibility</p:attrName>
                                        </p:attrNameLst>
                                      </p:cBhvr>
                                      <p:to>
                                        <p:strVal val="visible"/>
                                      </p:to>
                                    </p:set>
                                    <p:anim calcmode="lin" valueType="num">
                                      <p:cBhvr>
                                        <p:cTn id="19" dur="500" fill="hold"/>
                                        <p:tgtEl>
                                          <p:spTgt spid="456"/>
                                        </p:tgtEl>
                                        <p:attrNameLst>
                                          <p:attrName>ppt_w</p:attrName>
                                        </p:attrNameLst>
                                      </p:cBhvr>
                                      <p:tavLst>
                                        <p:tav tm="0">
                                          <p:val>
                                            <p:fltVal val="0"/>
                                          </p:val>
                                        </p:tav>
                                        <p:tav tm="100000">
                                          <p:val>
                                            <p:strVal val="#ppt_w"/>
                                          </p:val>
                                        </p:tav>
                                      </p:tavLst>
                                    </p:anim>
                                    <p:anim calcmode="lin" valueType="num">
                                      <p:cBhvr>
                                        <p:cTn id="20" dur="500" fill="hold"/>
                                        <p:tgtEl>
                                          <p:spTgt spid="456"/>
                                        </p:tgtEl>
                                        <p:attrNameLst>
                                          <p:attrName>ppt_h</p:attrName>
                                        </p:attrNameLst>
                                      </p:cBhvr>
                                      <p:tavLst>
                                        <p:tav tm="0">
                                          <p:val>
                                            <p:fltVal val="0"/>
                                          </p:val>
                                        </p:tav>
                                        <p:tav tm="100000">
                                          <p:val>
                                            <p:strVal val="#ppt_h"/>
                                          </p:val>
                                        </p:tav>
                                      </p:tavLst>
                                    </p:anim>
                                    <p:anim calcmode="lin" valueType="num">
                                      <p:cBhvr>
                                        <p:cTn id="21" dur="500" fill="hold"/>
                                        <p:tgtEl>
                                          <p:spTgt spid="456"/>
                                        </p:tgtEl>
                                        <p:attrNameLst>
                                          <p:attrName>style.rotation</p:attrName>
                                        </p:attrNameLst>
                                      </p:cBhvr>
                                      <p:tavLst>
                                        <p:tav tm="0">
                                          <p:val>
                                            <p:fltVal val="90"/>
                                          </p:val>
                                        </p:tav>
                                        <p:tav tm="100000">
                                          <p:val>
                                            <p:fltVal val="0"/>
                                          </p:val>
                                        </p:tav>
                                      </p:tavLst>
                                    </p:anim>
                                    <p:animEffect transition="in" filter="fade">
                                      <p:cBhvr>
                                        <p:cTn id="22" dur="500"/>
                                        <p:tgtEl>
                                          <p:spTgt spid="456"/>
                                        </p:tgtEl>
                                      </p:cBhvr>
                                    </p:animEffect>
                                  </p:childTnLst>
                                </p:cTn>
                              </p:par>
                              <p:par>
                                <p:cTn id="23" presetID="31" presetClass="entr" presetSubtype="0" fill="hold" nodeType="withEffect">
                                  <p:stCondLst>
                                    <p:cond delay="0"/>
                                  </p:stCondLst>
                                  <p:childTnLst>
                                    <p:set>
                                      <p:cBhvr>
                                        <p:cTn id="24" dur="1" fill="hold">
                                          <p:stCondLst>
                                            <p:cond delay="0"/>
                                          </p:stCondLst>
                                        </p:cTn>
                                        <p:tgtEl>
                                          <p:spTgt spid="485"/>
                                        </p:tgtEl>
                                        <p:attrNameLst>
                                          <p:attrName>style.visibility</p:attrName>
                                        </p:attrNameLst>
                                      </p:cBhvr>
                                      <p:to>
                                        <p:strVal val="visible"/>
                                      </p:to>
                                    </p:set>
                                    <p:anim calcmode="lin" valueType="num">
                                      <p:cBhvr>
                                        <p:cTn id="25" dur="500" fill="hold"/>
                                        <p:tgtEl>
                                          <p:spTgt spid="485"/>
                                        </p:tgtEl>
                                        <p:attrNameLst>
                                          <p:attrName>ppt_w</p:attrName>
                                        </p:attrNameLst>
                                      </p:cBhvr>
                                      <p:tavLst>
                                        <p:tav tm="0">
                                          <p:val>
                                            <p:fltVal val="0"/>
                                          </p:val>
                                        </p:tav>
                                        <p:tav tm="100000">
                                          <p:val>
                                            <p:strVal val="#ppt_w"/>
                                          </p:val>
                                        </p:tav>
                                      </p:tavLst>
                                    </p:anim>
                                    <p:anim calcmode="lin" valueType="num">
                                      <p:cBhvr>
                                        <p:cTn id="26" dur="500" fill="hold"/>
                                        <p:tgtEl>
                                          <p:spTgt spid="485"/>
                                        </p:tgtEl>
                                        <p:attrNameLst>
                                          <p:attrName>ppt_h</p:attrName>
                                        </p:attrNameLst>
                                      </p:cBhvr>
                                      <p:tavLst>
                                        <p:tav tm="0">
                                          <p:val>
                                            <p:fltVal val="0"/>
                                          </p:val>
                                        </p:tav>
                                        <p:tav tm="100000">
                                          <p:val>
                                            <p:strVal val="#ppt_h"/>
                                          </p:val>
                                        </p:tav>
                                      </p:tavLst>
                                    </p:anim>
                                    <p:anim calcmode="lin" valueType="num">
                                      <p:cBhvr>
                                        <p:cTn id="27" dur="500" fill="hold"/>
                                        <p:tgtEl>
                                          <p:spTgt spid="485"/>
                                        </p:tgtEl>
                                        <p:attrNameLst>
                                          <p:attrName>style.rotation</p:attrName>
                                        </p:attrNameLst>
                                      </p:cBhvr>
                                      <p:tavLst>
                                        <p:tav tm="0">
                                          <p:val>
                                            <p:fltVal val="90"/>
                                          </p:val>
                                        </p:tav>
                                        <p:tav tm="100000">
                                          <p:val>
                                            <p:fltVal val="0"/>
                                          </p:val>
                                        </p:tav>
                                      </p:tavLst>
                                    </p:anim>
                                    <p:animEffect transition="in" filter="fade">
                                      <p:cBhvr>
                                        <p:cTn id="28" dur="500"/>
                                        <p:tgtEl>
                                          <p:spTgt spid="485"/>
                                        </p:tgtEl>
                                      </p:cBhvr>
                                    </p:animEffect>
                                  </p:childTnLst>
                                </p:cTn>
                              </p:par>
                            </p:childTnLst>
                          </p:cTn>
                        </p:par>
                        <p:par>
                          <p:cTn id="29" fill="hold">
                            <p:stCondLst>
                              <p:cond delay="1250"/>
                            </p:stCondLst>
                            <p:childTnLst>
                              <p:par>
                                <p:cTn id="30" presetID="16" presetClass="entr" presetSubtype="37" fill="hold" nodeType="afterEffect">
                                  <p:stCondLst>
                                    <p:cond delay="0"/>
                                  </p:stCondLst>
                                  <p:childTnLst>
                                    <p:set>
                                      <p:cBhvr>
                                        <p:cTn id="31" dur="1" fill="hold">
                                          <p:stCondLst>
                                            <p:cond delay="0"/>
                                          </p:stCondLst>
                                        </p:cTn>
                                        <p:tgtEl>
                                          <p:spTgt spid="504"/>
                                        </p:tgtEl>
                                        <p:attrNameLst>
                                          <p:attrName>style.visibility</p:attrName>
                                        </p:attrNameLst>
                                      </p:cBhvr>
                                      <p:to>
                                        <p:strVal val="visible"/>
                                      </p:to>
                                    </p:set>
                                    <p:animEffect transition="in" filter="barn(outVertical)">
                                      <p:cBhvr>
                                        <p:cTn id="32" dur="500"/>
                                        <p:tgtEl>
                                          <p:spTgt spid="504"/>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55"/>
                                        </p:tgtEl>
                                        <p:attrNameLst>
                                          <p:attrName>style.visibility</p:attrName>
                                        </p:attrNameLst>
                                      </p:cBhvr>
                                      <p:to>
                                        <p:strVal val="visible"/>
                                      </p:to>
                                    </p:set>
                                    <p:animEffect transition="in" filter="fade">
                                      <p:cBhvr>
                                        <p:cTn id="37" dur="500"/>
                                        <p:tgtEl>
                                          <p:spTgt spid="455"/>
                                        </p:tgtEl>
                                      </p:cBhvr>
                                    </p:animEffect>
                                    <p:anim calcmode="lin" valueType="num">
                                      <p:cBhvr>
                                        <p:cTn id="38" dur="500" fill="hold"/>
                                        <p:tgtEl>
                                          <p:spTgt spid="455"/>
                                        </p:tgtEl>
                                        <p:attrNameLst>
                                          <p:attrName>ppt_x</p:attrName>
                                        </p:attrNameLst>
                                      </p:cBhvr>
                                      <p:tavLst>
                                        <p:tav tm="0">
                                          <p:val>
                                            <p:strVal val="#ppt_x"/>
                                          </p:val>
                                        </p:tav>
                                        <p:tav tm="100000">
                                          <p:val>
                                            <p:strVal val="#ppt_x"/>
                                          </p:val>
                                        </p:tav>
                                      </p:tavLst>
                                    </p:anim>
                                    <p:anim calcmode="lin" valueType="num">
                                      <p:cBhvr>
                                        <p:cTn id="39" dur="500" fill="hold"/>
                                        <p:tgtEl>
                                          <p:spTgt spid="4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 grpId="0"/>
      <p:bldP spid="50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7">
    <p:spTree>
      <p:nvGrpSpPr>
        <p:cNvPr id="1" name="Shape 1903"/>
        <p:cNvGrpSpPr/>
        <p:nvPr/>
      </p:nvGrpSpPr>
      <p:grpSpPr>
        <a:xfrm>
          <a:off x="0" y="0"/>
          <a:ext cx="0" cy="0"/>
          <a:chOff x="0" y="0"/>
          <a:chExt cx="0" cy="0"/>
        </a:xfrm>
      </p:grpSpPr>
      <p:grpSp>
        <p:nvGrpSpPr>
          <p:cNvPr id="1904" name="Google Shape;1904;p31"/>
          <p:cNvGrpSpPr/>
          <p:nvPr/>
        </p:nvGrpSpPr>
        <p:grpSpPr>
          <a:xfrm flipH="1">
            <a:off x="81249" y="3880339"/>
            <a:ext cx="3851452" cy="1263131"/>
            <a:chOff x="238125" y="548775"/>
            <a:chExt cx="2842400" cy="932200"/>
          </a:xfrm>
        </p:grpSpPr>
        <p:sp>
          <p:nvSpPr>
            <p:cNvPr id="1905" name="Google Shape;1905;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07" name="Google Shape;1907;p31"/>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908" name="Google Shape;1908;p31"/>
          <p:cNvSpPr/>
          <p:nvPr/>
        </p:nvSpPr>
        <p:spPr>
          <a:xfrm rot="2700000" flipH="1">
            <a:off x="-444897" y="-1052681"/>
            <a:ext cx="1515863"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9" name="Google Shape;1909;p31"/>
          <p:cNvGrpSpPr/>
          <p:nvPr/>
        </p:nvGrpSpPr>
        <p:grpSpPr>
          <a:xfrm rot="-948958">
            <a:off x="277257" y="1739916"/>
            <a:ext cx="321314" cy="592814"/>
            <a:chOff x="1400150" y="238125"/>
            <a:chExt cx="388525" cy="716900"/>
          </a:xfrm>
        </p:grpSpPr>
        <p:sp>
          <p:nvSpPr>
            <p:cNvPr id="1910" name="Google Shape;1910;p31"/>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1"/>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1"/>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1"/>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1"/>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1"/>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6" name="Google Shape;1916;p31"/>
          <p:cNvGrpSpPr/>
          <p:nvPr/>
        </p:nvGrpSpPr>
        <p:grpSpPr>
          <a:xfrm>
            <a:off x="277138" y="3880350"/>
            <a:ext cx="719750" cy="789225"/>
            <a:chOff x="641925" y="383000"/>
            <a:chExt cx="719750" cy="789225"/>
          </a:xfrm>
        </p:grpSpPr>
        <p:sp>
          <p:nvSpPr>
            <p:cNvPr id="1917" name="Google Shape;1917;p31"/>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1"/>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1"/>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1"/>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1"/>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1"/>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1"/>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1"/>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1"/>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1"/>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1"/>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1"/>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1"/>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1"/>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1"/>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1"/>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3" name="Google Shape;1933;p31"/>
          <p:cNvGrpSpPr/>
          <p:nvPr/>
        </p:nvGrpSpPr>
        <p:grpSpPr>
          <a:xfrm>
            <a:off x="4297638" y="193850"/>
            <a:ext cx="548725" cy="598600"/>
            <a:chOff x="5261300" y="4859875"/>
            <a:chExt cx="548725" cy="598600"/>
          </a:xfrm>
        </p:grpSpPr>
        <p:sp>
          <p:nvSpPr>
            <p:cNvPr id="1934" name="Google Shape;1934;p31"/>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1"/>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1"/>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1"/>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1"/>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1"/>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1"/>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1"/>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2" name="Google Shape;1942;p31"/>
          <p:cNvGrpSpPr/>
          <p:nvPr/>
        </p:nvGrpSpPr>
        <p:grpSpPr>
          <a:xfrm>
            <a:off x="8154588" y="3411563"/>
            <a:ext cx="798125" cy="1094450"/>
            <a:chOff x="532675" y="3247050"/>
            <a:chExt cx="798125" cy="1094450"/>
          </a:xfrm>
        </p:grpSpPr>
        <p:sp>
          <p:nvSpPr>
            <p:cNvPr id="1943" name="Google Shape;1943;p31"/>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1"/>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1"/>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6" name="Google Shape;1946;p31"/>
          <p:cNvGrpSpPr/>
          <p:nvPr/>
        </p:nvGrpSpPr>
        <p:grpSpPr>
          <a:xfrm rot="10800000" flipH="1">
            <a:off x="6740353" y="11248"/>
            <a:ext cx="3851452" cy="1263131"/>
            <a:chOff x="238125" y="548775"/>
            <a:chExt cx="2842400" cy="932200"/>
          </a:xfrm>
        </p:grpSpPr>
        <p:sp>
          <p:nvSpPr>
            <p:cNvPr id="1947" name="Google Shape;1947;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9" name="Google Shape;1949;p31"/>
          <p:cNvGrpSpPr/>
          <p:nvPr/>
        </p:nvGrpSpPr>
        <p:grpSpPr>
          <a:xfrm rot="-420730">
            <a:off x="114856" y="2524880"/>
            <a:ext cx="439346" cy="577459"/>
            <a:chOff x="1391550" y="1144975"/>
            <a:chExt cx="545075" cy="716425"/>
          </a:xfrm>
        </p:grpSpPr>
        <p:sp>
          <p:nvSpPr>
            <p:cNvPr id="1950" name="Google Shape;1950;p31"/>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1"/>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1"/>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1"/>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1"/>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1"/>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1"/>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1"/>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1"/>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1"/>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1"/>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1"/>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1"/>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1"/>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4" name="Google Shape;1964;p31"/>
          <p:cNvGrpSpPr/>
          <p:nvPr/>
        </p:nvGrpSpPr>
        <p:grpSpPr>
          <a:xfrm rot="-648422">
            <a:off x="8159027" y="267307"/>
            <a:ext cx="610455" cy="790297"/>
            <a:chOff x="2251625" y="1144975"/>
            <a:chExt cx="550825" cy="713100"/>
          </a:xfrm>
        </p:grpSpPr>
        <p:sp>
          <p:nvSpPr>
            <p:cNvPr id="1965" name="Google Shape;1965;p31"/>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1"/>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1"/>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1"/>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1"/>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1"/>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1"/>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1"/>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1"/>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1"/>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1"/>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1"/>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7" name="Google Shape;1977;p31"/>
          <p:cNvGrpSpPr/>
          <p:nvPr/>
        </p:nvGrpSpPr>
        <p:grpSpPr>
          <a:xfrm>
            <a:off x="8562213" y="1363538"/>
            <a:ext cx="447775" cy="447175"/>
            <a:chOff x="5760700" y="2457850"/>
            <a:chExt cx="447775" cy="447175"/>
          </a:xfrm>
        </p:grpSpPr>
        <p:sp>
          <p:nvSpPr>
            <p:cNvPr id="1978" name="Google Shape;1978;p31"/>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1"/>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1"/>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1"/>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1"/>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3" name="Google Shape;1983;p31"/>
          <p:cNvGrpSpPr/>
          <p:nvPr/>
        </p:nvGrpSpPr>
        <p:grpSpPr>
          <a:xfrm>
            <a:off x="8239525" y="2208825"/>
            <a:ext cx="628275" cy="804650"/>
            <a:chOff x="6283875" y="2014850"/>
            <a:chExt cx="628275" cy="804650"/>
          </a:xfrm>
        </p:grpSpPr>
        <p:sp>
          <p:nvSpPr>
            <p:cNvPr id="1984" name="Google Shape;1984;p31"/>
            <p:cNvSpPr/>
            <p:nvPr/>
          </p:nvSpPr>
          <p:spPr>
            <a:xfrm>
              <a:off x="6283875" y="2014850"/>
              <a:ext cx="481600" cy="501800"/>
            </a:xfrm>
            <a:custGeom>
              <a:avLst/>
              <a:gdLst/>
              <a:ahLst/>
              <a:cxnLst/>
              <a:rect l="l" t="t" r="r" b="b"/>
              <a:pathLst>
                <a:path w="19264" h="20072" extrusionOk="0">
                  <a:moveTo>
                    <a:pt x="16817" y="0"/>
                  </a:moveTo>
                  <a:lnTo>
                    <a:pt x="16627" y="48"/>
                  </a:lnTo>
                  <a:lnTo>
                    <a:pt x="16437" y="95"/>
                  </a:lnTo>
                  <a:lnTo>
                    <a:pt x="16247" y="167"/>
                  </a:lnTo>
                  <a:lnTo>
                    <a:pt x="16081" y="262"/>
                  </a:lnTo>
                  <a:lnTo>
                    <a:pt x="15891" y="357"/>
                  </a:lnTo>
                  <a:lnTo>
                    <a:pt x="15748" y="499"/>
                  </a:lnTo>
                  <a:lnTo>
                    <a:pt x="4703" y="10452"/>
                  </a:lnTo>
                  <a:lnTo>
                    <a:pt x="3468" y="11924"/>
                  </a:lnTo>
                  <a:lnTo>
                    <a:pt x="3064" y="11924"/>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330" y="18623"/>
                  </a:lnTo>
                  <a:lnTo>
                    <a:pt x="2756" y="20072"/>
                  </a:lnTo>
                  <a:lnTo>
                    <a:pt x="3302" y="18195"/>
                  </a:lnTo>
                  <a:lnTo>
                    <a:pt x="3373" y="18053"/>
                  </a:lnTo>
                  <a:lnTo>
                    <a:pt x="3492" y="17886"/>
                  </a:lnTo>
                  <a:lnTo>
                    <a:pt x="3682" y="17720"/>
                  </a:lnTo>
                  <a:lnTo>
                    <a:pt x="3919" y="17530"/>
                  </a:lnTo>
                  <a:lnTo>
                    <a:pt x="4228" y="17316"/>
                  </a:lnTo>
                  <a:lnTo>
                    <a:pt x="4561" y="17103"/>
                  </a:lnTo>
                  <a:lnTo>
                    <a:pt x="4870" y="16865"/>
                  </a:lnTo>
                  <a:lnTo>
                    <a:pt x="5202" y="16604"/>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528" y="570"/>
                  </a:lnTo>
                  <a:lnTo>
                    <a:pt x="18361" y="452"/>
                  </a:lnTo>
                  <a:lnTo>
                    <a:pt x="18195" y="333"/>
                  </a:lnTo>
                  <a:lnTo>
                    <a:pt x="18005" y="214"/>
                  </a:lnTo>
                  <a:lnTo>
                    <a:pt x="17815" y="143"/>
                  </a:lnTo>
                  <a:lnTo>
                    <a:pt x="17625" y="72"/>
                  </a:lnTo>
                  <a:lnTo>
                    <a:pt x="17411" y="24"/>
                  </a:lnTo>
                  <a:lnTo>
                    <a:pt x="172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1"/>
            <p:cNvSpPr/>
            <p:nvPr/>
          </p:nvSpPr>
          <p:spPr>
            <a:xfrm>
              <a:off x="6283875" y="2014850"/>
              <a:ext cx="481600" cy="501800"/>
            </a:xfrm>
            <a:custGeom>
              <a:avLst/>
              <a:gdLst/>
              <a:ahLst/>
              <a:cxnLst/>
              <a:rect l="l" t="t" r="r" b="b"/>
              <a:pathLst>
                <a:path w="19264" h="20072" fill="none" extrusionOk="0">
                  <a:moveTo>
                    <a:pt x="3919" y="17530"/>
                  </a:moveTo>
                  <a:lnTo>
                    <a:pt x="3919" y="17530"/>
                  </a:lnTo>
                  <a:lnTo>
                    <a:pt x="4228" y="17316"/>
                  </a:lnTo>
                  <a:lnTo>
                    <a:pt x="4228" y="17316"/>
                  </a:lnTo>
                  <a:lnTo>
                    <a:pt x="4561" y="17103"/>
                  </a:lnTo>
                  <a:lnTo>
                    <a:pt x="4870" y="16865"/>
                  </a:lnTo>
                  <a:lnTo>
                    <a:pt x="5202" y="16604"/>
                  </a:lnTo>
                  <a:lnTo>
                    <a:pt x="5511" y="16271"/>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670" y="737"/>
                  </a:lnTo>
                  <a:lnTo>
                    <a:pt x="18528" y="570"/>
                  </a:lnTo>
                  <a:lnTo>
                    <a:pt x="18361" y="452"/>
                  </a:lnTo>
                  <a:lnTo>
                    <a:pt x="18195" y="333"/>
                  </a:lnTo>
                  <a:lnTo>
                    <a:pt x="18005" y="214"/>
                  </a:lnTo>
                  <a:lnTo>
                    <a:pt x="17815" y="143"/>
                  </a:lnTo>
                  <a:lnTo>
                    <a:pt x="17625" y="72"/>
                  </a:lnTo>
                  <a:lnTo>
                    <a:pt x="17411" y="24"/>
                  </a:lnTo>
                  <a:lnTo>
                    <a:pt x="17221" y="0"/>
                  </a:lnTo>
                  <a:lnTo>
                    <a:pt x="17031" y="0"/>
                  </a:lnTo>
                  <a:lnTo>
                    <a:pt x="16817" y="0"/>
                  </a:lnTo>
                  <a:lnTo>
                    <a:pt x="16627" y="48"/>
                  </a:lnTo>
                  <a:lnTo>
                    <a:pt x="16437" y="95"/>
                  </a:lnTo>
                  <a:lnTo>
                    <a:pt x="16247" y="167"/>
                  </a:lnTo>
                  <a:lnTo>
                    <a:pt x="16081" y="262"/>
                  </a:lnTo>
                  <a:lnTo>
                    <a:pt x="15891" y="357"/>
                  </a:lnTo>
                  <a:lnTo>
                    <a:pt x="15748" y="499"/>
                  </a:lnTo>
                  <a:lnTo>
                    <a:pt x="4703" y="10452"/>
                  </a:lnTo>
                  <a:lnTo>
                    <a:pt x="3468" y="11924"/>
                  </a:lnTo>
                  <a:lnTo>
                    <a:pt x="3468" y="11924"/>
                  </a:lnTo>
                  <a:lnTo>
                    <a:pt x="3064" y="11924"/>
                  </a:lnTo>
                  <a:lnTo>
                    <a:pt x="2660" y="11972"/>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212" y="18504"/>
                  </a:lnTo>
                  <a:lnTo>
                    <a:pt x="1212" y="18504"/>
                  </a:lnTo>
                  <a:lnTo>
                    <a:pt x="1330" y="18623"/>
                  </a:lnTo>
                  <a:lnTo>
                    <a:pt x="2756" y="20072"/>
                  </a:lnTo>
                  <a:lnTo>
                    <a:pt x="3302" y="18195"/>
                  </a:lnTo>
                  <a:lnTo>
                    <a:pt x="3302" y="18195"/>
                  </a:lnTo>
                  <a:lnTo>
                    <a:pt x="3373" y="18053"/>
                  </a:lnTo>
                  <a:lnTo>
                    <a:pt x="3492" y="17886"/>
                  </a:lnTo>
                  <a:lnTo>
                    <a:pt x="3682" y="17720"/>
                  </a:lnTo>
                  <a:lnTo>
                    <a:pt x="3919" y="175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1"/>
            <p:cNvSpPr/>
            <p:nvPr/>
          </p:nvSpPr>
          <p:spPr>
            <a:xfrm>
              <a:off x="6422225" y="2043350"/>
              <a:ext cx="314750" cy="289800"/>
            </a:xfrm>
            <a:custGeom>
              <a:avLst/>
              <a:gdLst/>
              <a:ahLst/>
              <a:cxnLst/>
              <a:rect l="l" t="t" r="r" b="b"/>
              <a:pathLst>
                <a:path w="12590" h="11592" extrusionOk="0">
                  <a:moveTo>
                    <a:pt x="11378" y="0"/>
                  </a:moveTo>
                  <a:lnTo>
                    <a:pt x="11236" y="48"/>
                  </a:lnTo>
                  <a:lnTo>
                    <a:pt x="11093" y="119"/>
                  </a:lnTo>
                  <a:lnTo>
                    <a:pt x="10975" y="214"/>
                  </a:lnTo>
                  <a:lnTo>
                    <a:pt x="1" y="10119"/>
                  </a:lnTo>
                  <a:lnTo>
                    <a:pt x="1331" y="11592"/>
                  </a:lnTo>
                  <a:lnTo>
                    <a:pt x="12328" y="1687"/>
                  </a:lnTo>
                  <a:lnTo>
                    <a:pt x="12447" y="1568"/>
                  </a:lnTo>
                  <a:lnTo>
                    <a:pt x="12518" y="1402"/>
                  </a:lnTo>
                  <a:lnTo>
                    <a:pt x="12566" y="1236"/>
                  </a:lnTo>
                  <a:lnTo>
                    <a:pt x="12590" y="1069"/>
                  </a:lnTo>
                  <a:lnTo>
                    <a:pt x="12566" y="879"/>
                  </a:lnTo>
                  <a:lnTo>
                    <a:pt x="12518" y="689"/>
                  </a:lnTo>
                  <a:lnTo>
                    <a:pt x="12423" y="523"/>
                  </a:lnTo>
                  <a:lnTo>
                    <a:pt x="12305" y="357"/>
                  </a:lnTo>
                  <a:lnTo>
                    <a:pt x="12115" y="191"/>
                  </a:lnTo>
                  <a:lnTo>
                    <a:pt x="11925" y="95"/>
                  </a:lnTo>
                  <a:lnTo>
                    <a:pt x="11735" y="24"/>
                  </a:lnTo>
                  <a:lnTo>
                    <a:pt x="1152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1"/>
            <p:cNvSpPr/>
            <p:nvPr/>
          </p:nvSpPr>
          <p:spPr>
            <a:xfrm>
              <a:off x="6422225" y="2043350"/>
              <a:ext cx="314750" cy="289800"/>
            </a:xfrm>
            <a:custGeom>
              <a:avLst/>
              <a:gdLst/>
              <a:ahLst/>
              <a:cxnLst/>
              <a:rect l="l" t="t" r="r" b="b"/>
              <a:pathLst>
                <a:path w="12590" h="11592" fill="none" extrusionOk="0">
                  <a:moveTo>
                    <a:pt x="11521" y="0"/>
                  </a:moveTo>
                  <a:lnTo>
                    <a:pt x="11521" y="0"/>
                  </a:lnTo>
                  <a:lnTo>
                    <a:pt x="11378" y="0"/>
                  </a:lnTo>
                  <a:lnTo>
                    <a:pt x="11236" y="48"/>
                  </a:lnTo>
                  <a:lnTo>
                    <a:pt x="11093" y="119"/>
                  </a:lnTo>
                  <a:lnTo>
                    <a:pt x="10975" y="214"/>
                  </a:lnTo>
                  <a:lnTo>
                    <a:pt x="1" y="10119"/>
                  </a:lnTo>
                  <a:lnTo>
                    <a:pt x="1331" y="11592"/>
                  </a:lnTo>
                  <a:lnTo>
                    <a:pt x="12328" y="1687"/>
                  </a:lnTo>
                  <a:lnTo>
                    <a:pt x="12328" y="1687"/>
                  </a:lnTo>
                  <a:lnTo>
                    <a:pt x="12447" y="1568"/>
                  </a:lnTo>
                  <a:lnTo>
                    <a:pt x="12518" y="1402"/>
                  </a:lnTo>
                  <a:lnTo>
                    <a:pt x="12566" y="1236"/>
                  </a:lnTo>
                  <a:lnTo>
                    <a:pt x="12590" y="1069"/>
                  </a:lnTo>
                  <a:lnTo>
                    <a:pt x="12566" y="879"/>
                  </a:lnTo>
                  <a:lnTo>
                    <a:pt x="12518" y="689"/>
                  </a:lnTo>
                  <a:lnTo>
                    <a:pt x="12423" y="523"/>
                  </a:lnTo>
                  <a:lnTo>
                    <a:pt x="12305" y="357"/>
                  </a:lnTo>
                  <a:lnTo>
                    <a:pt x="12305" y="357"/>
                  </a:lnTo>
                  <a:lnTo>
                    <a:pt x="12115" y="191"/>
                  </a:lnTo>
                  <a:lnTo>
                    <a:pt x="11925" y="95"/>
                  </a:lnTo>
                  <a:lnTo>
                    <a:pt x="11735" y="24"/>
                  </a:lnTo>
                  <a:lnTo>
                    <a:pt x="115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1"/>
            <p:cNvSpPr/>
            <p:nvPr/>
          </p:nvSpPr>
          <p:spPr>
            <a:xfrm>
              <a:off x="6379475" y="2296325"/>
              <a:ext cx="76025" cy="74250"/>
            </a:xfrm>
            <a:custGeom>
              <a:avLst/>
              <a:gdLst/>
              <a:ahLst/>
              <a:cxnLst/>
              <a:rect l="l" t="t" r="r" b="b"/>
              <a:pathLst>
                <a:path w="3041" h="2970" extrusionOk="0">
                  <a:moveTo>
                    <a:pt x="1711" y="0"/>
                  </a:moveTo>
                  <a:lnTo>
                    <a:pt x="0" y="2019"/>
                  </a:lnTo>
                  <a:lnTo>
                    <a:pt x="855" y="2969"/>
                  </a:lnTo>
                  <a:lnTo>
                    <a:pt x="3041" y="1473"/>
                  </a:lnTo>
                  <a:lnTo>
                    <a:pt x="1711" y="0"/>
                  </a:lnTo>
                  <a:close/>
                </a:path>
              </a:pathLst>
            </a:custGeom>
            <a:solidFill>
              <a:srgbClr val="B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1"/>
            <p:cNvSpPr/>
            <p:nvPr/>
          </p:nvSpPr>
          <p:spPr>
            <a:xfrm>
              <a:off x="6312975" y="2340850"/>
              <a:ext cx="96800" cy="121175"/>
            </a:xfrm>
            <a:custGeom>
              <a:avLst/>
              <a:gdLst/>
              <a:ahLst/>
              <a:cxnLst/>
              <a:rect l="l" t="t" r="r" b="b"/>
              <a:pathLst>
                <a:path w="3872" h="4847" extrusionOk="0">
                  <a:moveTo>
                    <a:pt x="2185" y="1"/>
                  </a:moveTo>
                  <a:lnTo>
                    <a:pt x="1948" y="25"/>
                  </a:lnTo>
                  <a:lnTo>
                    <a:pt x="1734" y="48"/>
                  </a:lnTo>
                  <a:lnTo>
                    <a:pt x="1449" y="120"/>
                  </a:lnTo>
                  <a:lnTo>
                    <a:pt x="1164" y="238"/>
                  </a:lnTo>
                  <a:lnTo>
                    <a:pt x="926" y="405"/>
                  </a:lnTo>
                  <a:lnTo>
                    <a:pt x="713" y="595"/>
                  </a:lnTo>
                  <a:lnTo>
                    <a:pt x="523" y="808"/>
                  </a:lnTo>
                  <a:lnTo>
                    <a:pt x="356" y="1046"/>
                  </a:lnTo>
                  <a:lnTo>
                    <a:pt x="214" y="1283"/>
                  </a:lnTo>
                  <a:lnTo>
                    <a:pt x="119" y="1568"/>
                  </a:lnTo>
                  <a:lnTo>
                    <a:pt x="48" y="1759"/>
                  </a:lnTo>
                  <a:lnTo>
                    <a:pt x="24" y="1972"/>
                  </a:lnTo>
                  <a:lnTo>
                    <a:pt x="0" y="2186"/>
                  </a:lnTo>
                  <a:lnTo>
                    <a:pt x="0" y="2376"/>
                  </a:lnTo>
                  <a:lnTo>
                    <a:pt x="0" y="2590"/>
                  </a:lnTo>
                  <a:lnTo>
                    <a:pt x="24" y="2804"/>
                  </a:lnTo>
                  <a:lnTo>
                    <a:pt x="95" y="3231"/>
                  </a:lnTo>
                  <a:lnTo>
                    <a:pt x="238" y="3659"/>
                  </a:lnTo>
                  <a:lnTo>
                    <a:pt x="428" y="4063"/>
                  </a:lnTo>
                  <a:lnTo>
                    <a:pt x="689" y="4419"/>
                  </a:lnTo>
                  <a:lnTo>
                    <a:pt x="808" y="4609"/>
                  </a:lnTo>
                  <a:lnTo>
                    <a:pt x="974" y="4775"/>
                  </a:lnTo>
                  <a:lnTo>
                    <a:pt x="1045" y="4846"/>
                  </a:lnTo>
                  <a:lnTo>
                    <a:pt x="1116" y="4633"/>
                  </a:lnTo>
                  <a:lnTo>
                    <a:pt x="1211" y="4443"/>
                  </a:lnTo>
                  <a:lnTo>
                    <a:pt x="1330" y="4276"/>
                  </a:lnTo>
                  <a:lnTo>
                    <a:pt x="1449" y="4110"/>
                  </a:lnTo>
                  <a:lnTo>
                    <a:pt x="1615" y="3944"/>
                  </a:lnTo>
                  <a:lnTo>
                    <a:pt x="1782" y="3801"/>
                  </a:lnTo>
                  <a:lnTo>
                    <a:pt x="2114" y="3540"/>
                  </a:lnTo>
                  <a:lnTo>
                    <a:pt x="2827" y="3065"/>
                  </a:lnTo>
                  <a:lnTo>
                    <a:pt x="3183" y="2804"/>
                  </a:lnTo>
                  <a:lnTo>
                    <a:pt x="3325" y="2661"/>
                  </a:lnTo>
                  <a:lnTo>
                    <a:pt x="3468" y="2495"/>
                  </a:lnTo>
                  <a:lnTo>
                    <a:pt x="3587" y="2352"/>
                  </a:lnTo>
                  <a:lnTo>
                    <a:pt x="3682" y="2210"/>
                  </a:lnTo>
                  <a:lnTo>
                    <a:pt x="3753" y="2067"/>
                  </a:lnTo>
                  <a:lnTo>
                    <a:pt x="3801" y="1925"/>
                  </a:lnTo>
                  <a:lnTo>
                    <a:pt x="3848" y="1782"/>
                  </a:lnTo>
                  <a:lnTo>
                    <a:pt x="3872" y="1616"/>
                  </a:lnTo>
                  <a:lnTo>
                    <a:pt x="3872" y="1473"/>
                  </a:lnTo>
                  <a:lnTo>
                    <a:pt x="3872" y="1355"/>
                  </a:lnTo>
                  <a:lnTo>
                    <a:pt x="3848" y="1212"/>
                  </a:lnTo>
                  <a:lnTo>
                    <a:pt x="3801" y="1070"/>
                  </a:lnTo>
                  <a:lnTo>
                    <a:pt x="3682" y="832"/>
                  </a:lnTo>
                  <a:lnTo>
                    <a:pt x="3515" y="595"/>
                  </a:lnTo>
                  <a:lnTo>
                    <a:pt x="3302" y="405"/>
                  </a:lnTo>
                  <a:lnTo>
                    <a:pt x="3159" y="286"/>
                  </a:lnTo>
                  <a:lnTo>
                    <a:pt x="2993" y="191"/>
                  </a:lnTo>
                  <a:lnTo>
                    <a:pt x="2803" y="120"/>
                  </a:lnTo>
                  <a:lnTo>
                    <a:pt x="2589" y="72"/>
                  </a:lnTo>
                  <a:lnTo>
                    <a:pt x="2399" y="25"/>
                  </a:lnTo>
                  <a:lnTo>
                    <a:pt x="2185" y="1"/>
                  </a:lnTo>
                  <a:close/>
                </a:path>
              </a:pathLst>
            </a:custGeom>
            <a:solidFill>
              <a:srgbClr val="CB4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1"/>
            <p:cNvSpPr/>
            <p:nvPr/>
          </p:nvSpPr>
          <p:spPr>
            <a:xfrm>
              <a:off x="6336725" y="2350950"/>
              <a:ext cx="73050" cy="111075"/>
            </a:xfrm>
            <a:custGeom>
              <a:avLst/>
              <a:gdLst/>
              <a:ahLst/>
              <a:cxnLst/>
              <a:rect l="l" t="t" r="r" b="b"/>
              <a:pathLst>
                <a:path w="2922" h="4443" extrusionOk="0">
                  <a:moveTo>
                    <a:pt x="2352" y="1"/>
                  </a:moveTo>
                  <a:lnTo>
                    <a:pt x="2067" y="96"/>
                  </a:lnTo>
                  <a:lnTo>
                    <a:pt x="1782" y="191"/>
                  </a:lnTo>
                  <a:lnTo>
                    <a:pt x="1520" y="333"/>
                  </a:lnTo>
                  <a:lnTo>
                    <a:pt x="1259" y="499"/>
                  </a:lnTo>
                  <a:lnTo>
                    <a:pt x="1045" y="689"/>
                  </a:lnTo>
                  <a:lnTo>
                    <a:pt x="832" y="903"/>
                  </a:lnTo>
                  <a:lnTo>
                    <a:pt x="665" y="1164"/>
                  </a:lnTo>
                  <a:lnTo>
                    <a:pt x="523" y="1426"/>
                  </a:lnTo>
                  <a:lnTo>
                    <a:pt x="1212" y="1141"/>
                  </a:lnTo>
                  <a:lnTo>
                    <a:pt x="1022" y="1402"/>
                  </a:lnTo>
                  <a:lnTo>
                    <a:pt x="855" y="1687"/>
                  </a:lnTo>
                  <a:lnTo>
                    <a:pt x="689" y="1972"/>
                  </a:lnTo>
                  <a:lnTo>
                    <a:pt x="546" y="2257"/>
                  </a:lnTo>
                  <a:lnTo>
                    <a:pt x="404" y="2566"/>
                  </a:lnTo>
                  <a:lnTo>
                    <a:pt x="285" y="2875"/>
                  </a:lnTo>
                  <a:lnTo>
                    <a:pt x="190" y="3184"/>
                  </a:lnTo>
                  <a:lnTo>
                    <a:pt x="95" y="3516"/>
                  </a:lnTo>
                  <a:lnTo>
                    <a:pt x="48" y="3730"/>
                  </a:lnTo>
                  <a:lnTo>
                    <a:pt x="24" y="3944"/>
                  </a:lnTo>
                  <a:lnTo>
                    <a:pt x="0" y="4157"/>
                  </a:lnTo>
                  <a:lnTo>
                    <a:pt x="24" y="4371"/>
                  </a:lnTo>
                  <a:lnTo>
                    <a:pt x="95" y="4442"/>
                  </a:lnTo>
                  <a:lnTo>
                    <a:pt x="166" y="4229"/>
                  </a:lnTo>
                  <a:lnTo>
                    <a:pt x="261" y="4039"/>
                  </a:lnTo>
                  <a:lnTo>
                    <a:pt x="380" y="3872"/>
                  </a:lnTo>
                  <a:lnTo>
                    <a:pt x="499" y="3706"/>
                  </a:lnTo>
                  <a:lnTo>
                    <a:pt x="665" y="3540"/>
                  </a:lnTo>
                  <a:lnTo>
                    <a:pt x="832" y="3397"/>
                  </a:lnTo>
                  <a:lnTo>
                    <a:pt x="1164" y="3136"/>
                  </a:lnTo>
                  <a:lnTo>
                    <a:pt x="1877" y="2661"/>
                  </a:lnTo>
                  <a:lnTo>
                    <a:pt x="2233" y="2400"/>
                  </a:lnTo>
                  <a:lnTo>
                    <a:pt x="2375" y="2257"/>
                  </a:lnTo>
                  <a:lnTo>
                    <a:pt x="2518" y="2091"/>
                  </a:lnTo>
                  <a:lnTo>
                    <a:pt x="2637" y="1948"/>
                  </a:lnTo>
                  <a:lnTo>
                    <a:pt x="2732" y="1806"/>
                  </a:lnTo>
                  <a:lnTo>
                    <a:pt x="2803" y="1663"/>
                  </a:lnTo>
                  <a:lnTo>
                    <a:pt x="2851" y="1521"/>
                  </a:lnTo>
                  <a:lnTo>
                    <a:pt x="2898" y="1378"/>
                  </a:lnTo>
                  <a:lnTo>
                    <a:pt x="2922" y="1212"/>
                  </a:lnTo>
                  <a:lnTo>
                    <a:pt x="2922" y="1069"/>
                  </a:lnTo>
                  <a:lnTo>
                    <a:pt x="2922" y="951"/>
                  </a:lnTo>
                  <a:lnTo>
                    <a:pt x="2898" y="808"/>
                  </a:lnTo>
                  <a:lnTo>
                    <a:pt x="2851" y="666"/>
                  </a:lnTo>
                  <a:lnTo>
                    <a:pt x="2732" y="428"/>
                  </a:lnTo>
                  <a:lnTo>
                    <a:pt x="2565" y="191"/>
                  </a:lnTo>
                  <a:lnTo>
                    <a:pt x="2352" y="1"/>
                  </a:lnTo>
                  <a:close/>
                </a:path>
              </a:pathLst>
            </a:custGeom>
            <a:solidFill>
              <a:srgbClr val="AE4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1"/>
            <p:cNvSpPr/>
            <p:nvPr/>
          </p:nvSpPr>
          <p:spPr>
            <a:xfrm>
              <a:off x="6379475" y="2317100"/>
              <a:ext cx="532675" cy="502400"/>
            </a:xfrm>
            <a:custGeom>
              <a:avLst/>
              <a:gdLst/>
              <a:ahLst/>
              <a:cxnLst/>
              <a:rect l="l" t="t" r="r" b="b"/>
              <a:pathLst>
                <a:path w="21307" h="20096" extrusionOk="0">
                  <a:moveTo>
                    <a:pt x="11497" y="1"/>
                  </a:moveTo>
                  <a:lnTo>
                    <a:pt x="10903" y="48"/>
                  </a:lnTo>
                  <a:lnTo>
                    <a:pt x="10309" y="143"/>
                  </a:lnTo>
                  <a:lnTo>
                    <a:pt x="9739" y="262"/>
                  </a:lnTo>
                  <a:lnTo>
                    <a:pt x="9169" y="428"/>
                  </a:lnTo>
                  <a:lnTo>
                    <a:pt x="8647" y="618"/>
                  </a:lnTo>
                  <a:lnTo>
                    <a:pt x="8148" y="832"/>
                  </a:lnTo>
                  <a:lnTo>
                    <a:pt x="7673" y="1070"/>
                  </a:lnTo>
                  <a:lnTo>
                    <a:pt x="7245" y="1331"/>
                  </a:lnTo>
                  <a:lnTo>
                    <a:pt x="6865" y="1640"/>
                  </a:lnTo>
                  <a:lnTo>
                    <a:pt x="6532" y="1948"/>
                  </a:lnTo>
                  <a:lnTo>
                    <a:pt x="6200" y="2281"/>
                  </a:lnTo>
                  <a:lnTo>
                    <a:pt x="5915" y="2637"/>
                  </a:lnTo>
                  <a:lnTo>
                    <a:pt x="5630" y="3017"/>
                  </a:lnTo>
                  <a:lnTo>
                    <a:pt x="5392" y="3421"/>
                  </a:lnTo>
                  <a:lnTo>
                    <a:pt x="5179" y="3825"/>
                  </a:lnTo>
                  <a:lnTo>
                    <a:pt x="4965" y="4229"/>
                  </a:lnTo>
                  <a:lnTo>
                    <a:pt x="4799" y="4656"/>
                  </a:lnTo>
                  <a:lnTo>
                    <a:pt x="4632" y="5084"/>
                  </a:lnTo>
                  <a:lnTo>
                    <a:pt x="4490" y="5511"/>
                  </a:lnTo>
                  <a:lnTo>
                    <a:pt x="4252" y="6343"/>
                  </a:lnTo>
                  <a:lnTo>
                    <a:pt x="4038" y="7174"/>
                  </a:lnTo>
                  <a:lnTo>
                    <a:pt x="4015" y="7317"/>
                  </a:lnTo>
                  <a:lnTo>
                    <a:pt x="3920" y="7697"/>
                  </a:lnTo>
                  <a:lnTo>
                    <a:pt x="3825" y="8077"/>
                  </a:lnTo>
                  <a:lnTo>
                    <a:pt x="3706" y="8433"/>
                  </a:lnTo>
                  <a:lnTo>
                    <a:pt x="3540" y="8742"/>
                  </a:lnTo>
                  <a:lnTo>
                    <a:pt x="3421" y="8932"/>
                  </a:lnTo>
                  <a:lnTo>
                    <a:pt x="3255" y="9074"/>
                  </a:lnTo>
                  <a:lnTo>
                    <a:pt x="3088" y="9169"/>
                  </a:lnTo>
                  <a:lnTo>
                    <a:pt x="3017" y="9193"/>
                  </a:lnTo>
                  <a:lnTo>
                    <a:pt x="2946" y="9217"/>
                  </a:lnTo>
                  <a:lnTo>
                    <a:pt x="2542" y="9193"/>
                  </a:lnTo>
                  <a:lnTo>
                    <a:pt x="2281" y="9193"/>
                  </a:lnTo>
                  <a:lnTo>
                    <a:pt x="1996" y="9217"/>
                  </a:lnTo>
                  <a:lnTo>
                    <a:pt x="1711" y="9264"/>
                  </a:lnTo>
                  <a:lnTo>
                    <a:pt x="1426" y="9336"/>
                  </a:lnTo>
                  <a:lnTo>
                    <a:pt x="1164" y="9431"/>
                  </a:lnTo>
                  <a:lnTo>
                    <a:pt x="903" y="9549"/>
                  </a:lnTo>
                  <a:lnTo>
                    <a:pt x="665" y="9739"/>
                  </a:lnTo>
                  <a:lnTo>
                    <a:pt x="428" y="9953"/>
                  </a:lnTo>
                  <a:lnTo>
                    <a:pt x="333" y="10096"/>
                  </a:lnTo>
                  <a:lnTo>
                    <a:pt x="262" y="10238"/>
                  </a:lnTo>
                  <a:lnTo>
                    <a:pt x="119" y="10523"/>
                  </a:lnTo>
                  <a:lnTo>
                    <a:pt x="48" y="10832"/>
                  </a:lnTo>
                  <a:lnTo>
                    <a:pt x="0" y="11141"/>
                  </a:lnTo>
                  <a:lnTo>
                    <a:pt x="0" y="11450"/>
                  </a:lnTo>
                  <a:lnTo>
                    <a:pt x="0" y="11758"/>
                  </a:lnTo>
                  <a:lnTo>
                    <a:pt x="48" y="12043"/>
                  </a:lnTo>
                  <a:lnTo>
                    <a:pt x="95" y="12329"/>
                  </a:lnTo>
                  <a:lnTo>
                    <a:pt x="214" y="12780"/>
                  </a:lnTo>
                  <a:lnTo>
                    <a:pt x="333" y="13207"/>
                  </a:lnTo>
                  <a:lnTo>
                    <a:pt x="475" y="13635"/>
                  </a:lnTo>
                  <a:lnTo>
                    <a:pt x="642" y="14063"/>
                  </a:lnTo>
                  <a:lnTo>
                    <a:pt x="855" y="14490"/>
                  </a:lnTo>
                  <a:lnTo>
                    <a:pt x="1069" y="14894"/>
                  </a:lnTo>
                  <a:lnTo>
                    <a:pt x="1307" y="15298"/>
                  </a:lnTo>
                  <a:lnTo>
                    <a:pt x="1544" y="15678"/>
                  </a:lnTo>
                  <a:lnTo>
                    <a:pt x="1829" y="16058"/>
                  </a:lnTo>
                  <a:lnTo>
                    <a:pt x="2138" y="16438"/>
                  </a:lnTo>
                  <a:lnTo>
                    <a:pt x="2447" y="16770"/>
                  </a:lnTo>
                  <a:lnTo>
                    <a:pt x="2779" y="17127"/>
                  </a:lnTo>
                  <a:lnTo>
                    <a:pt x="3136" y="17435"/>
                  </a:lnTo>
                  <a:lnTo>
                    <a:pt x="3492" y="17744"/>
                  </a:lnTo>
                  <a:lnTo>
                    <a:pt x="3872" y="18029"/>
                  </a:lnTo>
                  <a:lnTo>
                    <a:pt x="4276" y="18314"/>
                  </a:lnTo>
                  <a:lnTo>
                    <a:pt x="4632" y="18528"/>
                  </a:lnTo>
                  <a:lnTo>
                    <a:pt x="4965" y="18718"/>
                  </a:lnTo>
                  <a:lnTo>
                    <a:pt x="5321" y="18908"/>
                  </a:lnTo>
                  <a:lnTo>
                    <a:pt x="5701" y="19074"/>
                  </a:lnTo>
                  <a:lnTo>
                    <a:pt x="6081" y="19241"/>
                  </a:lnTo>
                  <a:lnTo>
                    <a:pt x="6461" y="19383"/>
                  </a:lnTo>
                  <a:lnTo>
                    <a:pt x="6841" y="19526"/>
                  </a:lnTo>
                  <a:lnTo>
                    <a:pt x="7245" y="19644"/>
                  </a:lnTo>
                  <a:lnTo>
                    <a:pt x="7649" y="19740"/>
                  </a:lnTo>
                  <a:lnTo>
                    <a:pt x="8053" y="19835"/>
                  </a:lnTo>
                  <a:lnTo>
                    <a:pt x="8456" y="19930"/>
                  </a:lnTo>
                  <a:lnTo>
                    <a:pt x="8884" y="19977"/>
                  </a:lnTo>
                  <a:lnTo>
                    <a:pt x="9288" y="20025"/>
                  </a:lnTo>
                  <a:lnTo>
                    <a:pt x="9715" y="20072"/>
                  </a:lnTo>
                  <a:lnTo>
                    <a:pt x="10167" y="20096"/>
                  </a:lnTo>
                  <a:lnTo>
                    <a:pt x="10594" y="20096"/>
                  </a:lnTo>
                  <a:lnTo>
                    <a:pt x="11236" y="20072"/>
                  </a:lnTo>
                  <a:lnTo>
                    <a:pt x="11829" y="20025"/>
                  </a:lnTo>
                  <a:lnTo>
                    <a:pt x="12423" y="19953"/>
                  </a:lnTo>
                  <a:lnTo>
                    <a:pt x="12993" y="19835"/>
                  </a:lnTo>
                  <a:lnTo>
                    <a:pt x="13563" y="19692"/>
                  </a:lnTo>
                  <a:lnTo>
                    <a:pt x="14110" y="19526"/>
                  </a:lnTo>
                  <a:lnTo>
                    <a:pt x="14656" y="19312"/>
                  </a:lnTo>
                  <a:lnTo>
                    <a:pt x="15179" y="19074"/>
                  </a:lnTo>
                  <a:lnTo>
                    <a:pt x="15677" y="18813"/>
                  </a:lnTo>
                  <a:lnTo>
                    <a:pt x="16176" y="18528"/>
                  </a:lnTo>
                  <a:lnTo>
                    <a:pt x="16651" y="18196"/>
                  </a:lnTo>
                  <a:lnTo>
                    <a:pt x="17126" y="17839"/>
                  </a:lnTo>
                  <a:lnTo>
                    <a:pt x="17578" y="17459"/>
                  </a:lnTo>
                  <a:lnTo>
                    <a:pt x="18005" y="17055"/>
                  </a:lnTo>
                  <a:lnTo>
                    <a:pt x="18409" y="16628"/>
                  </a:lnTo>
                  <a:lnTo>
                    <a:pt x="18813" y="16153"/>
                  </a:lnTo>
                  <a:lnTo>
                    <a:pt x="19169" y="15678"/>
                  </a:lnTo>
                  <a:lnTo>
                    <a:pt x="19620" y="15013"/>
                  </a:lnTo>
                  <a:lnTo>
                    <a:pt x="20024" y="14300"/>
                  </a:lnTo>
                  <a:lnTo>
                    <a:pt x="20381" y="13564"/>
                  </a:lnTo>
                  <a:lnTo>
                    <a:pt x="20689" y="12804"/>
                  </a:lnTo>
                  <a:lnTo>
                    <a:pt x="20903" y="12162"/>
                  </a:lnTo>
                  <a:lnTo>
                    <a:pt x="21069" y="11497"/>
                  </a:lnTo>
                  <a:lnTo>
                    <a:pt x="21212" y="10832"/>
                  </a:lnTo>
                  <a:lnTo>
                    <a:pt x="21283" y="10143"/>
                  </a:lnTo>
                  <a:lnTo>
                    <a:pt x="21307" y="9478"/>
                  </a:lnTo>
                  <a:lnTo>
                    <a:pt x="21307" y="8789"/>
                  </a:lnTo>
                  <a:lnTo>
                    <a:pt x="21236" y="8124"/>
                  </a:lnTo>
                  <a:lnTo>
                    <a:pt x="21141" y="7459"/>
                  </a:lnTo>
                  <a:lnTo>
                    <a:pt x="20974" y="6818"/>
                  </a:lnTo>
                  <a:lnTo>
                    <a:pt x="20784" y="6176"/>
                  </a:lnTo>
                  <a:lnTo>
                    <a:pt x="20547" y="5559"/>
                  </a:lnTo>
                  <a:lnTo>
                    <a:pt x="20285" y="4941"/>
                  </a:lnTo>
                  <a:lnTo>
                    <a:pt x="19953" y="4347"/>
                  </a:lnTo>
                  <a:lnTo>
                    <a:pt x="19597" y="3777"/>
                  </a:lnTo>
                  <a:lnTo>
                    <a:pt x="19193" y="3255"/>
                  </a:lnTo>
                  <a:lnTo>
                    <a:pt x="18742" y="2732"/>
                  </a:lnTo>
                  <a:lnTo>
                    <a:pt x="18480" y="2471"/>
                  </a:lnTo>
                  <a:lnTo>
                    <a:pt x="18219" y="2210"/>
                  </a:lnTo>
                  <a:lnTo>
                    <a:pt x="17934" y="1972"/>
                  </a:lnTo>
                  <a:lnTo>
                    <a:pt x="17649" y="1735"/>
                  </a:lnTo>
                  <a:lnTo>
                    <a:pt x="17364" y="1521"/>
                  </a:lnTo>
                  <a:lnTo>
                    <a:pt x="17055" y="1307"/>
                  </a:lnTo>
                  <a:lnTo>
                    <a:pt x="16746" y="1117"/>
                  </a:lnTo>
                  <a:lnTo>
                    <a:pt x="16414" y="951"/>
                  </a:lnTo>
                  <a:lnTo>
                    <a:pt x="16105" y="785"/>
                  </a:lnTo>
                  <a:lnTo>
                    <a:pt x="15772" y="642"/>
                  </a:lnTo>
                  <a:lnTo>
                    <a:pt x="15416" y="523"/>
                  </a:lnTo>
                  <a:lnTo>
                    <a:pt x="15084" y="404"/>
                  </a:lnTo>
                  <a:lnTo>
                    <a:pt x="14727" y="309"/>
                  </a:lnTo>
                  <a:lnTo>
                    <a:pt x="14371" y="214"/>
                  </a:lnTo>
                  <a:lnTo>
                    <a:pt x="13991" y="143"/>
                  </a:lnTo>
                  <a:lnTo>
                    <a:pt x="13635" y="96"/>
                  </a:lnTo>
                  <a:lnTo>
                    <a:pt x="12875" y="24"/>
                  </a:lnTo>
                  <a:lnTo>
                    <a:pt x="121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1"/>
            <p:cNvSpPr/>
            <p:nvPr/>
          </p:nvSpPr>
          <p:spPr>
            <a:xfrm>
              <a:off x="6407975" y="2345600"/>
              <a:ext cx="475675" cy="445400"/>
            </a:xfrm>
            <a:custGeom>
              <a:avLst/>
              <a:gdLst/>
              <a:ahLst/>
              <a:cxnLst/>
              <a:rect l="l" t="t" r="r" b="b"/>
              <a:pathLst>
                <a:path w="19027" h="17816" extrusionOk="0">
                  <a:moveTo>
                    <a:pt x="4514" y="9787"/>
                  </a:moveTo>
                  <a:lnTo>
                    <a:pt x="4656" y="9835"/>
                  </a:lnTo>
                  <a:lnTo>
                    <a:pt x="4799" y="9906"/>
                  </a:lnTo>
                  <a:lnTo>
                    <a:pt x="4941" y="10001"/>
                  </a:lnTo>
                  <a:lnTo>
                    <a:pt x="5060" y="10143"/>
                  </a:lnTo>
                  <a:lnTo>
                    <a:pt x="5155" y="10333"/>
                  </a:lnTo>
                  <a:lnTo>
                    <a:pt x="5250" y="10547"/>
                  </a:lnTo>
                  <a:lnTo>
                    <a:pt x="5321" y="10737"/>
                  </a:lnTo>
                  <a:lnTo>
                    <a:pt x="5321" y="10951"/>
                  </a:lnTo>
                  <a:lnTo>
                    <a:pt x="5297" y="11141"/>
                  </a:lnTo>
                  <a:lnTo>
                    <a:pt x="5250" y="11355"/>
                  </a:lnTo>
                  <a:lnTo>
                    <a:pt x="5155" y="11545"/>
                  </a:lnTo>
                  <a:lnTo>
                    <a:pt x="5036" y="11711"/>
                  </a:lnTo>
                  <a:lnTo>
                    <a:pt x="4917" y="11877"/>
                  </a:lnTo>
                  <a:lnTo>
                    <a:pt x="4751" y="12020"/>
                  </a:lnTo>
                  <a:lnTo>
                    <a:pt x="4609" y="12115"/>
                  </a:lnTo>
                  <a:lnTo>
                    <a:pt x="4466" y="12210"/>
                  </a:lnTo>
                  <a:lnTo>
                    <a:pt x="4300" y="12281"/>
                  </a:lnTo>
                  <a:lnTo>
                    <a:pt x="4134" y="12329"/>
                  </a:lnTo>
                  <a:lnTo>
                    <a:pt x="3967" y="12352"/>
                  </a:lnTo>
                  <a:lnTo>
                    <a:pt x="3801" y="12376"/>
                  </a:lnTo>
                  <a:lnTo>
                    <a:pt x="3611" y="12352"/>
                  </a:lnTo>
                  <a:lnTo>
                    <a:pt x="3445" y="12329"/>
                  </a:lnTo>
                  <a:lnTo>
                    <a:pt x="3302" y="12281"/>
                  </a:lnTo>
                  <a:lnTo>
                    <a:pt x="3183" y="12210"/>
                  </a:lnTo>
                  <a:lnTo>
                    <a:pt x="3088" y="12139"/>
                  </a:lnTo>
                  <a:lnTo>
                    <a:pt x="3017" y="12067"/>
                  </a:lnTo>
                  <a:lnTo>
                    <a:pt x="2946" y="11972"/>
                  </a:lnTo>
                  <a:lnTo>
                    <a:pt x="2898" y="11854"/>
                  </a:lnTo>
                  <a:lnTo>
                    <a:pt x="2851" y="11759"/>
                  </a:lnTo>
                  <a:lnTo>
                    <a:pt x="2827" y="11640"/>
                  </a:lnTo>
                  <a:lnTo>
                    <a:pt x="2827" y="11379"/>
                  </a:lnTo>
                  <a:lnTo>
                    <a:pt x="2875" y="11141"/>
                  </a:lnTo>
                  <a:lnTo>
                    <a:pt x="2946" y="10903"/>
                  </a:lnTo>
                  <a:lnTo>
                    <a:pt x="3065" y="10666"/>
                  </a:lnTo>
                  <a:lnTo>
                    <a:pt x="3183" y="10523"/>
                  </a:lnTo>
                  <a:lnTo>
                    <a:pt x="3302" y="10357"/>
                  </a:lnTo>
                  <a:lnTo>
                    <a:pt x="3445" y="10238"/>
                  </a:lnTo>
                  <a:lnTo>
                    <a:pt x="3587" y="10120"/>
                  </a:lnTo>
                  <a:lnTo>
                    <a:pt x="3730" y="10001"/>
                  </a:lnTo>
                  <a:lnTo>
                    <a:pt x="3896" y="9930"/>
                  </a:lnTo>
                  <a:lnTo>
                    <a:pt x="4039" y="9858"/>
                  </a:lnTo>
                  <a:lnTo>
                    <a:pt x="4205" y="9811"/>
                  </a:lnTo>
                  <a:lnTo>
                    <a:pt x="4347" y="9787"/>
                  </a:lnTo>
                  <a:close/>
                  <a:moveTo>
                    <a:pt x="10333" y="1"/>
                  </a:moveTo>
                  <a:lnTo>
                    <a:pt x="9644" y="72"/>
                  </a:lnTo>
                  <a:lnTo>
                    <a:pt x="8979" y="215"/>
                  </a:lnTo>
                  <a:lnTo>
                    <a:pt x="8647" y="286"/>
                  </a:lnTo>
                  <a:lnTo>
                    <a:pt x="8314" y="381"/>
                  </a:lnTo>
                  <a:lnTo>
                    <a:pt x="8005" y="500"/>
                  </a:lnTo>
                  <a:lnTo>
                    <a:pt x="7697" y="618"/>
                  </a:lnTo>
                  <a:lnTo>
                    <a:pt x="7388" y="761"/>
                  </a:lnTo>
                  <a:lnTo>
                    <a:pt x="7103" y="927"/>
                  </a:lnTo>
                  <a:lnTo>
                    <a:pt x="6770" y="1141"/>
                  </a:lnTo>
                  <a:lnTo>
                    <a:pt x="6461" y="1378"/>
                  </a:lnTo>
                  <a:lnTo>
                    <a:pt x="6176" y="1640"/>
                  </a:lnTo>
                  <a:lnTo>
                    <a:pt x="5915" y="1925"/>
                  </a:lnTo>
                  <a:lnTo>
                    <a:pt x="5654" y="2234"/>
                  </a:lnTo>
                  <a:lnTo>
                    <a:pt x="5440" y="2542"/>
                  </a:lnTo>
                  <a:lnTo>
                    <a:pt x="5226" y="2875"/>
                  </a:lnTo>
                  <a:lnTo>
                    <a:pt x="5036" y="3231"/>
                  </a:lnTo>
                  <a:lnTo>
                    <a:pt x="4870" y="3588"/>
                  </a:lnTo>
                  <a:lnTo>
                    <a:pt x="4704" y="3968"/>
                  </a:lnTo>
                  <a:lnTo>
                    <a:pt x="4561" y="4324"/>
                  </a:lnTo>
                  <a:lnTo>
                    <a:pt x="4442" y="4728"/>
                  </a:lnTo>
                  <a:lnTo>
                    <a:pt x="4205" y="5488"/>
                  </a:lnTo>
                  <a:lnTo>
                    <a:pt x="4015" y="6272"/>
                  </a:lnTo>
                  <a:lnTo>
                    <a:pt x="3896" y="6770"/>
                  </a:lnTo>
                  <a:lnTo>
                    <a:pt x="3777" y="7269"/>
                  </a:lnTo>
                  <a:lnTo>
                    <a:pt x="3611" y="7744"/>
                  </a:lnTo>
                  <a:lnTo>
                    <a:pt x="3516" y="7958"/>
                  </a:lnTo>
                  <a:lnTo>
                    <a:pt x="3397" y="8196"/>
                  </a:lnTo>
                  <a:lnTo>
                    <a:pt x="3255" y="8386"/>
                  </a:lnTo>
                  <a:lnTo>
                    <a:pt x="3088" y="8599"/>
                  </a:lnTo>
                  <a:lnTo>
                    <a:pt x="2898" y="8766"/>
                  </a:lnTo>
                  <a:lnTo>
                    <a:pt x="2685" y="8908"/>
                  </a:lnTo>
                  <a:lnTo>
                    <a:pt x="2471" y="9051"/>
                  </a:lnTo>
                  <a:lnTo>
                    <a:pt x="2257" y="9146"/>
                  </a:lnTo>
                  <a:lnTo>
                    <a:pt x="2020" y="9193"/>
                  </a:lnTo>
                  <a:lnTo>
                    <a:pt x="1758" y="9217"/>
                  </a:lnTo>
                  <a:lnTo>
                    <a:pt x="1283" y="9193"/>
                  </a:lnTo>
                  <a:lnTo>
                    <a:pt x="856" y="9241"/>
                  </a:lnTo>
                  <a:lnTo>
                    <a:pt x="689" y="9265"/>
                  </a:lnTo>
                  <a:lnTo>
                    <a:pt x="523" y="9312"/>
                  </a:lnTo>
                  <a:lnTo>
                    <a:pt x="381" y="9383"/>
                  </a:lnTo>
                  <a:lnTo>
                    <a:pt x="262" y="9455"/>
                  </a:lnTo>
                  <a:lnTo>
                    <a:pt x="167" y="9550"/>
                  </a:lnTo>
                  <a:lnTo>
                    <a:pt x="96" y="9668"/>
                  </a:lnTo>
                  <a:lnTo>
                    <a:pt x="48" y="9811"/>
                  </a:lnTo>
                  <a:lnTo>
                    <a:pt x="1" y="10001"/>
                  </a:lnTo>
                  <a:lnTo>
                    <a:pt x="1" y="10191"/>
                  </a:lnTo>
                  <a:lnTo>
                    <a:pt x="1" y="10405"/>
                  </a:lnTo>
                  <a:lnTo>
                    <a:pt x="24" y="10666"/>
                  </a:lnTo>
                  <a:lnTo>
                    <a:pt x="72" y="10951"/>
                  </a:lnTo>
                  <a:lnTo>
                    <a:pt x="167" y="11355"/>
                  </a:lnTo>
                  <a:lnTo>
                    <a:pt x="286" y="11759"/>
                  </a:lnTo>
                  <a:lnTo>
                    <a:pt x="428" y="12139"/>
                  </a:lnTo>
                  <a:lnTo>
                    <a:pt x="571" y="12519"/>
                  </a:lnTo>
                  <a:lnTo>
                    <a:pt x="761" y="12899"/>
                  </a:lnTo>
                  <a:lnTo>
                    <a:pt x="951" y="13255"/>
                  </a:lnTo>
                  <a:lnTo>
                    <a:pt x="1164" y="13611"/>
                  </a:lnTo>
                  <a:lnTo>
                    <a:pt x="1402" y="13944"/>
                  </a:lnTo>
                  <a:lnTo>
                    <a:pt x="1639" y="14276"/>
                  </a:lnTo>
                  <a:lnTo>
                    <a:pt x="1901" y="14585"/>
                  </a:lnTo>
                  <a:lnTo>
                    <a:pt x="2186" y="14894"/>
                  </a:lnTo>
                  <a:lnTo>
                    <a:pt x="2471" y="15179"/>
                  </a:lnTo>
                  <a:lnTo>
                    <a:pt x="2780" y="15464"/>
                  </a:lnTo>
                  <a:lnTo>
                    <a:pt x="3088" y="15725"/>
                  </a:lnTo>
                  <a:lnTo>
                    <a:pt x="3421" y="15987"/>
                  </a:lnTo>
                  <a:lnTo>
                    <a:pt x="3754" y="16200"/>
                  </a:lnTo>
                  <a:lnTo>
                    <a:pt x="4110" y="16438"/>
                  </a:lnTo>
                  <a:lnTo>
                    <a:pt x="4466" y="16628"/>
                  </a:lnTo>
                  <a:lnTo>
                    <a:pt x="4846" y="16818"/>
                  </a:lnTo>
                  <a:lnTo>
                    <a:pt x="5202" y="16984"/>
                  </a:lnTo>
                  <a:lnTo>
                    <a:pt x="5582" y="17127"/>
                  </a:lnTo>
                  <a:lnTo>
                    <a:pt x="5986" y="17269"/>
                  </a:lnTo>
                  <a:lnTo>
                    <a:pt x="6366" y="17388"/>
                  </a:lnTo>
                  <a:lnTo>
                    <a:pt x="6770" y="17507"/>
                  </a:lnTo>
                  <a:lnTo>
                    <a:pt x="7174" y="17578"/>
                  </a:lnTo>
                  <a:lnTo>
                    <a:pt x="7578" y="17673"/>
                  </a:lnTo>
                  <a:lnTo>
                    <a:pt x="7982" y="17721"/>
                  </a:lnTo>
                  <a:lnTo>
                    <a:pt x="8385" y="17768"/>
                  </a:lnTo>
                  <a:lnTo>
                    <a:pt x="8813" y="17792"/>
                  </a:lnTo>
                  <a:lnTo>
                    <a:pt x="9217" y="17816"/>
                  </a:lnTo>
                  <a:lnTo>
                    <a:pt x="9621" y="17816"/>
                  </a:lnTo>
                  <a:lnTo>
                    <a:pt x="10048" y="17792"/>
                  </a:lnTo>
                  <a:lnTo>
                    <a:pt x="10594" y="17768"/>
                  </a:lnTo>
                  <a:lnTo>
                    <a:pt x="11141" y="17673"/>
                  </a:lnTo>
                  <a:lnTo>
                    <a:pt x="11663" y="17578"/>
                  </a:lnTo>
                  <a:lnTo>
                    <a:pt x="12162" y="17436"/>
                  </a:lnTo>
                  <a:lnTo>
                    <a:pt x="12661" y="17269"/>
                  </a:lnTo>
                  <a:lnTo>
                    <a:pt x="13160" y="17079"/>
                  </a:lnTo>
                  <a:lnTo>
                    <a:pt x="13611" y="16866"/>
                  </a:lnTo>
                  <a:lnTo>
                    <a:pt x="14086" y="16628"/>
                  </a:lnTo>
                  <a:lnTo>
                    <a:pt x="14514" y="16367"/>
                  </a:lnTo>
                  <a:lnTo>
                    <a:pt x="14941" y="16082"/>
                  </a:lnTo>
                  <a:lnTo>
                    <a:pt x="15345" y="15749"/>
                  </a:lnTo>
                  <a:lnTo>
                    <a:pt x="15725" y="15417"/>
                  </a:lnTo>
                  <a:lnTo>
                    <a:pt x="16105" y="15060"/>
                  </a:lnTo>
                  <a:lnTo>
                    <a:pt x="16461" y="14680"/>
                  </a:lnTo>
                  <a:lnTo>
                    <a:pt x="16794" y="14276"/>
                  </a:lnTo>
                  <a:lnTo>
                    <a:pt x="17103" y="13873"/>
                  </a:lnTo>
                  <a:lnTo>
                    <a:pt x="17507" y="13255"/>
                  </a:lnTo>
                  <a:lnTo>
                    <a:pt x="17863" y="12637"/>
                  </a:lnTo>
                  <a:lnTo>
                    <a:pt x="18195" y="11972"/>
                  </a:lnTo>
                  <a:lnTo>
                    <a:pt x="18480" y="11260"/>
                  </a:lnTo>
                  <a:lnTo>
                    <a:pt x="18670" y="10690"/>
                  </a:lnTo>
                  <a:lnTo>
                    <a:pt x="18813" y="10120"/>
                  </a:lnTo>
                  <a:lnTo>
                    <a:pt x="18932" y="9550"/>
                  </a:lnTo>
                  <a:lnTo>
                    <a:pt x="19003" y="8956"/>
                  </a:lnTo>
                  <a:lnTo>
                    <a:pt x="19027" y="8362"/>
                  </a:lnTo>
                  <a:lnTo>
                    <a:pt x="19027" y="7768"/>
                  </a:lnTo>
                  <a:lnTo>
                    <a:pt x="18979" y="7174"/>
                  </a:lnTo>
                  <a:lnTo>
                    <a:pt x="18884" y="6604"/>
                  </a:lnTo>
                  <a:lnTo>
                    <a:pt x="18765" y="6010"/>
                  </a:lnTo>
                  <a:lnTo>
                    <a:pt x="18599" y="5440"/>
                  </a:lnTo>
                  <a:lnTo>
                    <a:pt x="18385" y="4894"/>
                  </a:lnTo>
                  <a:lnTo>
                    <a:pt x="18148" y="4348"/>
                  </a:lnTo>
                  <a:lnTo>
                    <a:pt x="17863" y="3825"/>
                  </a:lnTo>
                  <a:lnTo>
                    <a:pt x="17530" y="3326"/>
                  </a:lnTo>
                  <a:lnTo>
                    <a:pt x="17174" y="2827"/>
                  </a:lnTo>
                  <a:lnTo>
                    <a:pt x="16770" y="2376"/>
                  </a:lnTo>
                  <a:lnTo>
                    <a:pt x="16343" y="1925"/>
                  </a:lnTo>
                  <a:lnTo>
                    <a:pt x="15868" y="1545"/>
                  </a:lnTo>
                  <a:lnTo>
                    <a:pt x="15369" y="1165"/>
                  </a:lnTo>
                  <a:lnTo>
                    <a:pt x="14822" y="856"/>
                  </a:lnTo>
                  <a:lnTo>
                    <a:pt x="14252" y="595"/>
                  </a:lnTo>
                  <a:lnTo>
                    <a:pt x="13944" y="476"/>
                  </a:lnTo>
                  <a:lnTo>
                    <a:pt x="13635" y="357"/>
                  </a:lnTo>
                  <a:lnTo>
                    <a:pt x="13326" y="286"/>
                  </a:lnTo>
                  <a:lnTo>
                    <a:pt x="13017" y="191"/>
                  </a:lnTo>
                  <a:lnTo>
                    <a:pt x="12685" y="120"/>
                  </a:lnTo>
                  <a:lnTo>
                    <a:pt x="12352" y="72"/>
                  </a:lnTo>
                  <a:lnTo>
                    <a:pt x="11687" y="25"/>
                  </a:lnTo>
                  <a:lnTo>
                    <a:pt x="10998"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1"/>
            <p:cNvSpPr/>
            <p:nvPr/>
          </p:nvSpPr>
          <p:spPr>
            <a:xfrm>
              <a:off x="6663325" y="2391325"/>
              <a:ext cx="76625" cy="83175"/>
            </a:xfrm>
            <a:custGeom>
              <a:avLst/>
              <a:gdLst/>
              <a:ahLst/>
              <a:cxnLst/>
              <a:rect l="l" t="t" r="r" b="b"/>
              <a:pathLst>
                <a:path w="3065" h="3327" extrusionOk="0">
                  <a:moveTo>
                    <a:pt x="1663" y="1"/>
                  </a:moveTo>
                  <a:lnTo>
                    <a:pt x="1497" y="48"/>
                  </a:lnTo>
                  <a:lnTo>
                    <a:pt x="1354" y="96"/>
                  </a:lnTo>
                  <a:lnTo>
                    <a:pt x="1188" y="167"/>
                  </a:lnTo>
                  <a:lnTo>
                    <a:pt x="1045" y="238"/>
                  </a:lnTo>
                  <a:lnTo>
                    <a:pt x="879" y="357"/>
                  </a:lnTo>
                  <a:lnTo>
                    <a:pt x="618" y="618"/>
                  </a:lnTo>
                  <a:lnTo>
                    <a:pt x="357" y="903"/>
                  </a:lnTo>
                  <a:lnTo>
                    <a:pt x="190" y="1188"/>
                  </a:lnTo>
                  <a:lnTo>
                    <a:pt x="119" y="1331"/>
                  </a:lnTo>
                  <a:lnTo>
                    <a:pt x="72" y="1474"/>
                  </a:lnTo>
                  <a:lnTo>
                    <a:pt x="24" y="1687"/>
                  </a:lnTo>
                  <a:lnTo>
                    <a:pt x="0" y="1901"/>
                  </a:lnTo>
                  <a:lnTo>
                    <a:pt x="24" y="2115"/>
                  </a:lnTo>
                  <a:lnTo>
                    <a:pt x="72" y="2305"/>
                  </a:lnTo>
                  <a:lnTo>
                    <a:pt x="143" y="2519"/>
                  </a:lnTo>
                  <a:lnTo>
                    <a:pt x="262" y="2709"/>
                  </a:lnTo>
                  <a:lnTo>
                    <a:pt x="380" y="2875"/>
                  </a:lnTo>
                  <a:lnTo>
                    <a:pt x="547" y="3017"/>
                  </a:lnTo>
                  <a:lnTo>
                    <a:pt x="737" y="3136"/>
                  </a:lnTo>
                  <a:lnTo>
                    <a:pt x="927" y="3231"/>
                  </a:lnTo>
                  <a:lnTo>
                    <a:pt x="1164" y="3302"/>
                  </a:lnTo>
                  <a:lnTo>
                    <a:pt x="1378" y="3326"/>
                  </a:lnTo>
                  <a:lnTo>
                    <a:pt x="1616" y="3326"/>
                  </a:lnTo>
                  <a:lnTo>
                    <a:pt x="1829" y="3302"/>
                  </a:lnTo>
                  <a:lnTo>
                    <a:pt x="2067" y="3231"/>
                  </a:lnTo>
                  <a:lnTo>
                    <a:pt x="2257" y="3136"/>
                  </a:lnTo>
                  <a:lnTo>
                    <a:pt x="2447" y="3017"/>
                  </a:lnTo>
                  <a:lnTo>
                    <a:pt x="2613" y="2851"/>
                  </a:lnTo>
                  <a:lnTo>
                    <a:pt x="2756" y="2685"/>
                  </a:lnTo>
                  <a:lnTo>
                    <a:pt x="2874" y="2471"/>
                  </a:lnTo>
                  <a:lnTo>
                    <a:pt x="2969" y="2257"/>
                  </a:lnTo>
                  <a:lnTo>
                    <a:pt x="3041" y="2044"/>
                  </a:lnTo>
                  <a:lnTo>
                    <a:pt x="3064" y="1830"/>
                  </a:lnTo>
                  <a:lnTo>
                    <a:pt x="3064" y="1592"/>
                  </a:lnTo>
                  <a:lnTo>
                    <a:pt x="3041" y="1355"/>
                  </a:lnTo>
                  <a:lnTo>
                    <a:pt x="2993" y="1141"/>
                  </a:lnTo>
                  <a:lnTo>
                    <a:pt x="2898" y="927"/>
                  </a:lnTo>
                  <a:lnTo>
                    <a:pt x="2779" y="737"/>
                  </a:lnTo>
                  <a:lnTo>
                    <a:pt x="2661" y="547"/>
                  </a:lnTo>
                  <a:lnTo>
                    <a:pt x="2494" y="381"/>
                  </a:lnTo>
                  <a:lnTo>
                    <a:pt x="2328" y="238"/>
                  </a:lnTo>
                  <a:lnTo>
                    <a:pt x="2114" y="120"/>
                  </a:lnTo>
                  <a:lnTo>
                    <a:pt x="1972" y="48"/>
                  </a:lnTo>
                  <a:lnTo>
                    <a:pt x="1829" y="25"/>
                  </a:lnTo>
                  <a:lnTo>
                    <a:pt x="1663"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1"/>
            <p:cNvSpPr/>
            <p:nvPr/>
          </p:nvSpPr>
          <p:spPr>
            <a:xfrm>
              <a:off x="6756550" y="2473275"/>
              <a:ext cx="72475" cy="74250"/>
            </a:xfrm>
            <a:custGeom>
              <a:avLst/>
              <a:gdLst/>
              <a:ahLst/>
              <a:cxnLst/>
              <a:rect l="l" t="t" r="r" b="b"/>
              <a:pathLst>
                <a:path w="2899" h="2970" extrusionOk="0">
                  <a:moveTo>
                    <a:pt x="1663" y="1"/>
                  </a:moveTo>
                  <a:lnTo>
                    <a:pt x="1402" y="24"/>
                  </a:lnTo>
                  <a:lnTo>
                    <a:pt x="1141" y="96"/>
                  </a:lnTo>
                  <a:lnTo>
                    <a:pt x="903" y="238"/>
                  </a:lnTo>
                  <a:lnTo>
                    <a:pt x="689" y="381"/>
                  </a:lnTo>
                  <a:lnTo>
                    <a:pt x="499" y="595"/>
                  </a:lnTo>
                  <a:lnTo>
                    <a:pt x="333" y="808"/>
                  </a:lnTo>
                  <a:lnTo>
                    <a:pt x="191" y="1046"/>
                  </a:lnTo>
                  <a:lnTo>
                    <a:pt x="96" y="1283"/>
                  </a:lnTo>
                  <a:lnTo>
                    <a:pt x="24" y="1545"/>
                  </a:lnTo>
                  <a:lnTo>
                    <a:pt x="1" y="1782"/>
                  </a:lnTo>
                  <a:lnTo>
                    <a:pt x="24" y="2044"/>
                  </a:lnTo>
                  <a:lnTo>
                    <a:pt x="96" y="2281"/>
                  </a:lnTo>
                  <a:lnTo>
                    <a:pt x="143" y="2376"/>
                  </a:lnTo>
                  <a:lnTo>
                    <a:pt x="214" y="2471"/>
                  </a:lnTo>
                  <a:lnTo>
                    <a:pt x="286" y="2566"/>
                  </a:lnTo>
                  <a:lnTo>
                    <a:pt x="381" y="2661"/>
                  </a:lnTo>
                  <a:lnTo>
                    <a:pt x="499" y="2756"/>
                  </a:lnTo>
                  <a:lnTo>
                    <a:pt x="618" y="2804"/>
                  </a:lnTo>
                  <a:lnTo>
                    <a:pt x="761" y="2875"/>
                  </a:lnTo>
                  <a:lnTo>
                    <a:pt x="903" y="2922"/>
                  </a:lnTo>
                  <a:lnTo>
                    <a:pt x="1093" y="2970"/>
                  </a:lnTo>
                  <a:lnTo>
                    <a:pt x="1259" y="2970"/>
                  </a:lnTo>
                  <a:lnTo>
                    <a:pt x="1450" y="2946"/>
                  </a:lnTo>
                  <a:lnTo>
                    <a:pt x="1640" y="2922"/>
                  </a:lnTo>
                  <a:lnTo>
                    <a:pt x="1806" y="2875"/>
                  </a:lnTo>
                  <a:lnTo>
                    <a:pt x="1972" y="2804"/>
                  </a:lnTo>
                  <a:lnTo>
                    <a:pt x="2138" y="2709"/>
                  </a:lnTo>
                  <a:lnTo>
                    <a:pt x="2281" y="2590"/>
                  </a:lnTo>
                  <a:lnTo>
                    <a:pt x="2447" y="2447"/>
                  </a:lnTo>
                  <a:lnTo>
                    <a:pt x="2590" y="2281"/>
                  </a:lnTo>
                  <a:lnTo>
                    <a:pt x="2708" y="2091"/>
                  </a:lnTo>
                  <a:lnTo>
                    <a:pt x="2803" y="1901"/>
                  </a:lnTo>
                  <a:lnTo>
                    <a:pt x="2851" y="1687"/>
                  </a:lnTo>
                  <a:lnTo>
                    <a:pt x="2898" y="1473"/>
                  </a:lnTo>
                  <a:lnTo>
                    <a:pt x="2898" y="1260"/>
                  </a:lnTo>
                  <a:lnTo>
                    <a:pt x="2875" y="1046"/>
                  </a:lnTo>
                  <a:lnTo>
                    <a:pt x="2827" y="832"/>
                  </a:lnTo>
                  <a:lnTo>
                    <a:pt x="2732" y="642"/>
                  </a:lnTo>
                  <a:lnTo>
                    <a:pt x="2613" y="476"/>
                  </a:lnTo>
                  <a:lnTo>
                    <a:pt x="2447" y="310"/>
                  </a:lnTo>
                  <a:lnTo>
                    <a:pt x="2281" y="191"/>
                  </a:lnTo>
                  <a:lnTo>
                    <a:pt x="2091" y="72"/>
                  </a:lnTo>
                  <a:lnTo>
                    <a:pt x="1877" y="24"/>
                  </a:lnTo>
                  <a:lnTo>
                    <a:pt x="1663" y="1"/>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1"/>
            <p:cNvSpPr/>
            <p:nvPr/>
          </p:nvSpPr>
          <p:spPr>
            <a:xfrm>
              <a:off x="6763075" y="2576600"/>
              <a:ext cx="74250" cy="77225"/>
            </a:xfrm>
            <a:custGeom>
              <a:avLst/>
              <a:gdLst/>
              <a:ahLst/>
              <a:cxnLst/>
              <a:rect l="l" t="t" r="r" b="b"/>
              <a:pathLst>
                <a:path w="2970" h="3089" extrusionOk="0">
                  <a:moveTo>
                    <a:pt x="1450" y="1"/>
                  </a:moveTo>
                  <a:lnTo>
                    <a:pt x="1165" y="48"/>
                  </a:lnTo>
                  <a:lnTo>
                    <a:pt x="880" y="143"/>
                  </a:lnTo>
                  <a:lnTo>
                    <a:pt x="642" y="262"/>
                  </a:lnTo>
                  <a:lnTo>
                    <a:pt x="523" y="357"/>
                  </a:lnTo>
                  <a:lnTo>
                    <a:pt x="405" y="452"/>
                  </a:lnTo>
                  <a:lnTo>
                    <a:pt x="310" y="571"/>
                  </a:lnTo>
                  <a:lnTo>
                    <a:pt x="238" y="690"/>
                  </a:lnTo>
                  <a:lnTo>
                    <a:pt x="167" y="832"/>
                  </a:lnTo>
                  <a:lnTo>
                    <a:pt x="96" y="975"/>
                  </a:lnTo>
                  <a:lnTo>
                    <a:pt x="48" y="1141"/>
                  </a:lnTo>
                  <a:lnTo>
                    <a:pt x="25" y="1307"/>
                  </a:lnTo>
                  <a:lnTo>
                    <a:pt x="1" y="1497"/>
                  </a:lnTo>
                  <a:lnTo>
                    <a:pt x="1" y="1711"/>
                  </a:lnTo>
                  <a:lnTo>
                    <a:pt x="48" y="1972"/>
                  </a:lnTo>
                  <a:lnTo>
                    <a:pt x="143" y="2210"/>
                  </a:lnTo>
                  <a:lnTo>
                    <a:pt x="286" y="2447"/>
                  </a:lnTo>
                  <a:lnTo>
                    <a:pt x="452" y="2637"/>
                  </a:lnTo>
                  <a:lnTo>
                    <a:pt x="642" y="2804"/>
                  </a:lnTo>
                  <a:lnTo>
                    <a:pt x="880" y="2946"/>
                  </a:lnTo>
                  <a:lnTo>
                    <a:pt x="1117" y="3041"/>
                  </a:lnTo>
                  <a:lnTo>
                    <a:pt x="1379" y="3089"/>
                  </a:lnTo>
                  <a:lnTo>
                    <a:pt x="1545" y="3089"/>
                  </a:lnTo>
                  <a:lnTo>
                    <a:pt x="1687" y="3065"/>
                  </a:lnTo>
                  <a:lnTo>
                    <a:pt x="1830" y="3017"/>
                  </a:lnTo>
                  <a:lnTo>
                    <a:pt x="1972" y="2970"/>
                  </a:lnTo>
                  <a:lnTo>
                    <a:pt x="2115" y="2922"/>
                  </a:lnTo>
                  <a:lnTo>
                    <a:pt x="2234" y="2827"/>
                  </a:lnTo>
                  <a:lnTo>
                    <a:pt x="2495" y="2637"/>
                  </a:lnTo>
                  <a:lnTo>
                    <a:pt x="2685" y="2424"/>
                  </a:lnTo>
                  <a:lnTo>
                    <a:pt x="2756" y="2281"/>
                  </a:lnTo>
                  <a:lnTo>
                    <a:pt x="2827" y="2162"/>
                  </a:lnTo>
                  <a:lnTo>
                    <a:pt x="2899" y="2020"/>
                  </a:lnTo>
                  <a:lnTo>
                    <a:pt x="2946" y="1877"/>
                  </a:lnTo>
                  <a:lnTo>
                    <a:pt x="2970" y="1711"/>
                  </a:lnTo>
                  <a:lnTo>
                    <a:pt x="2970" y="1568"/>
                  </a:lnTo>
                  <a:lnTo>
                    <a:pt x="2970" y="1378"/>
                  </a:lnTo>
                  <a:lnTo>
                    <a:pt x="2946" y="1188"/>
                  </a:lnTo>
                  <a:lnTo>
                    <a:pt x="2899" y="1022"/>
                  </a:lnTo>
                  <a:lnTo>
                    <a:pt x="2851" y="880"/>
                  </a:lnTo>
                  <a:lnTo>
                    <a:pt x="2780" y="737"/>
                  </a:lnTo>
                  <a:lnTo>
                    <a:pt x="2685" y="595"/>
                  </a:lnTo>
                  <a:lnTo>
                    <a:pt x="2590" y="476"/>
                  </a:lnTo>
                  <a:lnTo>
                    <a:pt x="2495" y="381"/>
                  </a:lnTo>
                  <a:lnTo>
                    <a:pt x="2376" y="286"/>
                  </a:lnTo>
                  <a:lnTo>
                    <a:pt x="2257" y="215"/>
                  </a:lnTo>
                  <a:lnTo>
                    <a:pt x="1996" y="96"/>
                  </a:lnTo>
                  <a:lnTo>
                    <a:pt x="1735" y="25"/>
                  </a:lnTo>
                  <a:lnTo>
                    <a:pt x="1450" y="1"/>
                  </a:lnTo>
                  <a:close/>
                </a:path>
              </a:pathLst>
            </a:custGeom>
            <a:solidFill>
              <a:srgbClr val="25C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1"/>
            <p:cNvSpPr/>
            <p:nvPr/>
          </p:nvSpPr>
          <p:spPr>
            <a:xfrm>
              <a:off x="6665700" y="2656775"/>
              <a:ext cx="81375" cy="70100"/>
            </a:xfrm>
            <a:custGeom>
              <a:avLst/>
              <a:gdLst/>
              <a:ahLst/>
              <a:cxnLst/>
              <a:rect l="l" t="t" r="r" b="b"/>
              <a:pathLst>
                <a:path w="3255" h="2804" extrusionOk="0">
                  <a:moveTo>
                    <a:pt x="1829" y="0"/>
                  </a:moveTo>
                  <a:lnTo>
                    <a:pt x="1568" y="24"/>
                  </a:lnTo>
                  <a:lnTo>
                    <a:pt x="1331" y="72"/>
                  </a:lnTo>
                  <a:lnTo>
                    <a:pt x="1093" y="143"/>
                  </a:lnTo>
                  <a:lnTo>
                    <a:pt x="855" y="238"/>
                  </a:lnTo>
                  <a:lnTo>
                    <a:pt x="642" y="357"/>
                  </a:lnTo>
                  <a:lnTo>
                    <a:pt x="452" y="499"/>
                  </a:lnTo>
                  <a:lnTo>
                    <a:pt x="285" y="666"/>
                  </a:lnTo>
                  <a:lnTo>
                    <a:pt x="143" y="856"/>
                  </a:lnTo>
                  <a:lnTo>
                    <a:pt x="48" y="1069"/>
                  </a:lnTo>
                  <a:lnTo>
                    <a:pt x="24" y="1212"/>
                  </a:lnTo>
                  <a:lnTo>
                    <a:pt x="0" y="1331"/>
                  </a:lnTo>
                  <a:lnTo>
                    <a:pt x="0" y="1473"/>
                  </a:lnTo>
                  <a:lnTo>
                    <a:pt x="24" y="1616"/>
                  </a:lnTo>
                  <a:lnTo>
                    <a:pt x="48" y="1758"/>
                  </a:lnTo>
                  <a:lnTo>
                    <a:pt x="95" y="1901"/>
                  </a:lnTo>
                  <a:lnTo>
                    <a:pt x="167" y="2019"/>
                  </a:lnTo>
                  <a:lnTo>
                    <a:pt x="238" y="2138"/>
                  </a:lnTo>
                  <a:lnTo>
                    <a:pt x="333" y="2257"/>
                  </a:lnTo>
                  <a:lnTo>
                    <a:pt x="428" y="2352"/>
                  </a:lnTo>
                  <a:lnTo>
                    <a:pt x="642" y="2518"/>
                  </a:lnTo>
                  <a:lnTo>
                    <a:pt x="903" y="2661"/>
                  </a:lnTo>
                  <a:lnTo>
                    <a:pt x="1164" y="2756"/>
                  </a:lnTo>
                  <a:lnTo>
                    <a:pt x="1378" y="2780"/>
                  </a:lnTo>
                  <a:lnTo>
                    <a:pt x="1592" y="2803"/>
                  </a:lnTo>
                  <a:lnTo>
                    <a:pt x="1829" y="2780"/>
                  </a:lnTo>
                  <a:lnTo>
                    <a:pt x="2019" y="2756"/>
                  </a:lnTo>
                  <a:lnTo>
                    <a:pt x="2233" y="2685"/>
                  </a:lnTo>
                  <a:lnTo>
                    <a:pt x="2423" y="2613"/>
                  </a:lnTo>
                  <a:lnTo>
                    <a:pt x="2613" y="2495"/>
                  </a:lnTo>
                  <a:lnTo>
                    <a:pt x="2779" y="2352"/>
                  </a:lnTo>
                  <a:lnTo>
                    <a:pt x="2922" y="2209"/>
                  </a:lnTo>
                  <a:lnTo>
                    <a:pt x="3065" y="2019"/>
                  </a:lnTo>
                  <a:lnTo>
                    <a:pt x="3160" y="1829"/>
                  </a:lnTo>
                  <a:lnTo>
                    <a:pt x="3207" y="1616"/>
                  </a:lnTo>
                  <a:lnTo>
                    <a:pt x="3255" y="1402"/>
                  </a:lnTo>
                  <a:lnTo>
                    <a:pt x="3255" y="1188"/>
                  </a:lnTo>
                  <a:lnTo>
                    <a:pt x="3231" y="974"/>
                  </a:lnTo>
                  <a:lnTo>
                    <a:pt x="3160" y="784"/>
                  </a:lnTo>
                  <a:lnTo>
                    <a:pt x="3065" y="571"/>
                  </a:lnTo>
                  <a:lnTo>
                    <a:pt x="2898" y="381"/>
                  </a:lnTo>
                  <a:lnTo>
                    <a:pt x="2732" y="238"/>
                  </a:lnTo>
                  <a:lnTo>
                    <a:pt x="2518" y="119"/>
                  </a:lnTo>
                  <a:lnTo>
                    <a:pt x="2304" y="48"/>
                  </a:lnTo>
                  <a:lnTo>
                    <a:pt x="2067" y="24"/>
                  </a:lnTo>
                  <a:lnTo>
                    <a:pt x="1829"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1"/>
            <p:cNvSpPr/>
            <p:nvPr/>
          </p:nvSpPr>
          <p:spPr>
            <a:xfrm>
              <a:off x="6547525" y="2678150"/>
              <a:ext cx="67725" cy="59400"/>
            </a:xfrm>
            <a:custGeom>
              <a:avLst/>
              <a:gdLst/>
              <a:ahLst/>
              <a:cxnLst/>
              <a:rect l="l" t="t" r="r" b="b"/>
              <a:pathLst>
                <a:path w="2709" h="2376" extrusionOk="0">
                  <a:moveTo>
                    <a:pt x="1711" y="1"/>
                  </a:moveTo>
                  <a:lnTo>
                    <a:pt x="1473" y="24"/>
                  </a:lnTo>
                  <a:lnTo>
                    <a:pt x="1236" y="72"/>
                  </a:lnTo>
                  <a:lnTo>
                    <a:pt x="761" y="214"/>
                  </a:lnTo>
                  <a:lnTo>
                    <a:pt x="499" y="309"/>
                  </a:lnTo>
                  <a:lnTo>
                    <a:pt x="381" y="357"/>
                  </a:lnTo>
                  <a:lnTo>
                    <a:pt x="262" y="452"/>
                  </a:lnTo>
                  <a:lnTo>
                    <a:pt x="143" y="571"/>
                  </a:lnTo>
                  <a:lnTo>
                    <a:pt x="72" y="737"/>
                  </a:lnTo>
                  <a:lnTo>
                    <a:pt x="24" y="927"/>
                  </a:lnTo>
                  <a:lnTo>
                    <a:pt x="0" y="1117"/>
                  </a:lnTo>
                  <a:lnTo>
                    <a:pt x="24" y="1307"/>
                  </a:lnTo>
                  <a:lnTo>
                    <a:pt x="72" y="1497"/>
                  </a:lnTo>
                  <a:lnTo>
                    <a:pt x="143" y="1663"/>
                  </a:lnTo>
                  <a:lnTo>
                    <a:pt x="262" y="1806"/>
                  </a:lnTo>
                  <a:lnTo>
                    <a:pt x="476" y="1996"/>
                  </a:lnTo>
                  <a:lnTo>
                    <a:pt x="737" y="2162"/>
                  </a:lnTo>
                  <a:lnTo>
                    <a:pt x="998" y="2281"/>
                  </a:lnTo>
                  <a:lnTo>
                    <a:pt x="1283" y="2352"/>
                  </a:lnTo>
                  <a:lnTo>
                    <a:pt x="1449" y="2376"/>
                  </a:lnTo>
                  <a:lnTo>
                    <a:pt x="1592" y="2376"/>
                  </a:lnTo>
                  <a:lnTo>
                    <a:pt x="1734" y="2352"/>
                  </a:lnTo>
                  <a:lnTo>
                    <a:pt x="1877" y="2328"/>
                  </a:lnTo>
                  <a:lnTo>
                    <a:pt x="2020" y="2281"/>
                  </a:lnTo>
                  <a:lnTo>
                    <a:pt x="2162" y="2233"/>
                  </a:lnTo>
                  <a:lnTo>
                    <a:pt x="2281" y="2138"/>
                  </a:lnTo>
                  <a:lnTo>
                    <a:pt x="2400" y="2043"/>
                  </a:lnTo>
                  <a:lnTo>
                    <a:pt x="2518" y="1901"/>
                  </a:lnTo>
                  <a:lnTo>
                    <a:pt x="2613" y="1687"/>
                  </a:lnTo>
                  <a:lnTo>
                    <a:pt x="2685" y="1473"/>
                  </a:lnTo>
                  <a:lnTo>
                    <a:pt x="2708" y="1236"/>
                  </a:lnTo>
                  <a:lnTo>
                    <a:pt x="2708" y="1022"/>
                  </a:lnTo>
                  <a:lnTo>
                    <a:pt x="2685" y="784"/>
                  </a:lnTo>
                  <a:lnTo>
                    <a:pt x="2613" y="571"/>
                  </a:lnTo>
                  <a:lnTo>
                    <a:pt x="2518" y="381"/>
                  </a:lnTo>
                  <a:lnTo>
                    <a:pt x="2447" y="286"/>
                  </a:lnTo>
                  <a:lnTo>
                    <a:pt x="2352" y="214"/>
                  </a:lnTo>
                  <a:lnTo>
                    <a:pt x="2257" y="143"/>
                  </a:lnTo>
                  <a:lnTo>
                    <a:pt x="2162" y="96"/>
                  </a:lnTo>
                  <a:lnTo>
                    <a:pt x="1948" y="24"/>
                  </a:lnTo>
                  <a:lnTo>
                    <a:pt x="1711" y="1"/>
                  </a:lnTo>
                  <a:close/>
                </a:path>
              </a:pathLst>
            </a:custGeom>
            <a:solidFill>
              <a:srgbClr val="8F6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8" name="Google Shape;1998;p31"/>
          <p:cNvGrpSpPr/>
          <p:nvPr/>
        </p:nvGrpSpPr>
        <p:grpSpPr>
          <a:xfrm rot="2368234">
            <a:off x="4467842" y="4242101"/>
            <a:ext cx="924317" cy="867051"/>
            <a:chOff x="5100975" y="739900"/>
            <a:chExt cx="671050" cy="629475"/>
          </a:xfrm>
        </p:grpSpPr>
        <p:sp>
          <p:nvSpPr>
            <p:cNvPr id="1999" name="Google Shape;1999;p31"/>
            <p:cNvSpPr/>
            <p:nvPr/>
          </p:nvSpPr>
          <p:spPr>
            <a:xfrm>
              <a:off x="5100975" y="739900"/>
              <a:ext cx="671050" cy="629475"/>
            </a:xfrm>
            <a:custGeom>
              <a:avLst/>
              <a:gdLst/>
              <a:ahLst/>
              <a:cxnLst/>
              <a:rect l="l" t="t" r="r" b="b"/>
              <a:pathLst>
                <a:path w="26842" h="25179" extrusionOk="0">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1"/>
            <p:cNvSpPr/>
            <p:nvPr/>
          </p:nvSpPr>
          <p:spPr>
            <a:xfrm>
              <a:off x="5100975" y="739900"/>
              <a:ext cx="671050" cy="629475"/>
            </a:xfrm>
            <a:custGeom>
              <a:avLst/>
              <a:gdLst/>
              <a:ahLst/>
              <a:cxnLst/>
              <a:rect l="l" t="t" r="r" b="b"/>
              <a:pathLst>
                <a:path w="26842" h="25179" fill="none" extrusionOk="0">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1"/>
            <p:cNvSpPr/>
            <p:nvPr/>
          </p:nvSpPr>
          <p:spPr>
            <a:xfrm>
              <a:off x="5160950" y="896675"/>
              <a:ext cx="578400" cy="346225"/>
            </a:xfrm>
            <a:custGeom>
              <a:avLst/>
              <a:gdLst/>
              <a:ahLst/>
              <a:cxnLst/>
              <a:rect l="l" t="t" r="r" b="b"/>
              <a:pathLst>
                <a:path w="23136" h="13849" extrusionOk="0">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1"/>
            <p:cNvSpPr/>
            <p:nvPr/>
          </p:nvSpPr>
          <p:spPr>
            <a:xfrm>
              <a:off x="5160950" y="896675"/>
              <a:ext cx="578400" cy="346225"/>
            </a:xfrm>
            <a:custGeom>
              <a:avLst/>
              <a:gdLst/>
              <a:ahLst/>
              <a:cxnLst/>
              <a:rect l="l" t="t" r="r" b="b"/>
              <a:pathLst>
                <a:path w="23136" h="13849" fill="none" extrusionOk="0">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1"/>
            <p:cNvSpPr/>
            <p:nvPr/>
          </p:nvSpPr>
          <p:spPr>
            <a:xfrm>
              <a:off x="5241700" y="804625"/>
              <a:ext cx="410950" cy="532700"/>
            </a:xfrm>
            <a:custGeom>
              <a:avLst/>
              <a:gdLst/>
              <a:ahLst/>
              <a:cxnLst/>
              <a:rect l="l" t="t" r="r" b="b"/>
              <a:pathLst>
                <a:path w="16438" h="21308" extrusionOk="0">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1"/>
            <p:cNvSpPr/>
            <p:nvPr/>
          </p:nvSpPr>
          <p:spPr>
            <a:xfrm>
              <a:off x="5241700" y="804625"/>
              <a:ext cx="410950" cy="532700"/>
            </a:xfrm>
            <a:custGeom>
              <a:avLst/>
              <a:gdLst/>
              <a:ahLst/>
              <a:cxnLst/>
              <a:rect l="l" t="t" r="r" b="b"/>
              <a:pathLst>
                <a:path w="16438" h="21308" fill="none" extrusionOk="0">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1"/>
            <p:cNvSpPr/>
            <p:nvPr/>
          </p:nvSpPr>
          <p:spPr>
            <a:xfrm>
              <a:off x="5164500" y="1039175"/>
              <a:ext cx="252400" cy="241725"/>
            </a:xfrm>
            <a:custGeom>
              <a:avLst/>
              <a:gdLst/>
              <a:ahLst/>
              <a:cxnLst/>
              <a:rect l="l" t="t" r="r" b="b"/>
              <a:pathLst>
                <a:path w="10096" h="9669" extrusionOk="0">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1"/>
            <p:cNvSpPr/>
            <p:nvPr/>
          </p:nvSpPr>
          <p:spPr>
            <a:xfrm>
              <a:off x="5197175" y="1152600"/>
              <a:ext cx="100975" cy="122950"/>
            </a:xfrm>
            <a:custGeom>
              <a:avLst/>
              <a:gdLst/>
              <a:ahLst/>
              <a:cxnLst/>
              <a:rect l="l" t="t" r="r" b="b"/>
              <a:pathLst>
                <a:path w="4039" h="4918" fill="none" extrusionOk="0">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1"/>
            <p:cNvSpPr/>
            <p:nvPr/>
          </p:nvSpPr>
          <p:spPr>
            <a:xfrm>
              <a:off x="5295150" y="1080750"/>
              <a:ext cx="121750" cy="200150"/>
            </a:xfrm>
            <a:custGeom>
              <a:avLst/>
              <a:gdLst/>
              <a:ahLst/>
              <a:cxnLst/>
              <a:rect l="l" t="t" r="r" b="b"/>
              <a:pathLst>
                <a:path w="4870" h="8006" fill="none" extrusionOk="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1"/>
            <p:cNvSpPr/>
            <p:nvPr/>
          </p:nvSpPr>
          <p:spPr>
            <a:xfrm>
              <a:off x="5164500" y="1039175"/>
              <a:ext cx="210250" cy="166900"/>
            </a:xfrm>
            <a:custGeom>
              <a:avLst/>
              <a:gdLst/>
              <a:ahLst/>
              <a:cxnLst/>
              <a:rect l="l" t="t" r="r" b="b"/>
              <a:pathLst>
                <a:path w="8410" h="6676" fill="none" extrusionOk="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1"/>
            <p:cNvSpPr/>
            <p:nvPr/>
          </p:nvSpPr>
          <p:spPr>
            <a:xfrm>
              <a:off x="5171625" y="1054025"/>
              <a:ext cx="208475" cy="179950"/>
            </a:xfrm>
            <a:custGeom>
              <a:avLst/>
              <a:gdLst/>
              <a:ahLst/>
              <a:cxnLst/>
              <a:rect l="l" t="t" r="r" b="b"/>
              <a:pathLst>
                <a:path w="8339" h="7198" extrusionOk="0">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1"/>
            <p:cNvSpPr/>
            <p:nvPr/>
          </p:nvSpPr>
          <p:spPr>
            <a:xfrm>
              <a:off x="5171625" y="1054025"/>
              <a:ext cx="208475" cy="179950"/>
            </a:xfrm>
            <a:custGeom>
              <a:avLst/>
              <a:gdLst/>
              <a:ahLst/>
              <a:cxnLst/>
              <a:rect l="l" t="t" r="r" b="b"/>
              <a:pathLst>
                <a:path w="8339" h="7198" fill="none" extrusionOk="0">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1"/>
            <p:cNvSpPr/>
            <p:nvPr/>
          </p:nvSpPr>
          <p:spPr>
            <a:xfrm>
              <a:off x="5252400" y="1059375"/>
              <a:ext cx="141950" cy="222700"/>
            </a:xfrm>
            <a:custGeom>
              <a:avLst/>
              <a:gdLst/>
              <a:ahLst/>
              <a:cxnLst/>
              <a:rect l="l" t="t" r="r" b="b"/>
              <a:pathLst>
                <a:path w="5678" h="8908" extrusionOk="0">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1"/>
            <p:cNvSpPr/>
            <p:nvPr/>
          </p:nvSpPr>
          <p:spPr>
            <a:xfrm>
              <a:off x="5252400" y="1059375"/>
              <a:ext cx="141950" cy="222700"/>
            </a:xfrm>
            <a:custGeom>
              <a:avLst/>
              <a:gdLst/>
              <a:ahLst/>
              <a:cxnLst/>
              <a:rect l="l" t="t" r="r" b="b"/>
              <a:pathLst>
                <a:path w="5678" h="8908" fill="none" extrusionOk="0">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1"/>
            <p:cNvSpPr/>
            <p:nvPr/>
          </p:nvSpPr>
          <p:spPr>
            <a:xfrm>
              <a:off x="5433500" y="801050"/>
              <a:ext cx="245875" cy="247675"/>
            </a:xfrm>
            <a:custGeom>
              <a:avLst/>
              <a:gdLst/>
              <a:ahLst/>
              <a:cxnLst/>
              <a:rect l="l" t="t" r="r" b="b"/>
              <a:pathLst>
                <a:path w="9835" h="9907" extrusionOk="0">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1"/>
            <p:cNvSpPr/>
            <p:nvPr/>
          </p:nvSpPr>
          <p:spPr>
            <a:xfrm>
              <a:off x="5468550" y="944775"/>
              <a:ext cx="210825" cy="103950"/>
            </a:xfrm>
            <a:custGeom>
              <a:avLst/>
              <a:gdLst/>
              <a:ahLst/>
              <a:cxnLst/>
              <a:rect l="l" t="t" r="r" b="b"/>
              <a:pathLst>
                <a:path w="8433" h="4158" fill="none" extrusionOk="0">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1"/>
            <p:cNvSpPr/>
            <p:nvPr/>
          </p:nvSpPr>
          <p:spPr>
            <a:xfrm>
              <a:off x="5551075" y="841450"/>
              <a:ext cx="128300" cy="89100"/>
            </a:xfrm>
            <a:custGeom>
              <a:avLst/>
              <a:gdLst/>
              <a:ahLst/>
              <a:cxnLst/>
              <a:rect l="l" t="t" r="r" b="b"/>
              <a:pathLst>
                <a:path w="5132" h="3564" fill="none" extrusionOk="0">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1"/>
            <p:cNvSpPr/>
            <p:nvPr/>
          </p:nvSpPr>
          <p:spPr>
            <a:xfrm>
              <a:off x="5433500" y="801050"/>
              <a:ext cx="187675" cy="192425"/>
            </a:xfrm>
            <a:custGeom>
              <a:avLst/>
              <a:gdLst/>
              <a:ahLst/>
              <a:cxnLst/>
              <a:rect l="l" t="t" r="r" b="b"/>
              <a:pathLst>
                <a:path w="7507" h="7697" fill="none" extrusionOk="0">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1"/>
            <p:cNvSpPr/>
            <p:nvPr/>
          </p:nvSpPr>
          <p:spPr>
            <a:xfrm>
              <a:off x="5464375" y="900825"/>
              <a:ext cx="218575" cy="115225"/>
            </a:xfrm>
            <a:custGeom>
              <a:avLst/>
              <a:gdLst/>
              <a:ahLst/>
              <a:cxnLst/>
              <a:rect l="l" t="t" r="r" b="b"/>
              <a:pathLst>
                <a:path w="8743" h="4609" extrusionOk="0">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1"/>
            <p:cNvSpPr/>
            <p:nvPr/>
          </p:nvSpPr>
          <p:spPr>
            <a:xfrm>
              <a:off x="5464375" y="900825"/>
              <a:ext cx="218575" cy="115225"/>
            </a:xfrm>
            <a:custGeom>
              <a:avLst/>
              <a:gdLst/>
              <a:ahLst/>
              <a:cxnLst/>
              <a:rect l="l" t="t" r="r" b="b"/>
              <a:pathLst>
                <a:path w="8743" h="4609" fill="none" extrusionOk="0">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1"/>
            <p:cNvSpPr/>
            <p:nvPr/>
          </p:nvSpPr>
          <p:spPr>
            <a:xfrm>
              <a:off x="5443600" y="811750"/>
              <a:ext cx="201325" cy="201325"/>
            </a:xfrm>
            <a:custGeom>
              <a:avLst/>
              <a:gdLst/>
              <a:ahLst/>
              <a:cxnLst/>
              <a:rect l="l" t="t" r="r" b="b"/>
              <a:pathLst>
                <a:path w="8053" h="8053" extrusionOk="0">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1"/>
            <p:cNvSpPr/>
            <p:nvPr/>
          </p:nvSpPr>
          <p:spPr>
            <a:xfrm>
              <a:off x="5443600" y="811750"/>
              <a:ext cx="201325" cy="201325"/>
            </a:xfrm>
            <a:custGeom>
              <a:avLst/>
              <a:gdLst/>
              <a:ahLst/>
              <a:cxnLst/>
              <a:rect l="l" t="t" r="r" b="b"/>
              <a:pathLst>
                <a:path w="8053" h="8053" fill="none" extrusionOk="0">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1"/>
            <p:cNvSpPr/>
            <p:nvPr/>
          </p:nvSpPr>
          <p:spPr>
            <a:xfrm>
              <a:off x="5133625" y="771975"/>
              <a:ext cx="565350" cy="526150"/>
            </a:xfrm>
            <a:custGeom>
              <a:avLst/>
              <a:gdLst/>
              <a:ahLst/>
              <a:cxnLst/>
              <a:rect l="l" t="t" r="r" b="b"/>
              <a:pathLst>
                <a:path w="22614" h="21046" extrusionOk="0">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TITLE_1">
    <p:spTree>
      <p:nvGrpSpPr>
        <p:cNvPr id="1" name="Shape 2022"/>
        <p:cNvGrpSpPr/>
        <p:nvPr/>
      </p:nvGrpSpPr>
      <p:grpSpPr>
        <a:xfrm>
          <a:off x="0" y="0"/>
          <a:ext cx="0" cy="0"/>
          <a:chOff x="0" y="0"/>
          <a:chExt cx="0" cy="0"/>
        </a:xfrm>
      </p:grpSpPr>
      <p:pic>
        <p:nvPicPr>
          <p:cNvPr id="2023" name="Google Shape;2023;p32"/>
          <p:cNvPicPr preferRelativeResize="0"/>
          <p:nvPr/>
        </p:nvPicPr>
        <p:blipFill>
          <a:blip r:embed="rId2">
            <a:alphaModFix/>
          </a:blip>
          <a:stretch>
            <a:fillRect/>
          </a:stretch>
        </p:blipFill>
        <p:spPr>
          <a:xfrm>
            <a:off x="-25" y="0"/>
            <a:ext cx="9144000" cy="5143500"/>
          </a:xfrm>
          <a:prstGeom prst="rect">
            <a:avLst/>
          </a:prstGeom>
          <a:noFill/>
          <a:ln>
            <a:noFill/>
          </a:ln>
        </p:spPr>
      </p:pic>
      <p:grpSp>
        <p:nvGrpSpPr>
          <p:cNvPr id="2024" name="Google Shape;2024;p32"/>
          <p:cNvGrpSpPr/>
          <p:nvPr/>
        </p:nvGrpSpPr>
        <p:grpSpPr>
          <a:xfrm rot="-669090">
            <a:off x="441236" y="2552476"/>
            <a:ext cx="543964" cy="660337"/>
            <a:chOff x="3703100" y="2534450"/>
            <a:chExt cx="543975" cy="660350"/>
          </a:xfrm>
        </p:grpSpPr>
        <p:sp>
          <p:nvSpPr>
            <p:cNvPr id="2025" name="Google Shape;2025;p32"/>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2"/>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2"/>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2"/>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2"/>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2"/>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2"/>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2"/>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2"/>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2"/>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2"/>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2"/>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2"/>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2"/>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2"/>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2"/>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2"/>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2"/>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2"/>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2"/>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2"/>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2"/>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2"/>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2"/>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2"/>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2"/>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2"/>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2"/>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3" name="Google Shape;2053;p32"/>
          <p:cNvSpPr/>
          <p:nvPr/>
        </p:nvSpPr>
        <p:spPr>
          <a:xfrm>
            <a:off x="150988" y="898925"/>
            <a:ext cx="463063" cy="480848"/>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4" name="Google Shape;2054;p32"/>
          <p:cNvGrpSpPr/>
          <p:nvPr/>
        </p:nvGrpSpPr>
        <p:grpSpPr>
          <a:xfrm rot="-534048">
            <a:off x="189029" y="278684"/>
            <a:ext cx="387003" cy="521632"/>
            <a:chOff x="3000200" y="318325"/>
            <a:chExt cx="1296075" cy="1746950"/>
          </a:xfrm>
        </p:grpSpPr>
        <p:sp>
          <p:nvSpPr>
            <p:cNvPr id="2055" name="Google Shape;2055;p32"/>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57150" dir="36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2"/>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2"/>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2"/>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2"/>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2"/>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2"/>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2" name="Google Shape;2062;p32"/>
          <p:cNvGrpSpPr/>
          <p:nvPr/>
        </p:nvGrpSpPr>
        <p:grpSpPr>
          <a:xfrm rot="-420499">
            <a:off x="181722" y="1582874"/>
            <a:ext cx="401614" cy="527866"/>
            <a:chOff x="1391550" y="1144975"/>
            <a:chExt cx="545075" cy="716425"/>
          </a:xfrm>
        </p:grpSpPr>
        <p:sp>
          <p:nvSpPr>
            <p:cNvPr id="2063" name="Google Shape;2063;p32"/>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2"/>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2"/>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2"/>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2"/>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2"/>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2"/>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2"/>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2"/>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2"/>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2"/>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2"/>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2"/>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2"/>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7" name="Google Shape;2077;p32"/>
          <p:cNvGrpSpPr/>
          <p:nvPr/>
        </p:nvGrpSpPr>
        <p:grpSpPr>
          <a:xfrm rot="-5400000" flipH="1">
            <a:off x="6595065" y="1294148"/>
            <a:ext cx="3851452" cy="1263131"/>
            <a:chOff x="238125" y="548775"/>
            <a:chExt cx="2842400" cy="932200"/>
          </a:xfrm>
        </p:grpSpPr>
        <p:sp>
          <p:nvSpPr>
            <p:cNvPr id="2078" name="Google Shape;2078;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0" name="Google Shape;2080;p32"/>
          <p:cNvGrpSpPr/>
          <p:nvPr/>
        </p:nvGrpSpPr>
        <p:grpSpPr>
          <a:xfrm rot="699803">
            <a:off x="8596499" y="4347200"/>
            <a:ext cx="435936" cy="606104"/>
            <a:chOff x="2270250" y="238125"/>
            <a:chExt cx="513575" cy="714050"/>
          </a:xfrm>
        </p:grpSpPr>
        <p:sp>
          <p:nvSpPr>
            <p:cNvPr id="2081" name="Google Shape;2081;p3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5" name="Google Shape;2095;p32"/>
          <p:cNvGrpSpPr/>
          <p:nvPr/>
        </p:nvGrpSpPr>
        <p:grpSpPr>
          <a:xfrm rot="-648264">
            <a:off x="8251304" y="3074635"/>
            <a:ext cx="462800" cy="599143"/>
            <a:chOff x="2251625" y="1144975"/>
            <a:chExt cx="550825" cy="713100"/>
          </a:xfrm>
        </p:grpSpPr>
        <p:sp>
          <p:nvSpPr>
            <p:cNvPr id="2096" name="Google Shape;2096;p32"/>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2"/>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2"/>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2"/>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2"/>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2"/>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2"/>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2"/>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2"/>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2"/>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2"/>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2"/>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8" name="Google Shape;2108;p32"/>
          <p:cNvGrpSpPr/>
          <p:nvPr/>
        </p:nvGrpSpPr>
        <p:grpSpPr>
          <a:xfrm>
            <a:off x="8541645" y="3711844"/>
            <a:ext cx="545664" cy="541490"/>
            <a:chOff x="4990425" y="4016375"/>
            <a:chExt cx="1232025" cy="1222600"/>
          </a:xfrm>
        </p:grpSpPr>
        <p:sp>
          <p:nvSpPr>
            <p:cNvPr id="2109" name="Google Shape;2109;p32"/>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2"/>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2"/>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2" name="Google Shape;2112;p32"/>
          <p:cNvGrpSpPr/>
          <p:nvPr/>
        </p:nvGrpSpPr>
        <p:grpSpPr>
          <a:xfrm>
            <a:off x="8430763" y="2506088"/>
            <a:ext cx="447775" cy="447175"/>
            <a:chOff x="5760700" y="2457850"/>
            <a:chExt cx="447775" cy="447175"/>
          </a:xfrm>
        </p:grpSpPr>
        <p:sp>
          <p:nvSpPr>
            <p:cNvPr id="2113" name="Google Shape;2113;p32"/>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2"/>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2"/>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2"/>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2"/>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8" name="Google Shape;2118;p32"/>
          <p:cNvSpPr/>
          <p:nvPr/>
        </p:nvSpPr>
        <p:spPr>
          <a:xfrm rot="8100000">
            <a:off x="-580547" y="3104419"/>
            <a:ext cx="1515863"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9" name="Google Shape;2119;p32"/>
          <p:cNvGrpSpPr/>
          <p:nvPr/>
        </p:nvGrpSpPr>
        <p:grpSpPr>
          <a:xfrm rot="389517" flipH="1">
            <a:off x="2922097" y="4289521"/>
            <a:ext cx="3851419" cy="1263120"/>
            <a:chOff x="238125" y="548775"/>
            <a:chExt cx="2842400" cy="932200"/>
          </a:xfrm>
        </p:grpSpPr>
        <p:sp>
          <p:nvSpPr>
            <p:cNvPr id="2120" name="Google Shape;2120;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2" name="Google Shape;2122;p32"/>
          <p:cNvSpPr/>
          <p:nvPr/>
        </p:nvSpPr>
        <p:spPr>
          <a:xfrm rot="2179724">
            <a:off x="4016335" y="-112873"/>
            <a:ext cx="1111330" cy="983051"/>
          </a:xfrm>
          <a:custGeom>
            <a:avLst/>
            <a:gdLst/>
            <a:ahLst/>
            <a:cxnLst/>
            <a:rect l="l" t="t" r="r" b="b"/>
            <a:pathLst>
              <a:path w="103926" h="91930" extrusionOk="0">
                <a:moveTo>
                  <a:pt x="99343" y="1"/>
                </a:moveTo>
                <a:lnTo>
                  <a:pt x="32755" y="50252"/>
                </a:lnTo>
                <a:lnTo>
                  <a:pt x="40196" y="76321"/>
                </a:lnTo>
                <a:lnTo>
                  <a:pt x="9382" y="63893"/>
                </a:lnTo>
                <a:lnTo>
                  <a:pt x="0" y="84166"/>
                </a:lnTo>
                <a:lnTo>
                  <a:pt x="8600" y="85514"/>
                </a:lnTo>
                <a:lnTo>
                  <a:pt x="13210" y="73868"/>
                </a:lnTo>
                <a:lnTo>
                  <a:pt x="54349" y="91930"/>
                </a:lnTo>
                <a:lnTo>
                  <a:pt x="43188" y="53325"/>
                </a:lnTo>
                <a:lnTo>
                  <a:pt x="103926" y="5878"/>
                </a:lnTo>
                <a:lnTo>
                  <a:pt x="99343" y="1"/>
                </a:lnTo>
                <a:close/>
              </a:path>
            </a:pathLst>
          </a:custGeom>
          <a:solidFill>
            <a:schemeClr val="accent4"/>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1D8BD707-D9CF-40AE-B4C6-C98DA3205C09}" type="datetimeFigureOut">
              <a:rPr lang="en-US" smtClean="0"/>
              <a:pPr/>
              <a:t>9/26/2022</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5268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628650" y="4767263"/>
            <a:ext cx="2057400" cy="273844"/>
          </a:xfrm>
          <a:prstGeom prst="rect">
            <a:avLst/>
          </a:prstGeom>
        </p:spPr>
        <p:txBody>
          <a:bodyPr lIns="68580" tIns="34290" rIns="68580" bIns="34290"/>
          <a:lstStyle/>
          <a:p>
            <a:fld id="{6DA35C35-39A0-4D59-A986-0958E21BFDA7}" type="datetimeFigureOut">
              <a:rPr lang="zh-CN" altLang="en-US" smtClean="0"/>
              <a:t>2022/9/26</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6457950" y="4767263"/>
            <a:ext cx="2057400" cy="273844"/>
          </a:xfrm>
          <a:prstGeom prst="rect">
            <a:avLst/>
          </a:prstGeom>
        </p:spPr>
        <p:txBody>
          <a:bodyPr lIns="68580" tIns="34290" rIns="68580" bIns="34290"/>
          <a:lstStyle/>
          <a:p>
            <a:fld id="{48D46592-3226-47A6-BF22-548B0FA4CE57}" type="slidenum">
              <a:rPr lang="zh-CN" altLang="en-US" smtClean="0"/>
              <a:t>‹#›</a:t>
            </a:fld>
            <a:endParaRPr lang="zh-CN" altLang="en-US"/>
          </a:p>
        </p:txBody>
      </p:sp>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5984" y="1057549"/>
            <a:ext cx="913067" cy="913067"/>
          </a:xfrm>
          <a:prstGeom prst="ellipse">
            <a:avLst/>
          </a:prstGeom>
          <a:ln>
            <a:noFill/>
          </a:ln>
          <a:effectLst>
            <a:softEdge rad="1270000"/>
          </a:effectLst>
        </p:spPr>
      </p:pic>
    </p:spTree>
    <p:extLst>
      <p:ext uri="{BB962C8B-B14F-4D97-AF65-F5344CB8AC3E}">
        <p14:creationId xmlns:p14="http://schemas.microsoft.com/office/powerpoint/2010/main" val="4235683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82168"/>
            <a:ext cx="7717500" cy="365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2800"/>
              <a:buFont typeface="Alfa Slab One"/>
              <a:buNone/>
              <a:defRPr sz="2800">
                <a:solidFill>
                  <a:schemeClr val="lt1"/>
                </a:solidFill>
                <a:latin typeface="Alfa Slab One"/>
                <a:ea typeface="Alfa Slab One"/>
                <a:cs typeface="Alfa Slab One"/>
                <a:sym typeface="Alfa Slab One"/>
              </a:defRPr>
            </a:lvl1pPr>
            <a:lvl2pPr lvl="1" algn="ctr" rtl="0">
              <a:spcBef>
                <a:spcPts val="0"/>
              </a:spcBef>
              <a:spcAft>
                <a:spcPts val="0"/>
              </a:spcAft>
              <a:buClr>
                <a:schemeClr val="dk2"/>
              </a:buClr>
              <a:buSzPts val="2800"/>
              <a:buNone/>
              <a:defRPr sz="2800">
                <a:solidFill>
                  <a:schemeClr val="dk2"/>
                </a:solidFill>
              </a:defRPr>
            </a:lvl2pPr>
            <a:lvl3pPr lvl="2" algn="ctr" rtl="0">
              <a:spcBef>
                <a:spcPts val="0"/>
              </a:spcBef>
              <a:spcAft>
                <a:spcPts val="0"/>
              </a:spcAft>
              <a:buClr>
                <a:schemeClr val="dk2"/>
              </a:buClr>
              <a:buSzPts val="2800"/>
              <a:buNone/>
              <a:defRPr sz="2800">
                <a:solidFill>
                  <a:schemeClr val="dk2"/>
                </a:solidFill>
              </a:defRPr>
            </a:lvl3pPr>
            <a:lvl4pPr lvl="3" algn="ctr" rtl="0">
              <a:spcBef>
                <a:spcPts val="0"/>
              </a:spcBef>
              <a:spcAft>
                <a:spcPts val="0"/>
              </a:spcAft>
              <a:buClr>
                <a:schemeClr val="dk2"/>
              </a:buClr>
              <a:buSzPts val="2800"/>
              <a:buNone/>
              <a:defRPr sz="2800">
                <a:solidFill>
                  <a:schemeClr val="dk2"/>
                </a:solidFill>
              </a:defRPr>
            </a:lvl4pPr>
            <a:lvl5pPr lvl="4" algn="ctr" rtl="0">
              <a:spcBef>
                <a:spcPts val="0"/>
              </a:spcBef>
              <a:spcAft>
                <a:spcPts val="0"/>
              </a:spcAft>
              <a:buClr>
                <a:schemeClr val="dk2"/>
              </a:buClr>
              <a:buSzPts val="2800"/>
              <a:buNone/>
              <a:defRPr sz="2800">
                <a:solidFill>
                  <a:schemeClr val="dk2"/>
                </a:solidFill>
              </a:defRPr>
            </a:lvl5pPr>
            <a:lvl6pPr lvl="5" algn="ctr" rtl="0">
              <a:spcBef>
                <a:spcPts val="0"/>
              </a:spcBef>
              <a:spcAft>
                <a:spcPts val="0"/>
              </a:spcAft>
              <a:buClr>
                <a:schemeClr val="dk2"/>
              </a:buClr>
              <a:buSzPts val="2800"/>
              <a:buNone/>
              <a:defRPr sz="2800">
                <a:solidFill>
                  <a:schemeClr val="dk2"/>
                </a:solidFill>
              </a:defRPr>
            </a:lvl6pPr>
            <a:lvl7pPr lvl="6" algn="ctr" rtl="0">
              <a:spcBef>
                <a:spcPts val="0"/>
              </a:spcBef>
              <a:spcAft>
                <a:spcPts val="0"/>
              </a:spcAft>
              <a:buClr>
                <a:schemeClr val="dk2"/>
              </a:buClr>
              <a:buSzPts val="2800"/>
              <a:buNone/>
              <a:defRPr sz="2800">
                <a:solidFill>
                  <a:schemeClr val="dk2"/>
                </a:solidFill>
              </a:defRPr>
            </a:lvl7pPr>
            <a:lvl8pPr lvl="7" algn="ctr" rtl="0">
              <a:spcBef>
                <a:spcPts val="0"/>
              </a:spcBef>
              <a:spcAft>
                <a:spcPts val="0"/>
              </a:spcAft>
              <a:buClr>
                <a:schemeClr val="dk2"/>
              </a:buClr>
              <a:buSzPts val="2800"/>
              <a:buNone/>
              <a:defRPr sz="2800">
                <a:solidFill>
                  <a:schemeClr val="dk2"/>
                </a:solidFill>
              </a:defRPr>
            </a:lvl8pPr>
            <a:lvl9pPr lvl="8" algn="ctr" rtl="0">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713225" y="1152475"/>
            <a:ext cx="7717500" cy="3447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1pPr>
            <a:lvl2pPr marL="914400" lvl="1"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2pPr>
            <a:lvl3pPr marL="1371600" lvl="2"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3pPr>
            <a:lvl4pPr marL="1828800" lvl="3"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4pPr>
            <a:lvl5pPr marL="2286000" lvl="4"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5pPr>
            <a:lvl6pPr marL="2743200" lvl="5"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6pPr>
            <a:lvl7pPr marL="3200400" lvl="6"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7pPr>
            <a:lvl8pPr marL="3657600" lvl="7"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8pPr>
            <a:lvl9pPr marL="4114800" lvl="8"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9pPr>
          </a:lstStyle>
          <a:p>
            <a:endParaRPr/>
          </a:p>
        </p:txBody>
      </p:sp>
      <p:pic>
        <p:nvPicPr>
          <p:cNvPr id="4" name="Picture 3">
            <a:extLst>
              <a:ext uri="{FF2B5EF4-FFF2-40B4-BE49-F238E27FC236}">
                <a16:creationId xmlns:a16="http://schemas.microsoft.com/office/drawing/2014/main" id="{4C5516A7-3ACC-4417-84C2-2C4885ED683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37617" y="0"/>
            <a:ext cx="1217422" cy="1217422"/>
          </a:xfrm>
          <a:prstGeom prst="ellipse">
            <a:avLst/>
          </a:prstGeom>
          <a:ln>
            <a:noFill/>
          </a:ln>
          <a:effectLst>
            <a:softEdge rad="112500"/>
          </a:effectLst>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4" r:id="rId4"/>
    <p:sldLayoutId id="2147483677" r:id="rId5"/>
    <p:sldLayoutId id="2147483678" r:id="rId6"/>
    <p:sldLayoutId id="2147483684" r:id="rId7"/>
    <p:sldLayoutId id="214748368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7.sv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7" Type="http://schemas.openxmlformats.org/officeDocument/2006/relationships/image" Target="../media/image15.sv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50.png"/><Relationship Id="rId9" Type="http://schemas.openxmlformats.org/officeDocument/2006/relationships/image" Target="../media/image17.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7.png"/><Relationship Id="rId10" Type="http://schemas.openxmlformats.org/officeDocument/2006/relationships/slide" Target="slide7.xml"/><Relationship Id="rId4" Type="http://schemas.openxmlformats.org/officeDocument/2006/relationships/slide" Target="slide5.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2135" name="Google Shape;2135;p37"/>
          <p:cNvSpPr/>
          <p:nvPr/>
        </p:nvSpPr>
        <p:spPr>
          <a:xfrm>
            <a:off x="1339913" y="1590451"/>
            <a:ext cx="6437014" cy="1259496"/>
          </a:xfrm>
          <a:prstGeom prst="rect">
            <a:avLst/>
          </a:prstGeom>
        </p:spPr>
        <p:txBody>
          <a:bodyPr>
            <a:prstTxWarp prst="textPlain">
              <a:avLst/>
            </a:prstTxWarp>
          </a:bodyPr>
          <a:lstStyle/>
          <a:p>
            <a:pPr lvl="0" algn="ctr"/>
            <a:r>
              <a:rPr lang="en-US" dirty="0" err="1">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Ôn</a:t>
            </a:r>
            <a:r>
              <a:rPr lang="en-US" dirty="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tập</a:t>
            </a:r>
            <a:r>
              <a:rPr lang="en-US" dirty="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Bảng</a:t>
            </a:r>
            <a:r>
              <a:rPr lang="en-US" dirty="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đơn</a:t>
            </a:r>
            <a:r>
              <a:rPr lang="en-US" dirty="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vị</a:t>
            </a:r>
            <a:r>
              <a:rPr lang="en-US" dirty="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đo</a:t>
            </a:r>
            <a:r>
              <a:rPr lang="en-US" dirty="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độ</a:t>
            </a:r>
            <a:r>
              <a:rPr lang="en-US" dirty="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dài</a:t>
            </a:r>
            <a:endParaRPr i="0" dirty="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endParaRPr>
          </a:p>
        </p:txBody>
      </p:sp>
      <p:sp>
        <p:nvSpPr>
          <p:cNvPr id="2136" name="Google Shape;2136;p37"/>
          <p:cNvSpPr/>
          <p:nvPr/>
        </p:nvSpPr>
        <p:spPr>
          <a:xfrm>
            <a:off x="4128380" y="1175101"/>
            <a:ext cx="1068309" cy="308154"/>
          </a:xfrm>
          <a:prstGeom prst="rect">
            <a:avLst/>
          </a:prstGeom>
        </p:spPr>
        <p:txBody>
          <a:bodyPr>
            <a:prstTxWarp prst="textPlain">
              <a:avLst/>
            </a:prstTxWarp>
          </a:bodyPr>
          <a:lstStyle/>
          <a:p>
            <a:pPr lvl="0" algn="ctr"/>
            <a:r>
              <a:rPr lang="en-US" b="0" i="0" dirty="0" err="1">
                <a:ln w="38100" cap="flat" cmpd="sng">
                  <a:solidFill>
                    <a:schemeClr val="lt1"/>
                  </a:solidFill>
                  <a:prstDash val="solid"/>
                  <a:round/>
                  <a:headEnd type="none" w="sm" len="sm"/>
                  <a:tailEnd type="none" w="sm" len="sm"/>
                </a:ln>
                <a:noFill/>
                <a:latin typeface="Alfa Slab One"/>
              </a:rPr>
              <a:t>Toán</a:t>
            </a:r>
            <a:r>
              <a:rPr lang="en-US" b="0" i="0" dirty="0">
                <a:ln w="38100" cap="flat" cmpd="sng">
                  <a:solidFill>
                    <a:schemeClr val="lt1"/>
                  </a:solidFill>
                  <a:prstDash val="solid"/>
                  <a:round/>
                  <a:headEnd type="none" w="sm" len="sm"/>
                  <a:tailEnd type="none" w="sm" len="sm"/>
                </a:ln>
                <a:noFill/>
                <a:latin typeface="Alfa Slab One"/>
              </a:rPr>
              <a:t> </a:t>
            </a:r>
            <a:endParaRPr b="0" i="0" dirty="0">
              <a:ln w="38100" cap="flat" cmpd="sng">
                <a:solidFill>
                  <a:schemeClr val="lt1"/>
                </a:solidFill>
                <a:prstDash val="solid"/>
                <a:round/>
                <a:headEnd type="none" w="sm" len="sm"/>
                <a:tailEnd type="none" w="sm" len="sm"/>
              </a:ln>
              <a:noFill/>
              <a:latin typeface="Alfa Slab One"/>
            </a:endParaRPr>
          </a:p>
        </p:txBody>
      </p:sp>
      <p:sp>
        <p:nvSpPr>
          <p:cNvPr id="2138" name="Google Shape;2138;p37"/>
          <p:cNvSpPr/>
          <p:nvPr/>
        </p:nvSpPr>
        <p:spPr>
          <a:xfrm>
            <a:off x="2270250" y="3296226"/>
            <a:ext cx="4603500" cy="448200"/>
          </a:xfrm>
          <a:prstGeom prst="roundRect">
            <a:avLst>
              <a:gd name="adj" fmla="val 43507"/>
            </a:avLst>
          </a:prstGeom>
          <a:solidFill>
            <a:schemeClr val="dk2"/>
          </a:solidFill>
          <a:ln w="38100" cap="flat" cmpd="sng">
            <a:solidFill>
              <a:schemeClr val="lt1"/>
            </a:solidFill>
            <a:prstDash val="solid"/>
            <a:round/>
            <a:headEnd type="none" w="sm" len="sm"/>
            <a:tailEnd type="none" w="sm" len="sm"/>
          </a:ln>
          <a:effectLst>
            <a:outerShdw dist="952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140;p37"/>
          <p:cNvSpPr txBox="1">
            <a:spLocks/>
          </p:cNvSpPr>
          <p:nvPr/>
        </p:nvSpPr>
        <p:spPr>
          <a:xfrm>
            <a:off x="2122575" y="3410023"/>
            <a:ext cx="5025600" cy="202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lt1"/>
              </a:buClr>
              <a:buSzPts val="2800"/>
              <a:buFont typeface="Dosis"/>
              <a:buNone/>
              <a:defRPr sz="1800" b="0" i="0" u="none" strike="noStrike" cap="none">
                <a:solidFill>
                  <a:schemeClr val="lt1"/>
                </a:solidFill>
                <a:latin typeface="Catamaran Medium"/>
                <a:ea typeface="Catamaran Medium"/>
                <a:cs typeface="Catamaran Medium"/>
                <a:sym typeface="Catamaran Medium"/>
              </a:defRPr>
            </a:lvl1pPr>
            <a:lvl2pPr marL="914400" marR="0" lvl="1"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2pPr>
            <a:lvl3pPr marL="1371600" marR="0" lvl="2"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3pPr>
            <a:lvl4pPr marL="1828800" marR="0" lvl="3"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4pPr>
            <a:lvl5pPr marL="2286000" marR="0" lvl="4"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5pPr>
            <a:lvl6pPr marL="2743200" marR="0" lvl="5"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6pPr>
            <a:lvl7pPr marL="3200400" marR="0" lvl="6"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7pPr>
            <a:lvl8pPr marL="3657600" marR="0" lvl="7"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8pPr>
            <a:lvl9pPr marL="4114800" marR="0" lvl="8"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9pPr>
          </a:lstStyle>
          <a:p>
            <a:pPr marL="0" indent="0"/>
            <a:r>
              <a:rPr lang="en-US" b="1" i="1" dirty="0" err="1">
                <a:solidFill>
                  <a:schemeClr val="dk1"/>
                </a:solidFill>
                <a:effectLst>
                  <a:outerShdw blurRad="38100" dist="38100" dir="2700000" algn="tl">
                    <a:srgbClr val="000000">
                      <a:alpha val="43137"/>
                    </a:srgbClr>
                  </a:outerShdw>
                </a:effectLst>
                <a:latin typeface="Times New Roman" pitchFamily="18" charset="0"/>
                <a:cs typeface="Times New Roman" pitchFamily="18" charset="0"/>
              </a:rPr>
              <a:t>Trang</a:t>
            </a:r>
            <a:r>
              <a:rPr lang="en-US" b="1" i="1" dirty="0">
                <a:solidFill>
                  <a:schemeClr val="dk1"/>
                </a:solidFill>
                <a:effectLst>
                  <a:outerShdw blurRad="38100" dist="38100" dir="2700000" algn="tl">
                    <a:srgbClr val="000000">
                      <a:alpha val="43137"/>
                    </a:srgbClr>
                  </a:outerShdw>
                </a:effectLst>
                <a:latin typeface="Times New Roman" pitchFamily="18" charset="0"/>
                <a:cs typeface="Times New Roman" pitchFamily="18" charset="0"/>
              </a:rPr>
              <a:t> 22-23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36"/>
                                        </p:tgtEl>
                                        <p:attrNameLst>
                                          <p:attrName>style.visibility</p:attrName>
                                        </p:attrNameLst>
                                      </p:cBhvr>
                                      <p:to>
                                        <p:strVal val="visible"/>
                                      </p:to>
                                    </p:set>
                                    <p:animEffect transition="in" filter="fade">
                                      <p:cBhvr>
                                        <p:cTn id="7" dur="500"/>
                                        <p:tgtEl>
                                          <p:spTgt spid="213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135"/>
                                        </p:tgtEl>
                                        <p:attrNameLst>
                                          <p:attrName>style.visibility</p:attrName>
                                        </p:attrNameLst>
                                      </p:cBhvr>
                                      <p:to>
                                        <p:strVal val="visible"/>
                                      </p:to>
                                    </p:set>
                                    <p:animEffect transition="in" filter="wipe(down)">
                                      <p:cBhvr>
                                        <p:cTn id="12" dur="580">
                                          <p:stCondLst>
                                            <p:cond delay="0"/>
                                          </p:stCondLst>
                                        </p:cTn>
                                        <p:tgtEl>
                                          <p:spTgt spid="2135"/>
                                        </p:tgtEl>
                                      </p:cBhvr>
                                    </p:animEffect>
                                    <p:anim calcmode="lin" valueType="num">
                                      <p:cBhvr>
                                        <p:cTn id="13" dur="1822" tmFilter="0,0; 0.14,0.36; 0.43,0.73; 0.71,0.91; 1.0,1.0">
                                          <p:stCondLst>
                                            <p:cond delay="0"/>
                                          </p:stCondLst>
                                        </p:cTn>
                                        <p:tgtEl>
                                          <p:spTgt spid="213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13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13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13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135"/>
                                        </p:tgtEl>
                                        <p:attrNameLst>
                                          <p:attrName>ppt_y</p:attrName>
                                        </p:attrNameLst>
                                      </p:cBhvr>
                                      <p:tavLst>
                                        <p:tav tm="0" fmla="#ppt_y-sin(pi*$)/81">
                                          <p:val>
                                            <p:fltVal val="0"/>
                                          </p:val>
                                        </p:tav>
                                        <p:tav tm="100000">
                                          <p:val>
                                            <p:fltVal val="1"/>
                                          </p:val>
                                        </p:tav>
                                      </p:tavLst>
                                    </p:anim>
                                    <p:animScale>
                                      <p:cBhvr>
                                        <p:cTn id="18" dur="26">
                                          <p:stCondLst>
                                            <p:cond delay="650"/>
                                          </p:stCondLst>
                                        </p:cTn>
                                        <p:tgtEl>
                                          <p:spTgt spid="2135"/>
                                        </p:tgtEl>
                                      </p:cBhvr>
                                      <p:to x="100000" y="60000"/>
                                    </p:animScale>
                                    <p:animScale>
                                      <p:cBhvr>
                                        <p:cTn id="19" dur="166" decel="50000">
                                          <p:stCondLst>
                                            <p:cond delay="676"/>
                                          </p:stCondLst>
                                        </p:cTn>
                                        <p:tgtEl>
                                          <p:spTgt spid="2135"/>
                                        </p:tgtEl>
                                      </p:cBhvr>
                                      <p:to x="100000" y="100000"/>
                                    </p:animScale>
                                    <p:animScale>
                                      <p:cBhvr>
                                        <p:cTn id="20" dur="26">
                                          <p:stCondLst>
                                            <p:cond delay="1312"/>
                                          </p:stCondLst>
                                        </p:cTn>
                                        <p:tgtEl>
                                          <p:spTgt spid="2135"/>
                                        </p:tgtEl>
                                      </p:cBhvr>
                                      <p:to x="100000" y="80000"/>
                                    </p:animScale>
                                    <p:animScale>
                                      <p:cBhvr>
                                        <p:cTn id="21" dur="166" decel="50000">
                                          <p:stCondLst>
                                            <p:cond delay="1338"/>
                                          </p:stCondLst>
                                        </p:cTn>
                                        <p:tgtEl>
                                          <p:spTgt spid="2135"/>
                                        </p:tgtEl>
                                      </p:cBhvr>
                                      <p:to x="100000" y="100000"/>
                                    </p:animScale>
                                    <p:animScale>
                                      <p:cBhvr>
                                        <p:cTn id="22" dur="26">
                                          <p:stCondLst>
                                            <p:cond delay="1642"/>
                                          </p:stCondLst>
                                        </p:cTn>
                                        <p:tgtEl>
                                          <p:spTgt spid="2135"/>
                                        </p:tgtEl>
                                      </p:cBhvr>
                                      <p:to x="100000" y="90000"/>
                                    </p:animScale>
                                    <p:animScale>
                                      <p:cBhvr>
                                        <p:cTn id="23" dur="166" decel="50000">
                                          <p:stCondLst>
                                            <p:cond delay="1668"/>
                                          </p:stCondLst>
                                        </p:cTn>
                                        <p:tgtEl>
                                          <p:spTgt spid="2135"/>
                                        </p:tgtEl>
                                      </p:cBhvr>
                                      <p:to x="100000" y="100000"/>
                                    </p:animScale>
                                    <p:animScale>
                                      <p:cBhvr>
                                        <p:cTn id="24" dur="26">
                                          <p:stCondLst>
                                            <p:cond delay="1808"/>
                                          </p:stCondLst>
                                        </p:cTn>
                                        <p:tgtEl>
                                          <p:spTgt spid="2135"/>
                                        </p:tgtEl>
                                      </p:cBhvr>
                                      <p:to x="100000" y="95000"/>
                                    </p:animScale>
                                    <p:animScale>
                                      <p:cBhvr>
                                        <p:cTn id="25" dur="166" decel="50000">
                                          <p:stCondLst>
                                            <p:cond delay="1834"/>
                                          </p:stCondLst>
                                        </p:cTn>
                                        <p:tgtEl>
                                          <p:spTgt spid="213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5" grpId="0"/>
      <p:bldP spid="2136"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5F8FF"/>
        </a:solidFill>
        <a:effectLst/>
      </p:bgPr>
    </p:bg>
    <p:spTree>
      <p:nvGrpSpPr>
        <p:cNvPr id="1" name=""/>
        <p:cNvGrpSpPr/>
        <p:nvPr/>
      </p:nvGrpSpPr>
      <p:grpSpPr>
        <a:xfrm>
          <a:off x="0" y="0"/>
          <a:ext cx="0" cy="0"/>
          <a:chOff x="0" y="0"/>
          <a:chExt cx="0" cy="0"/>
        </a:xfrm>
      </p:grpSpPr>
      <p:grpSp>
        <p:nvGrpSpPr>
          <p:cNvPr id="15" name="Group 14"/>
          <p:cNvGrpSpPr/>
          <p:nvPr/>
        </p:nvGrpSpPr>
        <p:grpSpPr>
          <a:xfrm>
            <a:off x="-346763" y="2978709"/>
            <a:ext cx="9764301" cy="2734549"/>
            <a:chOff x="-346763" y="2978709"/>
            <a:chExt cx="9764301" cy="2734549"/>
          </a:xfrm>
        </p:grpSpPr>
        <p:pic>
          <p:nvPicPr>
            <p:cNvPr id="16" name="Picture 7"/>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55312"/>
            <a:stretch/>
          </p:blipFill>
          <p:spPr>
            <a:xfrm>
              <a:off x="7504957" y="4313191"/>
              <a:ext cx="1709381" cy="814678"/>
            </a:xfrm>
            <a:prstGeom prst="rect">
              <a:avLst/>
            </a:prstGeom>
          </p:spPr>
        </p:pic>
        <p:pic>
          <p:nvPicPr>
            <p:cNvPr id="1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778272" y="4313190"/>
              <a:ext cx="3825162" cy="830309"/>
            </a:xfrm>
            <a:prstGeom prst="rect">
              <a:avLst/>
            </a:prstGeom>
          </p:spPr>
        </p:pic>
        <p:pic>
          <p:nvPicPr>
            <p:cNvPr id="18"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4313190"/>
              <a:ext cx="3825162" cy="845939"/>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46763" y="3000740"/>
              <a:ext cx="2712518" cy="2712518"/>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58521" y="3272954"/>
              <a:ext cx="2440304" cy="2440304"/>
            </a:xfrm>
            <a:prstGeom prst="rect">
              <a:avLst/>
            </a:prstGeom>
          </p:spPr>
        </p:pic>
        <p:pic>
          <p:nvPicPr>
            <p:cNvPr id="21" name="Picture 2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91151" y="3071261"/>
              <a:ext cx="2576411" cy="2576411"/>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248905" y="3428697"/>
              <a:ext cx="2128818" cy="2128818"/>
            </a:xfrm>
            <a:prstGeom prst="rect">
              <a:avLst/>
            </a:prstGeom>
          </p:spPr>
        </p:pic>
        <p:pic>
          <p:nvPicPr>
            <p:cNvPr id="23" name="Picture 2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748575" y="2978709"/>
              <a:ext cx="2668963" cy="2668963"/>
            </a:xfrm>
            <a:prstGeom prst="rect">
              <a:avLst/>
            </a:prstGeom>
          </p:spPr>
        </p:pic>
      </p:grpSp>
      <p:sp>
        <p:nvSpPr>
          <p:cNvPr id="6" name="TextBox 5"/>
          <p:cNvSpPr txBox="1"/>
          <p:nvPr/>
        </p:nvSpPr>
        <p:spPr>
          <a:xfrm>
            <a:off x="90889" y="184803"/>
            <a:ext cx="7839326" cy="469359"/>
          </a:xfrm>
          <a:prstGeom prst="rect">
            <a:avLst/>
          </a:prstGeom>
          <a:noFill/>
        </p:spPr>
        <p:txBody>
          <a:bodyPr wrap="none" lIns="68580" tIns="34290" rIns="68580" bIns="34290" rtlCol="0">
            <a:spAutoFit/>
          </a:bodyPr>
          <a:lstStyle/>
          <a:p>
            <a:r>
              <a:rPr lang="en-US" sz="2600" b="1" u="sng" dirty="0" err="1">
                <a:solidFill>
                  <a:srgbClr val="FF0000"/>
                </a:solidFill>
                <a:latin typeface="HP001 4 hàng" panose="020B0603050302020204" pitchFamily="34" charset="0"/>
              </a:rPr>
              <a:t>Bài</a:t>
            </a:r>
            <a:r>
              <a:rPr lang="en-US" sz="2600" b="1" u="sng" dirty="0">
                <a:solidFill>
                  <a:srgbClr val="FF0000"/>
                </a:solidFill>
                <a:latin typeface="HP001 4 hàng" panose="020B0603050302020204" pitchFamily="34" charset="0"/>
              </a:rPr>
              <a:t> 2</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Viết</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số</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hoặc</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phân</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số</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thích</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hợp</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vào</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chỗ</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chấm</a:t>
            </a:r>
            <a:r>
              <a:rPr lang="en-US" sz="2600" b="1" dirty="0">
                <a:solidFill>
                  <a:srgbClr val="FF0000"/>
                </a:solidFill>
                <a:latin typeface="HP001 4 hàng" panose="020B0603050302020204" pitchFamily="34" charset="0"/>
              </a:rPr>
              <a:t>:</a:t>
            </a:r>
          </a:p>
        </p:txBody>
      </p:sp>
      <p:sp>
        <p:nvSpPr>
          <p:cNvPr id="7" name="Text Box 82"/>
          <p:cNvSpPr txBox="1"/>
          <p:nvPr>
            <p:custDataLst>
              <p:tags r:id="rId1"/>
            </p:custDataLst>
          </p:nvPr>
        </p:nvSpPr>
        <p:spPr>
          <a:xfrm>
            <a:off x="90889" y="1209509"/>
            <a:ext cx="4685912" cy="1685077"/>
          </a:xfrm>
          <a:prstGeom prst="rect">
            <a:avLst/>
          </a:prstGeom>
          <a:noFill/>
          <a:ln w="9525">
            <a:noFill/>
          </a:ln>
        </p:spPr>
        <p:txBody>
          <a:bodyPr wrap="square" lIns="68580" tIns="34290" rIns="68580" bIns="34290" anchor="t" anchorCtr="0">
            <a:spAutoFit/>
          </a:bodyPr>
          <a:lstStyle/>
          <a:p>
            <a:pPr marL="257175" indent="-257175">
              <a:spcBef>
                <a:spcPct val="50000"/>
              </a:spcBef>
              <a:buAutoNum type="alphaLcParenR"/>
            </a:pPr>
            <a:r>
              <a:rPr lang="en-US" altLang="en-US" sz="2600" b="1" dirty="0">
                <a:latin typeface="HP001 4 hàng" panose="020B0603050302020204" pitchFamily="34" charset="0"/>
              </a:rPr>
              <a:t> 135m =        dm</a:t>
            </a:r>
          </a:p>
          <a:p>
            <a:pPr marL="257175" indent="-257175">
              <a:spcBef>
                <a:spcPct val="50000"/>
              </a:spcBef>
            </a:pPr>
            <a:r>
              <a:rPr lang="en-US" altLang="en-US" sz="2600" b="1" dirty="0">
                <a:latin typeface="HP001 4 hàng" panose="020B0603050302020204" pitchFamily="34" charset="0"/>
              </a:rPr>
              <a:t>   342dm =      cm</a:t>
            </a:r>
          </a:p>
          <a:p>
            <a:pPr marL="257175" indent="-257175">
              <a:spcBef>
                <a:spcPct val="50000"/>
              </a:spcBef>
            </a:pPr>
            <a:r>
              <a:rPr lang="en-US" altLang="en-US" sz="2600" b="1" dirty="0">
                <a:latin typeface="HP001 4 hàng" panose="020B0603050302020204" pitchFamily="34" charset="0"/>
              </a:rPr>
              <a:t>   15cm =         mm</a:t>
            </a:r>
          </a:p>
        </p:txBody>
      </p:sp>
      <p:sp>
        <p:nvSpPr>
          <p:cNvPr id="8" name="Text Box 84"/>
          <p:cNvSpPr txBox="1"/>
          <p:nvPr>
            <p:custDataLst>
              <p:tags r:id="rId2"/>
            </p:custDataLst>
          </p:nvPr>
        </p:nvSpPr>
        <p:spPr>
          <a:xfrm>
            <a:off x="5002126" y="1216233"/>
            <a:ext cx="4822092" cy="1669688"/>
          </a:xfrm>
          <a:prstGeom prst="rect">
            <a:avLst/>
          </a:prstGeom>
          <a:noFill/>
          <a:ln w="9525">
            <a:noFill/>
          </a:ln>
        </p:spPr>
        <p:txBody>
          <a:bodyPr wrap="square" lIns="68580" tIns="34290" rIns="68580" bIns="34290" anchor="t" anchorCtr="0">
            <a:spAutoFit/>
          </a:bodyPr>
          <a:lstStyle/>
          <a:p>
            <a:pPr marL="257175" indent="-257175">
              <a:spcBef>
                <a:spcPct val="50000"/>
              </a:spcBef>
            </a:pPr>
            <a:r>
              <a:rPr lang="en-US" altLang="en-US" sz="2600" b="1" dirty="0">
                <a:latin typeface="HP001 4 hàng" panose="020B0603050302020204" pitchFamily="34" charset="0"/>
              </a:rPr>
              <a:t>c) 1mm =      cm</a:t>
            </a:r>
          </a:p>
          <a:p>
            <a:pPr marL="257175" indent="-257175">
              <a:spcBef>
                <a:spcPct val="50000"/>
              </a:spcBef>
            </a:pPr>
            <a:r>
              <a:rPr lang="en-US" altLang="en-US" sz="2600" b="1" dirty="0">
                <a:latin typeface="HP001 4 hàng" panose="020B0603050302020204" pitchFamily="34" charset="0"/>
              </a:rPr>
              <a:t>    1cm =      m</a:t>
            </a:r>
          </a:p>
          <a:p>
            <a:pPr marL="257175" indent="-257175">
              <a:spcBef>
                <a:spcPct val="50000"/>
              </a:spcBef>
            </a:pPr>
            <a:r>
              <a:rPr lang="en-US" altLang="en-US" sz="2600" b="1" dirty="0">
                <a:latin typeface="HP001 4 hàng" panose="020B0603050302020204" pitchFamily="34" charset="0"/>
              </a:rPr>
              <a:t>    1m  =      km</a:t>
            </a:r>
          </a:p>
        </p:txBody>
      </p:sp>
      <p:sp>
        <p:nvSpPr>
          <p:cNvPr id="9" name="TextBox 8"/>
          <p:cNvSpPr txBox="1"/>
          <p:nvPr/>
        </p:nvSpPr>
        <p:spPr>
          <a:xfrm flipH="1">
            <a:off x="1942962" y="1206626"/>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0" name="TextBox 9"/>
          <p:cNvSpPr txBox="1"/>
          <p:nvPr/>
        </p:nvSpPr>
        <p:spPr>
          <a:xfrm flipH="1">
            <a:off x="2131013" y="1809678"/>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1" name="TextBox 10"/>
          <p:cNvSpPr txBox="1"/>
          <p:nvPr/>
        </p:nvSpPr>
        <p:spPr>
          <a:xfrm flipH="1">
            <a:off x="2003255" y="2429679"/>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2" name="TextBox 11"/>
          <p:cNvSpPr txBox="1"/>
          <p:nvPr/>
        </p:nvSpPr>
        <p:spPr>
          <a:xfrm flipH="1">
            <a:off x="6597514" y="1230478"/>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3" name="TextBox 12"/>
          <p:cNvSpPr txBox="1"/>
          <p:nvPr/>
        </p:nvSpPr>
        <p:spPr>
          <a:xfrm flipH="1">
            <a:off x="6637845" y="1847506"/>
            <a:ext cx="595096" cy="469359"/>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4" name="TextBox 13"/>
          <p:cNvSpPr txBox="1"/>
          <p:nvPr/>
        </p:nvSpPr>
        <p:spPr>
          <a:xfrm flipH="1">
            <a:off x="6603610" y="2412714"/>
            <a:ext cx="629331"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Tree>
    <p:extLst>
      <p:ext uri="{BB962C8B-B14F-4D97-AF65-F5344CB8AC3E}">
        <p14:creationId xmlns:p14="http://schemas.microsoft.com/office/powerpoint/2010/main" val="2745794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p:cNvSpPr txBox="1"/>
          <p:nvPr/>
        </p:nvSpPr>
        <p:spPr>
          <a:xfrm>
            <a:off x="90889" y="184803"/>
            <a:ext cx="7839326" cy="469359"/>
          </a:xfrm>
          <a:prstGeom prst="rect">
            <a:avLst/>
          </a:prstGeom>
          <a:noFill/>
        </p:spPr>
        <p:txBody>
          <a:bodyPr wrap="none" lIns="68580" tIns="34290" rIns="68580" bIns="34290" rtlCol="0">
            <a:spAutoFit/>
          </a:bodyPr>
          <a:lstStyle/>
          <a:p>
            <a:r>
              <a:rPr lang="en-US" sz="2600" b="1" u="sng" dirty="0" err="1">
                <a:solidFill>
                  <a:srgbClr val="FF0000"/>
                </a:solidFill>
                <a:latin typeface="HP001 4 hàng" panose="020B0603050302020204" pitchFamily="34" charset="0"/>
              </a:rPr>
              <a:t>Bài</a:t>
            </a:r>
            <a:r>
              <a:rPr lang="en-US" sz="2600" b="1" u="sng" dirty="0">
                <a:solidFill>
                  <a:srgbClr val="FF0000"/>
                </a:solidFill>
                <a:latin typeface="HP001 4 hàng" panose="020B0603050302020204" pitchFamily="34" charset="0"/>
              </a:rPr>
              <a:t> 2</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Viết</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số</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hoặc</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phân</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số</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thích</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hợp</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vào</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chỗ</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chấm</a:t>
            </a:r>
            <a:r>
              <a:rPr lang="en-US" sz="2600" b="1" dirty="0">
                <a:solidFill>
                  <a:srgbClr val="FF0000"/>
                </a:solidFill>
                <a:latin typeface="HP001 4 hàng" panose="020B0603050302020204" pitchFamily="34" charset="0"/>
              </a:rPr>
              <a:t>:</a:t>
            </a:r>
          </a:p>
        </p:txBody>
      </p:sp>
      <p:sp>
        <p:nvSpPr>
          <p:cNvPr id="7" name="Text Box 82"/>
          <p:cNvSpPr txBox="1"/>
          <p:nvPr>
            <p:custDataLst>
              <p:tags r:id="rId1"/>
            </p:custDataLst>
          </p:nvPr>
        </p:nvSpPr>
        <p:spPr>
          <a:xfrm>
            <a:off x="90889" y="1209509"/>
            <a:ext cx="4685912" cy="1685077"/>
          </a:xfrm>
          <a:prstGeom prst="rect">
            <a:avLst/>
          </a:prstGeom>
          <a:noFill/>
          <a:ln w="9525">
            <a:noFill/>
          </a:ln>
        </p:spPr>
        <p:txBody>
          <a:bodyPr wrap="square" lIns="68580" tIns="34290" rIns="68580" bIns="34290" anchor="t" anchorCtr="0">
            <a:spAutoFit/>
          </a:bodyPr>
          <a:lstStyle/>
          <a:p>
            <a:pPr marL="257175" indent="-257175">
              <a:spcBef>
                <a:spcPct val="50000"/>
              </a:spcBef>
              <a:buAutoNum type="alphaLcParenR"/>
            </a:pPr>
            <a:r>
              <a:rPr lang="en-US" altLang="en-US" sz="2600" b="1" dirty="0">
                <a:latin typeface="HP001 4 hàng" panose="020B0603050302020204" pitchFamily="34" charset="0"/>
              </a:rPr>
              <a:t> 135m =        dm</a:t>
            </a:r>
          </a:p>
          <a:p>
            <a:pPr marL="257175" indent="-257175">
              <a:spcBef>
                <a:spcPct val="50000"/>
              </a:spcBef>
            </a:pPr>
            <a:r>
              <a:rPr lang="en-US" altLang="en-US" sz="2600" b="1" dirty="0">
                <a:latin typeface="HP001 4 hàng" panose="020B0603050302020204" pitchFamily="34" charset="0"/>
              </a:rPr>
              <a:t>   342dm =      cm</a:t>
            </a:r>
          </a:p>
          <a:p>
            <a:pPr marL="257175" indent="-257175">
              <a:spcBef>
                <a:spcPct val="50000"/>
              </a:spcBef>
            </a:pPr>
            <a:r>
              <a:rPr lang="en-US" altLang="en-US" sz="2600" b="1" dirty="0">
                <a:latin typeface="HP001 4 hàng" panose="020B0603050302020204" pitchFamily="34" charset="0"/>
              </a:rPr>
              <a:t>   15cm =         mm</a:t>
            </a:r>
          </a:p>
        </p:txBody>
      </p:sp>
      <p:sp>
        <p:nvSpPr>
          <p:cNvPr id="9" name="TextBox 8"/>
          <p:cNvSpPr txBox="1"/>
          <p:nvPr/>
        </p:nvSpPr>
        <p:spPr>
          <a:xfrm flipH="1">
            <a:off x="1942962" y="1206626"/>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0" name="TextBox 9"/>
          <p:cNvSpPr txBox="1"/>
          <p:nvPr/>
        </p:nvSpPr>
        <p:spPr>
          <a:xfrm flipH="1">
            <a:off x="2156413" y="1809678"/>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1" name="TextBox 10"/>
          <p:cNvSpPr txBox="1"/>
          <p:nvPr/>
        </p:nvSpPr>
        <p:spPr>
          <a:xfrm flipH="1">
            <a:off x="1927055" y="2429679"/>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5" name="TextBox 14"/>
          <p:cNvSpPr txBox="1"/>
          <p:nvPr/>
        </p:nvSpPr>
        <p:spPr>
          <a:xfrm>
            <a:off x="1882817" y="1196346"/>
            <a:ext cx="778098" cy="423193"/>
          </a:xfrm>
          <a:prstGeom prst="rect">
            <a:avLst/>
          </a:prstGeom>
          <a:noFill/>
        </p:spPr>
        <p:txBody>
          <a:bodyPr wrap="none" lIns="68580" tIns="34290" rIns="68580" bIns="34290" rtlCol="0">
            <a:spAutoFit/>
          </a:bodyPr>
          <a:lstStyle/>
          <a:p>
            <a:r>
              <a:rPr lang="en-US" sz="2300" b="1" dirty="0">
                <a:solidFill>
                  <a:srgbClr val="FF3399"/>
                </a:solidFill>
                <a:latin typeface="HP001 4 hàng" panose="020B0603050302020204" pitchFamily="34" charset="0"/>
              </a:rPr>
              <a:t>1350</a:t>
            </a:r>
          </a:p>
        </p:txBody>
      </p:sp>
      <p:sp>
        <p:nvSpPr>
          <p:cNvPr id="16" name="TextBox 15"/>
          <p:cNvSpPr txBox="1"/>
          <p:nvPr/>
        </p:nvSpPr>
        <p:spPr>
          <a:xfrm>
            <a:off x="1999110" y="1804623"/>
            <a:ext cx="887102" cy="423193"/>
          </a:xfrm>
          <a:prstGeom prst="rect">
            <a:avLst/>
          </a:prstGeom>
          <a:noFill/>
        </p:spPr>
        <p:txBody>
          <a:bodyPr wrap="none" lIns="68580" tIns="34290" rIns="68580" bIns="34290" rtlCol="0">
            <a:spAutoFit/>
          </a:bodyPr>
          <a:lstStyle/>
          <a:p>
            <a:r>
              <a:rPr lang="en-US" sz="2300" b="1" dirty="0">
                <a:solidFill>
                  <a:srgbClr val="FF3399"/>
                </a:solidFill>
                <a:latin typeface="HP001 4 hàng" panose="020B0603050302020204" pitchFamily="34" charset="0"/>
              </a:rPr>
              <a:t>3420</a:t>
            </a:r>
          </a:p>
        </p:txBody>
      </p:sp>
      <p:sp>
        <p:nvSpPr>
          <p:cNvPr id="17" name="TextBox 16"/>
          <p:cNvSpPr txBox="1"/>
          <p:nvPr/>
        </p:nvSpPr>
        <p:spPr>
          <a:xfrm>
            <a:off x="1977326" y="2421622"/>
            <a:ext cx="601768" cy="423193"/>
          </a:xfrm>
          <a:prstGeom prst="rect">
            <a:avLst/>
          </a:prstGeom>
          <a:noFill/>
        </p:spPr>
        <p:txBody>
          <a:bodyPr wrap="none" lIns="68580" tIns="34290" rIns="68580" bIns="34290" rtlCol="0">
            <a:spAutoFit/>
          </a:bodyPr>
          <a:lstStyle/>
          <a:p>
            <a:r>
              <a:rPr lang="en-US" sz="2300" b="1" dirty="0">
                <a:solidFill>
                  <a:srgbClr val="FF3399"/>
                </a:solidFill>
                <a:latin typeface="HP001 4 hàng" panose="020B0603050302020204" pitchFamily="34" charset="0"/>
              </a:rPr>
              <a:t>150</a:t>
            </a:r>
          </a:p>
        </p:txBody>
      </p:sp>
      <p:sp>
        <p:nvSpPr>
          <p:cNvPr id="27" name="Google Shape;2147;p38"/>
          <p:cNvSpPr txBox="1">
            <a:spLocks/>
          </p:cNvSpPr>
          <p:nvPr/>
        </p:nvSpPr>
        <p:spPr>
          <a:xfrm>
            <a:off x="4268801" y="1404861"/>
            <a:ext cx="4684699" cy="11244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1pPr>
            <a:lvl2pPr marL="914400" marR="0" lvl="1"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2pPr>
            <a:lvl3pPr marL="1371600" marR="0" lvl="2"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3pPr>
            <a:lvl4pPr marL="1828800" marR="0" lvl="3"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4pPr>
            <a:lvl5pPr marL="2286000" marR="0" lvl="4"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5pPr>
            <a:lvl6pPr marL="2743200" marR="0" lvl="5"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6pPr>
            <a:lvl7pPr marL="3200400" marR="0" lvl="6"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7pPr>
            <a:lvl8pPr marL="3657600" marR="0" lvl="7"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8pPr>
            <a:lvl9pPr marL="4114800" marR="0" lvl="8"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9pPr>
          </a:lstStyle>
          <a:p>
            <a:pPr marL="0" indent="0" algn="just">
              <a:buClr>
                <a:schemeClr val="dk1"/>
              </a:buClr>
              <a:buSzPts val="1100"/>
              <a:buFont typeface="Catamaran"/>
              <a:buNone/>
            </a:pPr>
            <a:r>
              <a:rPr lang="en-US" sz="2200" i="1" dirty="0" err="1">
                <a:solidFill>
                  <a:srgbClr val="0070C0"/>
                </a:solidFill>
                <a:latin typeface="UTM Bienvenue" pitchFamily="18" charset="0"/>
              </a:rPr>
              <a:t>Với</a:t>
            </a:r>
            <a:r>
              <a:rPr lang="en-US" sz="2200" i="1" dirty="0">
                <a:solidFill>
                  <a:srgbClr val="0070C0"/>
                </a:solidFill>
                <a:latin typeface="UTM Bienvenue" pitchFamily="18" charset="0"/>
              </a:rPr>
              <a:t> 2 </a:t>
            </a:r>
            <a:r>
              <a:rPr lang="en-US" sz="2200" i="1" dirty="0" err="1">
                <a:solidFill>
                  <a:srgbClr val="0070C0"/>
                </a:solidFill>
                <a:latin typeface="UTM Bienvenue" pitchFamily="18" charset="0"/>
              </a:rPr>
              <a:t>đơn</a:t>
            </a:r>
            <a:r>
              <a:rPr lang="en-US" sz="2200" i="1" dirty="0">
                <a:solidFill>
                  <a:srgbClr val="0070C0"/>
                </a:solidFill>
                <a:latin typeface="UTM Bienvenue" pitchFamily="18" charset="0"/>
              </a:rPr>
              <a:t> </a:t>
            </a:r>
            <a:r>
              <a:rPr lang="en-US" sz="2200" i="1" dirty="0" err="1">
                <a:solidFill>
                  <a:srgbClr val="0070C0"/>
                </a:solidFill>
                <a:latin typeface="UTM Bienvenue" pitchFamily="18" charset="0"/>
              </a:rPr>
              <a:t>vị</a:t>
            </a:r>
            <a:r>
              <a:rPr lang="en-US" sz="2200" i="1" dirty="0">
                <a:solidFill>
                  <a:srgbClr val="0070C0"/>
                </a:solidFill>
                <a:latin typeface="UTM Bienvenue" pitchFamily="18" charset="0"/>
              </a:rPr>
              <a:t> </a:t>
            </a:r>
            <a:r>
              <a:rPr lang="en-US" sz="2200" i="1" dirty="0" err="1">
                <a:solidFill>
                  <a:srgbClr val="0070C0"/>
                </a:solidFill>
                <a:latin typeface="UTM Bienvenue" pitchFamily="18" charset="0"/>
              </a:rPr>
              <a:t>liền</a:t>
            </a:r>
            <a:r>
              <a:rPr lang="en-US" sz="2200" i="1" dirty="0">
                <a:solidFill>
                  <a:srgbClr val="0070C0"/>
                </a:solidFill>
                <a:latin typeface="UTM Bienvenue" pitchFamily="18" charset="0"/>
              </a:rPr>
              <a:t> </a:t>
            </a:r>
            <a:r>
              <a:rPr lang="en-US" sz="2200" i="1" dirty="0" err="1">
                <a:solidFill>
                  <a:srgbClr val="0070C0"/>
                </a:solidFill>
                <a:latin typeface="UTM Bienvenue" pitchFamily="18" charset="0"/>
              </a:rPr>
              <a:t>kề</a:t>
            </a:r>
            <a:r>
              <a:rPr lang="en-US" sz="2200" i="1" dirty="0">
                <a:solidFill>
                  <a:srgbClr val="0070C0"/>
                </a:solidFill>
                <a:latin typeface="UTM Bienvenue" pitchFamily="18" charset="0"/>
              </a:rPr>
              <a:t> t</a:t>
            </a:r>
            <a:r>
              <a:rPr lang="vi-VN" sz="2200" i="1" dirty="0">
                <a:solidFill>
                  <a:srgbClr val="0070C0"/>
                </a:solidFill>
                <a:latin typeface="UTM Bienvenue" pitchFamily="18" charset="0"/>
              </a:rPr>
              <a:t>rong bảng đơn vị đo độ dài</a:t>
            </a:r>
            <a:r>
              <a:rPr lang="en-US" sz="2200" i="1" dirty="0">
                <a:solidFill>
                  <a:srgbClr val="0070C0"/>
                </a:solidFill>
                <a:latin typeface="UTM Bienvenue" pitchFamily="18" charset="0"/>
              </a:rPr>
              <a:t>:</a:t>
            </a:r>
          </a:p>
          <a:p>
            <a:pPr marL="0" indent="0" algn="just">
              <a:buClr>
                <a:schemeClr val="dk1"/>
              </a:buClr>
              <a:buSzPts val="1100"/>
              <a:buFont typeface="Catamaran"/>
              <a:buNone/>
            </a:pPr>
            <a:r>
              <a:rPr lang="en-US" sz="2200" i="1" dirty="0">
                <a:solidFill>
                  <a:srgbClr val="0070C0"/>
                </a:solidFill>
                <a:latin typeface="UTM Bienvenue" pitchFamily="18" charset="0"/>
              </a:rPr>
              <a:t>- Đ</a:t>
            </a:r>
            <a:r>
              <a:rPr lang="vi-VN" sz="2200" i="1" dirty="0">
                <a:solidFill>
                  <a:srgbClr val="0070C0"/>
                </a:solidFill>
                <a:latin typeface="UTM Bienvenue" pitchFamily="18" charset="0"/>
              </a:rPr>
              <a:t>ơn vị </a:t>
            </a:r>
            <a:r>
              <a:rPr lang="en-US" sz="2200" i="1" dirty="0" err="1">
                <a:solidFill>
                  <a:srgbClr val="0070C0"/>
                </a:solidFill>
                <a:latin typeface="UTM Bienvenue" pitchFamily="18" charset="0"/>
              </a:rPr>
              <a:t>lớn</a:t>
            </a:r>
            <a:r>
              <a:rPr lang="en-US" sz="2200" i="1" dirty="0">
                <a:solidFill>
                  <a:srgbClr val="0070C0"/>
                </a:solidFill>
                <a:latin typeface="UTM Bienvenue" pitchFamily="18" charset="0"/>
              </a:rPr>
              <a:t> </a:t>
            </a:r>
            <a:r>
              <a:rPr lang="en-US" sz="2200" i="1" dirty="0" err="1">
                <a:solidFill>
                  <a:srgbClr val="0070C0"/>
                </a:solidFill>
                <a:latin typeface="UTM Bienvenue" pitchFamily="18" charset="0"/>
              </a:rPr>
              <a:t>gấp</a:t>
            </a:r>
            <a:r>
              <a:rPr lang="vi-VN" sz="2200" i="1" dirty="0">
                <a:solidFill>
                  <a:srgbClr val="0070C0"/>
                </a:solidFill>
                <a:latin typeface="UTM Bienvenue" pitchFamily="18" charset="0"/>
              </a:rPr>
              <a:t> 10 lần</a:t>
            </a:r>
            <a:r>
              <a:rPr lang="en-US" sz="2200" i="1" dirty="0">
                <a:solidFill>
                  <a:srgbClr val="0070C0"/>
                </a:solidFill>
                <a:latin typeface="UTM Bienvenue" pitchFamily="18" charset="0"/>
              </a:rPr>
              <a:t> </a:t>
            </a:r>
            <a:r>
              <a:rPr lang="en-US" sz="2200" i="1" dirty="0" err="1">
                <a:solidFill>
                  <a:srgbClr val="0070C0"/>
                </a:solidFill>
                <a:latin typeface="UTM Bienvenue" pitchFamily="18" charset="0"/>
              </a:rPr>
              <a:t>đơn</a:t>
            </a:r>
            <a:r>
              <a:rPr lang="en-US" sz="2200" i="1" dirty="0">
                <a:solidFill>
                  <a:srgbClr val="0070C0"/>
                </a:solidFill>
                <a:latin typeface="UTM Bienvenue" pitchFamily="18" charset="0"/>
              </a:rPr>
              <a:t> </a:t>
            </a:r>
            <a:r>
              <a:rPr lang="en-US" sz="2200" i="1" dirty="0" err="1">
                <a:solidFill>
                  <a:srgbClr val="0070C0"/>
                </a:solidFill>
                <a:latin typeface="UTM Bienvenue" pitchFamily="18" charset="0"/>
              </a:rPr>
              <a:t>vị</a:t>
            </a:r>
            <a:r>
              <a:rPr lang="en-US" sz="2200" i="1" dirty="0">
                <a:solidFill>
                  <a:srgbClr val="0070C0"/>
                </a:solidFill>
                <a:latin typeface="UTM Bienvenue" pitchFamily="18" charset="0"/>
              </a:rPr>
              <a:t> </a:t>
            </a:r>
            <a:r>
              <a:rPr lang="en-US" sz="2200" i="1" dirty="0" err="1">
                <a:solidFill>
                  <a:srgbClr val="0070C0"/>
                </a:solidFill>
                <a:latin typeface="UTM Bienvenue" pitchFamily="18" charset="0"/>
              </a:rPr>
              <a:t>bé</a:t>
            </a:r>
            <a:r>
              <a:rPr lang="en-US" sz="2200" i="1" dirty="0">
                <a:solidFill>
                  <a:srgbClr val="0070C0"/>
                </a:solidFill>
                <a:latin typeface="UTM Bienvenue" pitchFamily="18" charset="0"/>
              </a:rPr>
              <a:t>.</a:t>
            </a:r>
            <a:r>
              <a:rPr lang="vi-VN" sz="2200" i="1" dirty="0">
                <a:solidFill>
                  <a:srgbClr val="0070C0"/>
                </a:solidFill>
                <a:latin typeface="UTM Bienvenue" pitchFamily="18" charset="0"/>
              </a:rPr>
              <a:t> </a:t>
            </a:r>
          </a:p>
        </p:txBody>
      </p:sp>
      <p:sp>
        <p:nvSpPr>
          <p:cNvPr id="2" name="Right Arrow 1"/>
          <p:cNvSpPr/>
          <p:nvPr/>
        </p:nvSpPr>
        <p:spPr>
          <a:xfrm>
            <a:off x="3656375" y="1809678"/>
            <a:ext cx="547325" cy="242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346763" y="2978709"/>
            <a:ext cx="9764301" cy="2734549"/>
            <a:chOff x="-346763" y="2978709"/>
            <a:chExt cx="9764301" cy="2734549"/>
          </a:xfrm>
        </p:grpSpPr>
        <p:pic>
          <p:nvPicPr>
            <p:cNvPr id="18" name="Picture 7"/>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55312"/>
            <a:stretch/>
          </p:blipFill>
          <p:spPr>
            <a:xfrm>
              <a:off x="7504957" y="4313191"/>
              <a:ext cx="1709381" cy="814678"/>
            </a:xfrm>
            <a:prstGeom prst="rect">
              <a:avLst/>
            </a:prstGeom>
          </p:spPr>
        </p:pic>
        <p:pic>
          <p:nvPicPr>
            <p:cNvPr id="19"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778272" y="4313190"/>
              <a:ext cx="3825162" cy="830309"/>
            </a:xfrm>
            <a:prstGeom prst="rect">
              <a:avLst/>
            </a:prstGeom>
          </p:spPr>
        </p:pic>
        <p:pic>
          <p:nvPicPr>
            <p:cNvPr id="20"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4313190"/>
              <a:ext cx="3825162" cy="845939"/>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46763" y="3000740"/>
              <a:ext cx="2712518" cy="2712518"/>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658521" y="3272954"/>
              <a:ext cx="2440304" cy="2440304"/>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291151" y="3071261"/>
              <a:ext cx="2576411" cy="2576411"/>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248905" y="3428697"/>
              <a:ext cx="2128818" cy="2128818"/>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748575" y="2978709"/>
              <a:ext cx="2668963" cy="2668963"/>
            </a:xfrm>
            <a:prstGeom prst="rect">
              <a:avLst/>
            </a:prstGeom>
          </p:spPr>
        </p:pic>
      </p:grpSp>
    </p:spTree>
    <p:extLst>
      <p:ext uri="{BB962C8B-B14F-4D97-AF65-F5344CB8AC3E}">
        <p14:creationId xmlns:p14="http://schemas.microsoft.com/office/powerpoint/2010/main" val="36771466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1"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1"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grpId="1"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xit" presetSubtype="32" fill="hold" grpId="0" nodeType="clickEffect">
                                  <p:stCondLst>
                                    <p:cond delay="0"/>
                                  </p:stCondLst>
                                  <p:childTnLst>
                                    <p:animEffect transition="out" filter="circle(out)">
                                      <p:cBhvr>
                                        <p:cTn id="25" dur="2000"/>
                                        <p:tgtEl>
                                          <p:spTgt spid="9"/>
                                        </p:tgtEl>
                                      </p:cBhvr>
                                    </p:animEffect>
                                    <p:set>
                                      <p:cBhvr>
                                        <p:cTn id="26" dur="1" fill="hold">
                                          <p:stCondLst>
                                            <p:cond delay="1999"/>
                                          </p:stCondLst>
                                        </p:cTn>
                                        <p:tgtEl>
                                          <p:spTgt spid="9"/>
                                        </p:tgtEl>
                                        <p:attrNameLst>
                                          <p:attrName>style.visibility</p:attrName>
                                        </p:attrNameLst>
                                      </p:cBhvr>
                                      <p:to>
                                        <p:strVal val="hidden"/>
                                      </p:to>
                                    </p:set>
                                  </p:childTnLst>
                                </p:cTn>
                              </p:par>
                              <p:par>
                                <p:cTn id="27" presetID="6" presetClass="entr" presetSubtype="16"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xit" presetSubtype="32" fill="hold" grpId="0" nodeType="clickEffect">
                                  <p:stCondLst>
                                    <p:cond delay="0"/>
                                  </p:stCondLst>
                                  <p:childTnLst>
                                    <p:animEffect transition="out" filter="circle(out)">
                                      <p:cBhvr>
                                        <p:cTn id="33" dur="2000"/>
                                        <p:tgtEl>
                                          <p:spTgt spid="10"/>
                                        </p:tgtEl>
                                      </p:cBhvr>
                                    </p:animEffect>
                                    <p:set>
                                      <p:cBhvr>
                                        <p:cTn id="34" dur="1" fill="hold">
                                          <p:stCondLst>
                                            <p:cond delay="1999"/>
                                          </p:stCondLst>
                                        </p:cTn>
                                        <p:tgtEl>
                                          <p:spTgt spid="10"/>
                                        </p:tgtEl>
                                        <p:attrNameLst>
                                          <p:attrName>style.visibility</p:attrName>
                                        </p:attrNameLst>
                                      </p:cBhvr>
                                      <p:to>
                                        <p:strVal val="hidden"/>
                                      </p:to>
                                    </p:set>
                                  </p:childTnLst>
                                </p:cTn>
                              </p:par>
                              <p:par>
                                <p:cTn id="35" presetID="6" presetClass="entr" presetSubtype="16"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xit" presetSubtype="32" fill="hold" grpId="0" nodeType="clickEffect">
                                  <p:stCondLst>
                                    <p:cond delay="0"/>
                                  </p:stCondLst>
                                  <p:childTnLst>
                                    <p:animEffect transition="out" filter="circle(out)">
                                      <p:cBhvr>
                                        <p:cTn id="41" dur="2000"/>
                                        <p:tgtEl>
                                          <p:spTgt spid="11"/>
                                        </p:tgtEl>
                                      </p:cBhvr>
                                    </p:animEffect>
                                    <p:set>
                                      <p:cBhvr>
                                        <p:cTn id="42" dur="1" fill="hold">
                                          <p:stCondLst>
                                            <p:cond delay="1999"/>
                                          </p:stCondLst>
                                        </p:cTn>
                                        <p:tgtEl>
                                          <p:spTgt spid="11"/>
                                        </p:tgtEl>
                                        <p:attrNameLst>
                                          <p:attrName>style.visibility</p:attrName>
                                        </p:attrNameLst>
                                      </p:cBhvr>
                                      <p:to>
                                        <p:strVal val="hidden"/>
                                      </p:to>
                                    </p:set>
                                  </p:childTnLst>
                                </p:cTn>
                              </p:par>
                              <p:par>
                                <p:cTn id="43" presetID="6" presetClass="entr" presetSubtype="16"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circle(in)">
                                      <p:cBhvr>
                                        <p:cTn id="45" dur="20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500"/>
                                        <p:tgtEl>
                                          <p:spTgt spid="2"/>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7">
                                            <p:txEl>
                                              <p:pRg st="0" end="0"/>
                                            </p:txEl>
                                          </p:spTgt>
                                        </p:tgtEl>
                                        <p:attrNameLst>
                                          <p:attrName>style.visibility</p:attrName>
                                        </p:attrNameLst>
                                      </p:cBhvr>
                                      <p:to>
                                        <p:strVal val="visible"/>
                                      </p:to>
                                    </p:set>
                                    <p:animEffect transition="in" filter="wipe(left)">
                                      <p:cBhvr>
                                        <p:cTn id="54" dur="750"/>
                                        <p:tgtEl>
                                          <p:spTgt spid="27">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7">
                                            <p:txEl>
                                              <p:pRg st="1" end="1"/>
                                            </p:txEl>
                                          </p:spTgt>
                                        </p:tgtEl>
                                        <p:attrNameLst>
                                          <p:attrName>style.visibility</p:attrName>
                                        </p:attrNameLst>
                                      </p:cBhvr>
                                      <p:to>
                                        <p:strVal val="visible"/>
                                      </p:to>
                                    </p:set>
                                    <p:animEffect transition="in" filter="wipe(left)">
                                      <p:cBhvr>
                                        <p:cTn id="59" dur="75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P spid="10" grpId="0"/>
      <p:bldP spid="10" grpId="1"/>
      <p:bldP spid="11" grpId="0"/>
      <p:bldP spid="11" grpId="1"/>
      <p:bldP spid="15" grpId="0"/>
      <p:bldP spid="16" grpId="0"/>
      <p:bldP spid="17" grpId="0"/>
      <p:bldP spid="27" grpId="0" uiExpand="1" build="p"/>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6" name="TextBox 5"/>
          <p:cNvSpPr txBox="1"/>
          <p:nvPr/>
        </p:nvSpPr>
        <p:spPr>
          <a:xfrm>
            <a:off x="90889" y="184803"/>
            <a:ext cx="7839326" cy="469359"/>
          </a:xfrm>
          <a:prstGeom prst="rect">
            <a:avLst/>
          </a:prstGeom>
          <a:noFill/>
        </p:spPr>
        <p:txBody>
          <a:bodyPr wrap="none" lIns="68580" tIns="34290" rIns="68580" bIns="34290" rtlCol="0">
            <a:spAutoFit/>
          </a:bodyPr>
          <a:lstStyle/>
          <a:p>
            <a:r>
              <a:rPr lang="en-US" sz="2600" b="1" u="sng" dirty="0" err="1">
                <a:solidFill>
                  <a:srgbClr val="FF0000"/>
                </a:solidFill>
                <a:latin typeface="HP001 4 hàng" panose="020B0603050302020204" pitchFamily="34" charset="0"/>
              </a:rPr>
              <a:t>Bài</a:t>
            </a:r>
            <a:r>
              <a:rPr lang="en-US" sz="2600" b="1" u="sng" dirty="0">
                <a:solidFill>
                  <a:srgbClr val="FF0000"/>
                </a:solidFill>
                <a:latin typeface="HP001 4 hàng" panose="020B0603050302020204" pitchFamily="34" charset="0"/>
              </a:rPr>
              <a:t> 2</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Viết</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số</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hoặc</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phân</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số</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thích</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hợp</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vào</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chỗ</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chấm</a:t>
            </a:r>
            <a:r>
              <a:rPr lang="en-US" sz="2600" b="1" dirty="0">
                <a:solidFill>
                  <a:srgbClr val="FF0000"/>
                </a:solidFill>
                <a:latin typeface="HP001 4 hàng" panose="020B0603050302020204" pitchFamily="34" charset="0"/>
              </a:rPr>
              <a:t>:</a:t>
            </a:r>
          </a:p>
        </p:txBody>
      </p:sp>
      <p:sp>
        <p:nvSpPr>
          <p:cNvPr id="8" name="Text Box 84"/>
          <p:cNvSpPr txBox="1"/>
          <p:nvPr>
            <p:custDataLst>
              <p:tags r:id="rId1"/>
            </p:custDataLst>
          </p:nvPr>
        </p:nvSpPr>
        <p:spPr>
          <a:xfrm>
            <a:off x="180034" y="862253"/>
            <a:ext cx="4822092" cy="2602636"/>
          </a:xfrm>
          <a:prstGeom prst="rect">
            <a:avLst/>
          </a:prstGeom>
          <a:noFill/>
          <a:ln w="9525">
            <a:noFill/>
          </a:ln>
        </p:spPr>
        <p:txBody>
          <a:bodyPr wrap="square" lIns="68580" tIns="34290" rIns="68580" bIns="34290" anchor="t" anchorCtr="0">
            <a:spAutoFit/>
          </a:bodyPr>
          <a:lstStyle/>
          <a:p>
            <a:pPr marL="257175" indent="-257175">
              <a:spcBef>
                <a:spcPct val="50000"/>
              </a:spcBef>
            </a:pPr>
            <a:r>
              <a:rPr lang="en-US" altLang="en-US" sz="2600" b="1" dirty="0">
                <a:latin typeface="HP001 4 hàng" panose="020B0603050302020204" pitchFamily="34" charset="0"/>
              </a:rPr>
              <a:t>c) 1mm =      cm</a:t>
            </a:r>
          </a:p>
          <a:p>
            <a:pPr marL="257175" indent="-257175">
              <a:spcBef>
                <a:spcPct val="50000"/>
              </a:spcBef>
            </a:pPr>
            <a:endParaRPr lang="en-US" altLang="en-US" b="1" dirty="0">
              <a:latin typeface="HP001 4 hàng" panose="020B0603050302020204" pitchFamily="34" charset="0"/>
            </a:endParaRPr>
          </a:p>
          <a:p>
            <a:pPr marL="257175" indent="-257175">
              <a:spcBef>
                <a:spcPct val="50000"/>
              </a:spcBef>
            </a:pPr>
            <a:r>
              <a:rPr lang="en-US" altLang="en-US" sz="2600" b="1" dirty="0">
                <a:latin typeface="HP001 4 hàng" panose="020B0603050302020204" pitchFamily="34" charset="0"/>
              </a:rPr>
              <a:t>    1cm =      m</a:t>
            </a:r>
          </a:p>
          <a:p>
            <a:pPr marL="257175" indent="-257175">
              <a:spcBef>
                <a:spcPct val="50000"/>
              </a:spcBef>
            </a:pPr>
            <a:endParaRPr lang="en-US" altLang="en-US" sz="2400" b="1" dirty="0">
              <a:latin typeface="HP001 4 hàng" panose="020B0603050302020204" pitchFamily="34" charset="0"/>
            </a:endParaRPr>
          </a:p>
          <a:p>
            <a:pPr marL="257175" indent="-257175">
              <a:spcBef>
                <a:spcPct val="50000"/>
              </a:spcBef>
            </a:pPr>
            <a:r>
              <a:rPr lang="en-US" altLang="en-US" sz="2600" b="1" dirty="0">
                <a:latin typeface="HP001 4 hàng" panose="020B0603050302020204" pitchFamily="34" charset="0"/>
              </a:rPr>
              <a:t>    1m  =      km</a:t>
            </a:r>
          </a:p>
        </p:txBody>
      </p:sp>
      <p:sp>
        <p:nvSpPr>
          <p:cNvPr id="12" name="TextBox 11"/>
          <p:cNvSpPr txBox="1"/>
          <p:nvPr/>
        </p:nvSpPr>
        <p:spPr>
          <a:xfrm flipH="1">
            <a:off x="1848548" y="786053"/>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3" name="TextBox 12"/>
          <p:cNvSpPr txBox="1"/>
          <p:nvPr/>
        </p:nvSpPr>
        <p:spPr>
          <a:xfrm flipH="1">
            <a:off x="1847449" y="1703702"/>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4" name="TextBox 13"/>
          <p:cNvSpPr txBox="1"/>
          <p:nvPr/>
        </p:nvSpPr>
        <p:spPr>
          <a:xfrm flipH="1">
            <a:off x="1749714" y="2907363"/>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grpSp>
        <p:nvGrpSpPr>
          <p:cNvPr id="2" name="Group 1"/>
          <p:cNvGrpSpPr/>
          <p:nvPr/>
        </p:nvGrpSpPr>
        <p:grpSpPr>
          <a:xfrm>
            <a:off x="1902647" y="719508"/>
            <a:ext cx="463108" cy="867089"/>
            <a:chOff x="1902647" y="719508"/>
            <a:chExt cx="463108" cy="867089"/>
          </a:xfrm>
        </p:grpSpPr>
        <p:sp>
          <p:nvSpPr>
            <p:cNvPr id="18" name="TextBox 17"/>
            <p:cNvSpPr txBox="1"/>
            <p:nvPr/>
          </p:nvSpPr>
          <p:spPr>
            <a:xfrm>
              <a:off x="1965154" y="719508"/>
              <a:ext cx="258725" cy="473207"/>
            </a:xfrm>
            <a:prstGeom prst="rect">
              <a:avLst/>
            </a:prstGeom>
            <a:noFill/>
          </p:spPr>
          <p:txBody>
            <a:bodyPr wrap="none" lIns="68580" tIns="34290" rIns="68580" bIns="34290" rtlCol="0">
              <a:spAutoFit/>
            </a:bodyPr>
            <a:lstStyle/>
            <a:p>
              <a:r>
                <a:rPr lang="en-US" sz="2600" b="1" dirty="0">
                  <a:solidFill>
                    <a:srgbClr val="FF3399"/>
                  </a:solidFill>
                  <a:latin typeface="HP001 4 hàng" panose="020B0603050302020204" pitchFamily="34" charset="0"/>
                </a:rPr>
                <a:t>1</a:t>
              </a:r>
            </a:p>
          </p:txBody>
        </p:sp>
        <p:sp>
          <p:nvSpPr>
            <p:cNvPr id="19" name="TextBox 18"/>
            <p:cNvSpPr txBox="1"/>
            <p:nvPr/>
          </p:nvSpPr>
          <p:spPr>
            <a:xfrm>
              <a:off x="1902647" y="1113390"/>
              <a:ext cx="463108" cy="473207"/>
            </a:xfrm>
            <a:prstGeom prst="rect">
              <a:avLst/>
            </a:prstGeom>
            <a:noFill/>
          </p:spPr>
          <p:txBody>
            <a:bodyPr wrap="none" lIns="68580" tIns="34290" rIns="68580" bIns="34290" rtlCol="0">
              <a:spAutoFit/>
            </a:bodyPr>
            <a:lstStyle/>
            <a:p>
              <a:r>
                <a:rPr lang="en-US" sz="2600" b="1" dirty="0">
                  <a:solidFill>
                    <a:srgbClr val="FF3399"/>
                  </a:solidFill>
                  <a:latin typeface="HP001 4 hàng" panose="020B0603050302020204" pitchFamily="34" charset="0"/>
                </a:rPr>
                <a:t>10</a:t>
              </a:r>
            </a:p>
          </p:txBody>
        </p:sp>
        <p:cxnSp>
          <p:nvCxnSpPr>
            <p:cNvPr id="20" name="Straight Connector 19"/>
            <p:cNvCxnSpPr/>
            <p:nvPr/>
          </p:nvCxnSpPr>
          <p:spPr>
            <a:xfrm>
              <a:off x="1938741" y="1056165"/>
              <a:ext cx="365697" cy="0"/>
            </a:xfrm>
            <a:prstGeom prst="line">
              <a:avLst/>
            </a:prstGeom>
            <a:ln>
              <a:solidFill>
                <a:srgbClr val="FF3399"/>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1762355" y="1648885"/>
            <a:ext cx="667490" cy="867090"/>
            <a:chOff x="1800455" y="1572685"/>
            <a:chExt cx="667490" cy="867090"/>
          </a:xfrm>
        </p:grpSpPr>
        <p:sp>
          <p:nvSpPr>
            <p:cNvPr id="21" name="TextBox 20"/>
            <p:cNvSpPr txBox="1"/>
            <p:nvPr/>
          </p:nvSpPr>
          <p:spPr>
            <a:xfrm>
              <a:off x="1965154" y="1572685"/>
              <a:ext cx="258725" cy="473207"/>
            </a:xfrm>
            <a:prstGeom prst="rect">
              <a:avLst/>
            </a:prstGeom>
            <a:noFill/>
          </p:spPr>
          <p:txBody>
            <a:bodyPr wrap="none" lIns="68580" tIns="34290" rIns="68580" bIns="34290" rtlCol="0">
              <a:spAutoFit/>
            </a:bodyPr>
            <a:lstStyle/>
            <a:p>
              <a:r>
                <a:rPr lang="en-US" sz="2600" b="1" dirty="0">
                  <a:solidFill>
                    <a:srgbClr val="FF3399"/>
                  </a:solidFill>
                  <a:latin typeface="HP001 4 hàng" panose="020B0603050302020204" pitchFamily="34" charset="0"/>
                </a:rPr>
                <a:t>1</a:t>
              </a:r>
            </a:p>
          </p:txBody>
        </p:sp>
        <p:sp>
          <p:nvSpPr>
            <p:cNvPr id="22" name="TextBox 21"/>
            <p:cNvSpPr txBox="1"/>
            <p:nvPr/>
          </p:nvSpPr>
          <p:spPr>
            <a:xfrm>
              <a:off x="1800455" y="1966568"/>
              <a:ext cx="667490" cy="473207"/>
            </a:xfrm>
            <a:prstGeom prst="rect">
              <a:avLst/>
            </a:prstGeom>
            <a:noFill/>
          </p:spPr>
          <p:txBody>
            <a:bodyPr wrap="none" lIns="68580" tIns="34290" rIns="68580" bIns="34290" rtlCol="0">
              <a:spAutoFit/>
            </a:bodyPr>
            <a:lstStyle/>
            <a:p>
              <a:r>
                <a:rPr lang="en-US" sz="2600" b="1" dirty="0">
                  <a:solidFill>
                    <a:srgbClr val="FF3399"/>
                  </a:solidFill>
                  <a:latin typeface="HP001 4 hàng" panose="020B0603050302020204" pitchFamily="34" charset="0"/>
                </a:rPr>
                <a:t>100</a:t>
              </a:r>
            </a:p>
          </p:txBody>
        </p:sp>
        <p:cxnSp>
          <p:nvCxnSpPr>
            <p:cNvPr id="23" name="Straight Connector 22"/>
            <p:cNvCxnSpPr/>
            <p:nvPr/>
          </p:nvCxnSpPr>
          <p:spPr>
            <a:xfrm>
              <a:off x="1938741" y="1909342"/>
              <a:ext cx="365697" cy="0"/>
            </a:xfrm>
            <a:prstGeom prst="line">
              <a:avLst/>
            </a:prstGeom>
            <a:ln>
              <a:solidFill>
                <a:srgbClr val="FF3399"/>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1645259" y="2834658"/>
            <a:ext cx="871874" cy="885539"/>
            <a:chOff x="1708759" y="2783858"/>
            <a:chExt cx="871874" cy="885539"/>
          </a:xfrm>
        </p:grpSpPr>
        <p:sp>
          <p:nvSpPr>
            <p:cNvPr id="24" name="TextBox 23"/>
            <p:cNvSpPr txBox="1"/>
            <p:nvPr/>
          </p:nvSpPr>
          <p:spPr>
            <a:xfrm>
              <a:off x="1906906" y="2783858"/>
              <a:ext cx="258725" cy="473207"/>
            </a:xfrm>
            <a:prstGeom prst="rect">
              <a:avLst/>
            </a:prstGeom>
            <a:noFill/>
          </p:spPr>
          <p:txBody>
            <a:bodyPr wrap="none" lIns="68580" tIns="34290" rIns="68580" bIns="34290" rtlCol="0">
              <a:spAutoFit/>
            </a:bodyPr>
            <a:lstStyle/>
            <a:p>
              <a:r>
                <a:rPr lang="en-US" sz="2600" b="1" dirty="0">
                  <a:solidFill>
                    <a:srgbClr val="FF3399"/>
                  </a:solidFill>
                  <a:latin typeface="HP001 4 hàng" panose="020B0603050302020204" pitchFamily="34" charset="0"/>
                </a:rPr>
                <a:t>1</a:t>
              </a:r>
            </a:p>
          </p:txBody>
        </p:sp>
        <p:sp>
          <p:nvSpPr>
            <p:cNvPr id="25" name="TextBox 24"/>
            <p:cNvSpPr txBox="1"/>
            <p:nvPr/>
          </p:nvSpPr>
          <p:spPr>
            <a:xfrm>
              <a:off x="1708759" y="3196190"/>
              <a:ext cx="871874" cy="473207"/>
            </a:xfrm>
            <a:prstGeom prst="rect">
              <a:avLst/>
            </a:prstGeom>
            <a:noFill/>
          </p:spPr>
          <p:txBody>
            <a:bodyPr wrap="none" lIns="68580" tIns="34290" rIns="68580" bIns="34290" rtlCol="0">
              <a:spAutoFit/>
            </a:bodyPr>
            <a:lstStyle/>
            <a:p>
              <a:r>
                <a:rPr lang="en-US" sz="2600" b="1" dirty="0">
                  <a:solidFill>
                    <a:srgbClr val="FF3399"/>
                  </a:solidFill>
                  <a:latin typeface="HP001 4 hàng" panose="020B0603050302020204" pitchFamily="34" charset="0"/>
                </a:rPr>
                <a:t>1000</a:t>
              </a:r>
            </a:p>
          </p:txBody>
        </p:sp>
        <p:cxnSp>
          <p:nvCxnSpPr>
            <p:cNvPr id="26" name="Straight Connector 25"/>
            <p:cNvCxnSpPr/>
            <p:nvPr/>
          </p:nvCxnSpPr>
          <p:spPr>
            <a:xfrm flipV="1">
              <a:off x="1813585" y="3118076"/>
              <a:ext cx="581780" cy="2439"/>
            </a:xfrm>
            <a:prstGeom prst="line">
              <a:avLst/>
            </a:prstGeom>
            <a:ln>
              <a:solidFill>
                <a:srgbClr val="FF3399"/>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7" name="Google Shape;2147;p38"/>
              <p:cNvSpPr txBox="1">
                <a:spLocks/>
              </p:cNvSpPr>
              <p:nvPr/>
            </p:nvSpPr>
            <p:spPr>
              <a:xfrm>
                <a:off x="4163926" y="1601365"/>
                <a:ext cx="4684699" cy="18822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1pPr>
                <a:lvl2pPr marL="914400" marR="0" lvl="1"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2pPr>
                <a:lvl3pPr marL="1371600" marR="0" lvl="2"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3pPr>
                <a:lvl4pPr marL="1828800" marR="0" lvl="3"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4pPr>
                <a:lvl5pPr marL="2286000" marR="0" lvl="4"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5pPr>
                <a:lvl6pPr marL="2743200" marR="0" lvl="5"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6pPr>
                <a:lvl7pPr marL="3200400" marR="0" lvl="6"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7pPr>
                <a:lvl8pPr marL="3657600" marR="0" lvl="7"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8pPr>
                <a:lvl9pPr marL="4114800" marR="0" lvl="8"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9pPr>
              </a:lstStyle>
              <a:p>
                <a:pPr marL="0" indent="0" algn="just">
                  <a:buClr>
                    <a:schemeClr val="dk1"/>
                  </a:buClr>
                  <a:buSzPts val="1100"/>
                  <a:buFont typeface="Catamaran"/>
                  <a:buNone/>
                </a:pPr>
                <a:r>
                  <a:rPr lang="en-US" sz="2200" i="1" dirty="0">
                    <a:solidFill>
                      <a:srgbClr val="0070C0"/>
                    </a:solidFill>
                    <a:latin typeface="UTM Bienvenue" pitchFamily="18" charset="0"/>
                  </a:rPr>
                  <a:t>Với 2 </a:t>
                </a:r>
                <a:r>
                  <a:rPr lang="en-US" sz="2200" i="1" dirty="0" err="1">
                    <a:solidFill>
                      <a:srgbClr val="0070C0"/>
                    </a:solidFill>
                    <a:latin typeface="UTM Bienvenue" pitchFamily="18" charset="0"/>
                  </a:rPr>
                  <a:t>đơn</a:t>
                </a:r>
                <a:r>
                  <a:rPr lang="en-US" sz="2200" i="1" dirty="0">
                    <a:solidFill>
                      <a:srgbClr val="0070C0"/>
                    </a:solidFill>
                    <a:latin typeface="UTM Bienvenue" pitchFamily="18" charset="0"/>
                  </a:rPr>
                  <a:t> </a:t>
                </a:r>
                <a:r>
                  <a:rPr lang="en-US" sz="2200" i="1" dirty="0" err="1">
                    <a:solidFill>
                      <a:srgbClr val="0070C0"/>
                    </a:solidFill>
                    <a:latin typeface="UTM Bienvenue" pitchFamily="18" charset="0"/>
                  </a:rPr>
                  <a:t>vị</a:t>
                </a:r>
                <a:r>
                  <a:rPr lang="en-US" sz="2200" i="1" dirty="0">
                    <a:solidFill>
                      <a:srgbClr val="0070C0"/>
                    </a:solidFill>
                    <a:latin typeface="UTM Bienvenue" pitchFamily="18" charset="0"/>
                  </a:rPr>
                  <a:t> </a:t>
                </a:r>
                <a:r>
                  <a:rPr lang="en-US" sz="2200" i="1" dirty="0" err="1">
                    <a:solidFill>
                      <a:srgbClr val="0070C0"/>
                    </a:solidFill>
                    <a:latin typeface="UTM Bienvenue" pitchFamily="18" charset="0"/>
                  </a:rPr>
                  <a:t>liền</a:t>
                </a:r>
                <a:r>
                  <a:rPr lang="en-US" sz="2200" i="1" dirty="0">
                    <a:solidFill>
                      <a:srgbClr val="0070C0"/>
                    </a:solidFill>
                    <a:latin typeface="UTM Bienvenue" pitchFamily="18" charset="0"/>
                  </a:rPr>
                  <a:t> </a:t>
                </a:r>
                <a:r>
                  <a:rPr lang="en-US" sz="2200" i="1" dirty="0" err="1">
                    <a:solidFill>
                      <a:srgbClr val="0070C0"/>
                    </a:solidFill>
                    <a:latin typeface="UTM Bienvenue" pitchFamily="18" charset="0"/>
                  </a:rPr>
                  <a:t>kề</a:t>
                </a:r>
                <a:r>
                  <a:rPr lang="en-US" sz="2200" i="1" dirty="0">
                    <a:solidFill>
                      <a:srgbClr val="0070C0"/>
                    </a:solidFill>
                    <a:latin typeface="UTM Bienvenue" pitchFamily="18" charset="0"/>
                  </a:rPr>
                  <a:t> t</a:t>
                </a:r>
                <a:r>
                  <a:rPr lang="vi-VN" sz="2200" i="1" dirty="0">
                    <a:solidFill>
                      <a:srgbClr val="0070C0"/>
                    </a:solidFill>
                    <a:latin typeface="UTM Bienvenue" pitchFamily="18" charset="0"/>
                  </a:rPr>
                  <a:t>rong bảng đơn vị đo độ dài</a:t>
                </a:r>
                <a:r>
                  <a:rPr lang="en-US" sz="2200" i="1" dirty="0">
                    <a:solidFill>
                      <a:srgbClr val="0070C0"/>
                    </a:solidFill>
                    <a:latin typeface="UTM Bienvenue" pitchFamily="18" charset="0"/>
                  </a:rPr>
                  <a:t>:</a:t>
                </a:r>
              </a:p>
              <a:p>
                <a:pPr marL="0" indent="0" algn="just">
                  <a:buClr>
                    <a:schemeClr val="dk1"/>
                  </a:buClr>
                  <a:buSzPts val="1100"/>
                  <a:buFont typeface="Catamaran"/>
                  <a:buNone/>
                </a:pPr>
                <a:r>
                  <a:rPr lang="en-US" sz="2200" i="1" dirty="0">
                    <a:solidFill>
                      <a:srgbClr val="0070C0"/>
                    </a:solidFill>
                    <a:latin typeface="UTM Bienvenue" pitchFamily="18" charset="0"/>
                  </a:rPr>
                  <a:t>- Đ</a:t>
                </a:r>
                <a:r>
                  <a:rPr lang="vi-VN" sz="2200" i="1" dirty="0">
                    <a:solidFill>
                      <a:srgbClr val="0070C0"/>
                    </a:solidFill>
                    <a:latin typeface="UTM Bienvenue" pitchFamily="18" charset="0"/>
                  </a:rPr>
                  <a:t>ơn vị </a:t>
                </a:r>
                <a:r>
                  <a:rPr lang="en-US" sz="2200" i="1" dirty="0" err="1">
                    <a:solidFill>
                      <a:srgbClr val="0070C0"/>
                    </a:solidFill>
                    <a:latin typeface="UTM Bienvenue" pitchFamily="18" charset="0"/>
                  </a:rPr>
                  <a:t>bé</a:t>
                </a:r>
                <a:r>
                  <a:rPr lang="en-US" sz="2200" i="1" dirty="0">
                    <a:solidFill>
                      <a:srgbClr val="0070C0"/>
                    </a:solidFill>
                    <a:latin typeface="UTM Bienvenue" pitchFamily="18" charset="0"/>
                  </a:rPr>
                  <a:t> </a:t>
                </a:r>
                <a:r>
                  <a:rPr lang="en-US" sz="2200" i="1" dirty="0" err="1">
                    <a:solidFill>
                      <a:srgbClr val="0070C0"/>
                    </a:solidFill>
                    <a:latin typeface="UTM Bienvenue" pitchFamily="18" charset="0"/>
                  </a:rPr>
                  <a:t>bằng</a:t>
                </a:r>
                <a:r>
                  <a:rPr lang="en-US" sz="2200" i="1" dirty="0">
                    <a:solidFill>
                      <a:srgbClr val="0070C0"/>
                    </a:solidFill>
                    <a:latin typeface="UTM Bienvenue" pitchFamily="18" charset="0"/>
                  </a:rPr>
                  <a:t> </a:t>
                </a:r>
                <a:r>
                  <a:rPr lang="vi-VN" sz="2200" i="1" dirty="0">
                    <a:solidFill>
                      <a:srgbClr val="0070C0"/>
                    </a:solidFill>
                    <a:latin typeface="UTM Bienvenue" pitchFamily="18" charset="0"/>
                  </a:rPr>
                  <a:t> </a:t>
                </a:r>
                <a:r>
                  <a:rPr lang="en-US" sz="2200" i="1" dirty="0">
                    <a:solidFill>
                      <a:srgbClr val="0070C0"/>
                    </a:solidFill>
                    <a:latin typeface="UTM Bienvenue" pitchFamily="18" charset="0"/>
                  </a:rPr>
                  <a:t> </a:t>
                </a:r>
                <a14:m>
                  <m:oMath xmlns:m="http://schemas.openxmlformats.org/officeDocument/2006/math">
                    <m:f>
                      <m:fPr>
                        <m:ctrlPr>
                          <a:rPr lang="en-US" sz="3200" b="1" i="1" smtClean="0">
                            <a:solidFill>
                              <a:srgbClr val="0070C0"/>
                            </a:solidFill>
                            <a:latin typeface="Cambria Math" panose="02040503050406030204" pitchFamily="18" charset="0"/>
                          </a:rPr>
                        </m:ctrlPr>
                      </m:fPr>
                      <m:num>
                        <m:r>
                          <a:rPr lang="en-US" sz="3200" b="1" i="1" smtClean="0">
                            <a:solidFill>
                              <a:srgbClr val="0070C0"/>
                            </a:solidFill>
                            <a:latin typeface="Cambria Math"/>
                          </a:rPr>
                          <m:t>𝟏</m:t>
                        </m:r>
                      </m:num>
                      <m:den>
                        <m:r>
                          <a:rPr lang="en-US" sz="3200" b="1" i="1" smtClean="0">
                            <a:solidFill>
                              <a:srgbClr val="0070C0"/>
                            </a:solidFill>
                            <a:latin typeface="Cambria Math"/>
                          </a:rPr>
                          <m:t>𝟏𝟎</m:t>
                        </m:r>
                      </m:den>
                    </m:f>
                  </m:oMath>
                </a14:m>
                <a:r>
                  <a:rPr lang="en-US" sz="2200" i="1" dirty="0">
                    <a:solidFill>
                      <a:srgbClr val="0070C0"/>
                    </a:solidFill>
                    <a:latin typeface="UTM Bienvenue" pitchFamily="18" charset="0"/>
                  </a:rPr>
                  <a:t>   đơn </a:t>
                </a:r>
                <a:r>
                  <a:rPr lang="en-US" sz="2200" i="1" dirty="0" err="1">
                    <a:solidFill>
                      <a:srgbClr val="0070C0"/>
                    </a:solidFill>
                    <a:latin typeface="UTM Bienvenue" pitchFamily="18" charset="0"/>
                  </a:rPr>
                  <a:t>vị</a:t>
                </a:r>
                <a:r>
                  <a:rPr lang="en-US" sz="2200" i="1" dirty="0">
                    <a:solidFill>
                      <a:srgbClr val="0070C0"/>
                    </a:solidFill>
                    <a:latin typeface="UTM Bienvenue" pitchFamily="18" charset="0"/>
                  </a:rPr>
                  <a:t> </a:t>
                </a:r>
                <a:r>
                  <a:rPr lang="en-US" sz="2200" i="1" dirty="0" err="1">
                    <a:solidFill>
                      <a:srgbClr val="0070C0"/>
                    </a:solidFill>
                    <a:latin typeface="UTM Bienvenue" pitchFamily="18" charset="0"/>
                  </a:rPr>
                  <a:t>lớn</a:t>
                </a:r>
                <a:r>
                  <a:rPr lang="en-US" sz="2200" i="1" dirty="0">
                    <a:solidFill>
                      <a:srgbClr val="0070C0"/>
                    </a:solidFill>
                    <a:latin typeface="UTM Bienvenue" pitchFamily="18" charset="0"/>
                  </a:rPr>
                  <a:t>.</a:t>
                </a:r>
                <a:r>
                  <a:rPr lang="vi-VN" sz="2200" i="1" dirty="0">
                    <a:solidFill>
                      <a:srgbClr val="0070C0"/>
                    </a:solidFill>
                    <a:latin typeface="UTM Bienvenue" pitchFamily="18" charset="0"/>
                  </a:rPr>
                  <a:t> </a:t>
                </a:r>
              </a:p>
            </p:txBody>
          </p:sp>
        </mc:Choice>
        <mc:Fallback xmlns="">
          <p:sp>
            <p:nvSpPr>
              <p:cNvPr id="27" name="Google Shape;2147;p38"/>
              <p:cNvSpPr txBox="1">
                <a:spLocks noRot="1" noChangeAspect="1" noMove="1" noResize="1" noEditPoints="1" noAdjustHandles="1" noChangeArrowheads="1" noChangeShapeType="1" noTextEdit="1"/>
              </p:cNvSpPr>
              <p:nvPr/>
            </p:nvSpPr>
            <p:spPr>
              <a:xfrm>
                <a:off x="4163926" y="1601365"/>
                <a:ext cx="4684699" cy="1882228"/>
              </a:xfrm>
              <a:prstGeom prst="rect">
                <a:avLst/>
              </a:prstGeom>
              <a:blipFill rotWithShape="1">
                <a:blip r:embed="rId5"/>
                <a:stretch>
                  <a:fillRect l="-1560" r="-1691"/>
                </a:stretch>
              </a:blipFill>
              <a:ln>
                <a:noFill/>
              </a:ln>
            </p:spPr>
            <p:txBody>
              <a:bodyPr/>
              <a:lstStyle/>
              <a:p>
                <a:r>
                  <a:rPr lang="en-US">
                    <a:noFill/>
                  </a:rPr>
                  <a:t> </a:t>
                </a:r>
              </a:p>
            </p:txBody>
          </p:sp>
        </mc:Fallback>
      </mc:AlternateContent>
      <p:sp>
        <p:nvSpPr>
          <p:cNvPr id="30" name="Right Arrow 29"/>
          <p:cNvSpPr/>
          <p:nvPr/>
        </p:nvSpPr>
        <p:spPr>
          <a:xfrm>
            <a:off x="3551500" y="2006182"/>
            <a:ext cx="547325" cy="242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346763" y="2978709"/>
            <a:ext cx="9764301" cy="2734549"/>
            <a:chOff x="-346763" y="2978709"/>
            <a:chExt cx="9764301" cy="2734549"/>
          </a:xfrm>
        </p:grpSpPr>
        <p:pic>
          <p:nvPicPr>
            <p:cNvPr id="44" name="Picture 7"/>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55312"/>
            <a:stretch/>
          </p:blipFill>
          <p:spPr>
            <a:xfrm>
              <a:off x="7504957" y="4313191"/>
              <a:ext cx="1709381" cy="814678"/>
            </a:xfrm>
            <a:prstGeom prst="rect">
              <a:avLst/>
            </a:prstGeom>
          </p:spPr>
        </p:pic>
        <p:pic>
          <p:nvPicPr>
            <p:cNvPr id="43"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778272" y="4313190"/>
              <a:ext cx="3825162" cy="830309"/>
            </a:xfrm>
            <a:prstGeom prst="rect">
              <a:avLst/>
            </a:prstGeom>
          </p:spPr>
        </p:pic>
        <p:pic>
          <p:nvPicPr>
            <p:cNvPr id="42"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4313190"/>
              <a:ext cx="3825162" cy="845939"/>
            </a:xfrm>
            <a:prstGeom prst="rect">
              <a:avLst/>
            </a:prstGeom>
          </p:spPr>
        </p:pic>
        <p:pic>
          <p:nvPicPr>
            <p:cNvPr id="34" name="Picture 3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46763" y="3000740"/>
              <a:ext cx="2712518" cy="2712518"/>
            </a:xfrm>
            <a:prstGeom prst="rect">
              <a:avLst/>
            </a:prstGeom>
          </p:spPr>
        </p:pic>
        <p:pic>
          <p:nvPicPr>
            <p:cNvPr id="35" name="Picture 3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58521" y="3272954"/>
              <a:ext cx="2440304" cy="2440304"/>
            </a:xfrm>
            <a:prstGeom prst="rect">
              <a:avLst/>
            </a:prstGeom>
          </p:spPr>
        </p:pic>
        <p:pic>
          <p:nvPicPr>
            <p:cNvPr id="36" name="Picture 3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291151" y="3071261"/>
              <a:ext cx="2576411" cy="2576411"/>
            </a:xfrm>
            <a:prstGeom prst="rect">
              <a:avLst/>
            </a:prstGeom>
          </p:spPr>
        </p:pic>
        <p:pic>
          <p:nvPicPr>
            <p:cNvPr id="38" name="Picture 3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248905" y="3428697"/>
              <a:ext cx="2128818" cy="2128818"/>
            </a:xfrm>
            <a:prstGeom prst="rect">
              <a:avLst/>
            </a:prstGeom>
          </p:spPr>
        </p:pic>
        <p:pic>
          <p:nvPicPr>
            <p:cNvPr id="39" name="Picture 3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748575" y="2978709"/>
              <a:ext cx="2668963" cy="2668963"/>
            </a:xfrm>
            <a:prstGeom prst="rect">
              <a:avLst/>
            </a:prstGeom>
          </p:spPr>
        </p:pic>
      </p:grpSp>
    </p:spTree>
    <p:extLst>
      <p:ext uri="{BB962C8B-B14F-4D97-AF65-F5344CB8AC3E}">
        <p14:creationId xmlns:p14="http://schemas.microsoft.com/office/powerpoint/2010/main" val="28829981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grpId="0" nodeType="clickEffect">
                                  <p:stCondLst>
                                    <p:cond delay="0"/>
                                  </p:stCondLst>
                                  <p:childTnLst>
                                    <p:animEffect transition="out" filter="circle(out)">
                                      <p:cBhvr>
                                        <p:cTn id="20" dur="1000"/>
                                        <p:tgtEl>
                                          <p:spTgt spid="12"/>
                                        </p:tgtEl>
                                      </p:cBhvr>
                                    </p:animEffect>
                                    <p:set>
                                      <p:cBhvr>
                                        <p:cTn id="21" dur="1" fill="hold">
                                          <p:stCondLst>
                                            <p:cond delay="999"/>
                                          </p:stCondLst>
                                        </p:cTn>
                                        <p:tgtEl>
                                          <p:spTgt spid="12"/>
                                        </p:tgtEl>
                                        <p:attrNameLst>
                                          <p:attrName>style.visibility</p:attrName>
                                        </p:attrNameLst>
                                      </p:cBhvr>
                                      <p:to>
                                        <p:strVal val="hidden"/>
                                      </p:to>
                                    </p:se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1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xit" presetSubtype="32" fill="hold" grpId="0" nodeType="clickEffect">
                                  <p:stCondLst>
                                    <p:cond delay="0"/>
                                  </p:stCondLst>
                                  <p:childTnLst>
                                    <p:animEffect transition="out" filter="circle(out)">
                                      <p:cBhvr>
                                        <p:cTn id="29" dur="1000"/>
                                        <p:tgtEl>
                                          <p:spTgt spid="13"/>
                                        </p:tgtEl>
                                      </p:cBhvr>
                                    </p:animEffect>
                                    <p:set>
                                      <p:cBhvr>
                                        <p:cTn id="30" dur="1" fill="hold">
                                          <p:stCondLst>
                                            <p:cond delay="999"/>
                                          </p:stCondLst>
                                        </p:cTn>
                                        <p:tgtEl>
                                          <p:spTgt spid="13"/>
                                        </p:tgtEl>
                                        <p:attrNameLst>
                                          <p:attrName>style.visibility</p:attrName>
                                        </p:attrNameLst>
                                      </p:cBhvr>
                                      <p:to>
                                        <p:strVal val="hidden"/>
                                      </p:to>
                                    </p:se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10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xit" presetSubtype="32" fill="hold" grpId="0" nodeType="clickEffect">
                                  <p:stCondLst>
                                    <p:cond delay="0"/>
                                  </p:stCondLst>
                                  <p:childTnLst>
                                    <p:animEffect transition="out" filter="circle(out)">
                                      <p:cBhvr>
                                        <p:cTn id="38" dur="1000"/>
                                        <p:tgtEl>
                                          <p:spTgt spid="14"/>
                                        </p:tgtEl>
                                      </p:cBhvr>
                                    </p:animEffect>
                                    <p:set>
                                      <p:cBhvr>
                                        <p:cTn id="39" dur="1" fill="hold">
                                          <p:stCondLst>
                                            <p:cond delay="999"/>
                                          </p:stCondLst>
                                        </p:cTn>
                                        <p:tgtEl>
                                          <p:spTgt spid="14"/>
                                        </p:tgtEl>
                                        <p:attrNameLst>
                                          <p:attrName>style.visibility</p:attrName>
                                        </p:attrNameLst>
                                      </p:cBhvr>
                                      <p:to>
                                        <p:strVal val="hidden"/>
                                      </p:to>
                                    </p:set>
                                  </p:childTnLst>
                                </p:cTn>
                              </p:par>
                            </p:childTnLst>
                          </p:cTn>
                        </p:par>
                        <p:par>
                          <p:cTn id="40" fill="hold">
                            <p:stCondLst>
                              <p:cond delay="1000"/>
                            </p:stCondLst>
                            <p:childTnLst>
                              <p:par>
                                <p:cTn id="41" presetID="22" presetClass="entr" presetSubtype="1"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1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animEffect transition="in" filter="wipe(left)">
                                      <p:cBhvr>
                                        <p:cTn id="52" dur="750"/>
                                        <p:tgtEl>
                                          <p:spTgt spid="2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7">
                                            <p:txEl>
                                              <p:pRg st="1" end="1"/>
                                            </p:txEl>
                                          </p:spTgt>
                                        </p:tgtEl>
                                        <p:attrNameLst>
                                          <p:attrName>style.visibility</p:attrName>
                                        </p:attrNameLst>
                                      </p:cBhvr>
                                      <p:to>
                                        <p:strVal val="visible"/>
                                      </p:to>
                                    </p:set>
                                    <p:animEffect transition="in" filter="wipe(left)">
                                      <p:cBhvr>
                                        <p:cTn id="57" dur="75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2" grpId="0"/>
      <p:bldP spid="12" grpId="1"/>
      <p:bldP spid="13" grpId="0"/>
      <p:bldP spid="13" grpId="1"/>
      <p:bldP spid="14" grpId="0"/>
      <p:bldP spid="14" grpId="1"/>
      <p:bldP spid="27" grpId="0" build="p"/>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6" name="TextBox 5"/>
          <p:cNvSpPr txBox="1"/>
          <p:nvPr/>
        </p:nvSpPr>
        <p:spPr>
          <a:xfrm>
            <a:off x="416107" y="202164"/>
            <a:ext cx="6670769" cy="530915"/>
          </a:xfrm>
          <a:prstGeom prst="rect">
            <a:avLst/>
          </a:prstGeom>
          <a:noFill/>
        </p:spPr>
        <p:txBody>
          <a:bodyPr wrap="none" lIns="68580" tIns="34290" rIns="68580" bIns="34290" rtlCol="0">
            <a:spAutoFit/>
          </a:bodyPr>
          <a:lstStyle/>
          <a:p>
            <a:r>
              <a:rPr lang="en-US" sz="3000" b="1" u="sng" dirty="0" err="1">
                <a:solidFill>
                  <a:srgbClr val="FFFF00"/>
                </a:solidFill>
                <a:latin typeface="HP001 4 hàng" panose="020B0603050302020204" pitchFamily="34" charset="0"/>
              </a:rPr>
              <a:t>Bài</a:t>
            </a:r>
            <a:r>
              <a:rPr lang="en-US" sz="3000" b="1" u="sng" dirty="0">
                <a:solidFill>
                  <a:srgbClr val="FFFF00"/>
                </a:solidFill>
                <a:latin typeface="HP001 4 hàng" panose="020B0603050302020204" pitchFamily="34" charset="0"/>
              </a:rPr>
              <a:t> 2</a:t>
            </a:r>
            <a:r>
              <a:rPr lang="en-US" sz="3000" b="1" dirty="0">
                <a:solidFill>
                  <a:srgbClr val="FFFF00"/>
                </a:solidFill>
                <a:latin typeface="HP001 4 hàng" panose="020B0603050302020204" pitchFamily="34" charset="0"/>
              </a:rPr>
              <a:t>: </a:t>
            </a:r>
            <a:r>
              <a:rPr lang="en-US" sz="3000" b="1" dirty="0" err="1">
                <a:solidFill>
                  <a:srgbClr val="FFFF00"/>
                </a:solidFill>
                <a:latin typeface="HP001 4 hàng" panose="020B0603050302020204" pitchFamily="34" charset="0"/>
              </a:rPr>
              <a:t>Viết</a:t>
            </a:r>
            <a:r>
              <a:rPr lang="en-US" sz="3000" b="1" dirty="0">
                <a:solidFill>
                  <a:srgbClr val="FFFF00"/>
                </a:solidFill>
                <a:latin typeface="HP001 4 hàng" panose="020B0603050302020204" pitchFamily="34" charset="0"/>
              </a:rPr>
              <a:t> </a:t>
            </a:r>
            <a:r>
              <a:rPr lang="en-US" sz="3000" b="1" dirty="0" err="1">
                <a:solidFill>
                  <a:srgbClr val="FFFF00"/>
                </a:solidFill>
                <a:latin typeface="HP001 4 hàng" panose="020B0603050302020204" pitchFamily="34" charset="0"/>
              </a:rPr>
              <a:t>số</a:t>
            </a:r>
            <a:r>
              <a:rPr lang="en-US" sz="3000" b="1" dirty="0">
                <a:solidFill>
                  <a:srgbClr val="FFFF00"/>
                </a:solidFill>
                <a:latin typeface="HP001 4 hàng" panose="020B0603050302020204" pitchFamily="34" charset="0"/>
              </a:rPr>
              <a:t> </a:t>
            </a:r>
            <a:r>
              <a:rPr lang="en-US" sz="3000" b="1" dirty="0" err="1">
                <a:solidFill>
                  <a:srgbClr val="FFFF00"/>
                </a:solidFill>
                <a:latin typeface="HP001 4 hàng" panose="020B0603050302020204" pitchFamily="34" charset="0"/>
              </a:rPr>
              <a:t>thích</a:t>
            </a:r>
            <a:r>
              <a:rPr lang="en-US" sz="3000" b="1" dirty="0">
                <a:solidFill>
                  <a:srgbClr val="FFFF00"/>
                </a:solidFill>
                <a:latin typeface="HP001 4 hàng" panose="020B0603050302020204" pitchFamily="34" charset="0"/>
              </a:rPr>
              <a:t> </a:t>
            </a:r>
            <a:r>
              <a:rPr lang="en-US" sz="3000" b="1" dirty="0" err="1">
                <a:solidFill>
                  <a:srgbClr val="FFFF00"/>
                </a:solidFill>
                <a:latin typeface="HP001 4 hàng" panose="020B0603050302020204" pitchFamily="34" charset="0"/>
              </a:rPr>
              <a:t>hợp</a:t>
            </a:r>
            <a:r>
              <a:rPr lang="en-US" sz="3000" b="1" dirty="0">
                <a:solidFill>
                  <a:srgbClr val="FFFF00"/>
                </a:solidFill>
                <a:latin typeface="HP001 4 hàng" panose="020B0603050302020204" pitchFamily="34" charset="0"/>
              </a:rPr>
              <a:t> </a:t>
            </a:r>
            <a:r>
              <a:rPr lang="en-US" sz="3000" b="1" dirty="0" err="1">
                <a:solidFill>
                  <a:srgbClr val="FFFF00"/>
                </a:solidFill>
                <a:latin typeface="HP001 4 hàng" panose="020B0603050302020204" pitchFamily="34" charset="0"/>
              </a:rPr>
              <a:t>vào</a:t>
            </a:r>
            <a:r>
              <a:rPr lang="en-US" sz="3000" b="1" dirty="0">
                <a:solidFill>
                  <a:srgbClr val="FFFF00"/>
                </a:solidFill>
                <a:latin typeface="HP001 4 hàng" panose="020B0603050302020204" pitchFamily="34" charset="0"/>
              </a:rPr>
              <a:t> </a:t>
            </a:r>
            <a:r>
              <a:rPr lang="en-US" sz="3000" b="1" dirty="0" err="1">
                <a:solidFill>
                  <a:srgbClr val="FFFF00"/>
                </a:solidFill>
                <a:latin typeface="HP001 4 hàng" panose="020B0603050302020204" pitchFamily="34" charset="0"/>
              </a:rPr>
              <a:t>chỗ</a:t>
            </a:r>
            <a:r>
              <a:rPr lang="en-US" sz="3000" b="1" dirty="0">
                <a:solidFill>
                  <a:srgbClr val="FFFF00"/>
                </a:solidFill>
                <a:latin typeface="HP001 4 hàng" panose="020B0603050302020204" pitchFamily="34" charset="0"/>
              </a:rPr>
              <a:t> </a:t>
            </a:r>
            <a:r>
              <a:rPr lang="en-US" sz="3000" b="1" dirty="0" err="1">
                <a:solidFill>
                  <a:srgbClr val="FFFF00"/>
                </a:solidFill>
                <a:latin typeface="HP001 4 hàng" panose="020B0603050302020204" pitchFamily="34" charset="0"/>
              </a:rPr>
              <a:t>chấm</a:t>
            </a:r>
            <a:r>
              <a:rPr lang="en-US" sz="3000" b="1" dirty="0">
                <a:solidFill>
                  <a:srgbClr val="FFFF00"/>
                </a:solidFill>
                <a:latin typeface="HP001 4 hàng" panose="020B0603050302020204" pitchFamily="34" charset="0"/>
              </a:rPr>
              <a:t>:</a:t>
            </a:r>
          </a:p>
        </p:txBody>
      </p:sp>
      <p:sp>
        <p:nvSpPr>
          <p:cNvPr id="23" name="TextBox 22"/>
          <p:cNvSpPr txBox="1"/>
          <p:nvPr/>
        </p:nvSpPr>
        <p:spPr>
          <a:xfrm>
            <a:off x="2531302" y="875997"/>
            <a:ext cx="4555574"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4km 37m =      m      </a:t>
            </a:r>
          </a:p>
        </p:txBody>
      </p:sp>
      <p:sp>
        <p:nvSpPr>
          <p:cNvPr id="24" name="TextBox 23"/>
          <p:cNvSpPr txBox="1"/>
          <p:nvPr/>
        </p:nvSpPr>
        <p:spPr>
          <a:xfrm>
            <a:off x="4913944" y="882739"/>
            <a:ext cx="631423"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a:t>
            </a:r>
          </a:p>
        </p:txBody>
      </p:sp>
      <p:sp>
        <p:nvSpPr>
          <p:cNvPr id="25" name="TextBox 24"/>
          <p:cNvSpPr txBox="1"/>
          <p:nvPr/>
        </p:nvSpPr>
        <p:spPr>
          <a:xfrm>
            <a:off x="2590661" y="1532348"/>
            <a:ext cx="4386057"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8m 12cm =     cm      </a:t>
            </a:r>
          </a:p>
        </p:txBody>
      </p:sp>
      <p:sp>
        <p:nvSpPr>
          <p:cNvPr id="26" name="TextBox 25"/>
          <p:cNvSpPr txBox="1"/>
          <p:nvPr/>
        </p:nvSpPr>
        <p:spPr>
          <a:xfrm>
            <a:off x="4808888" y="1532348"/>
            <a:ext cx="631423"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a:t>
            </a:r>
          </a:p>
        </p:txBody>
      </p:sp>
      <p:sp>
        <p:nvSpPr>
          <p:cNvPr id="27" name="TextBox 26"/>
          <p:cNvSpPr txBox="1"/>
          <p:nvPr/>
        </p:nvSpPr>
        <p:spPr>
          <a:xfrm>
            <a:off x="2590661" y="2286489"/>
            <a:ext cx="4105932"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354dm =    m     </a:t>
            </a:r>
            <a:r>
              <a:rPr lang="en-US" sz="3000" b="1" dirty="0" err="1">
                <a:solidFill>
                  <a:schemeClr val="bg1"/>
                </a:solidFill>
                <a:latin typeface="HP001 4 hàng" panose="020B0603050302020204" pitchFamily="34" charset="0"/>
              </a:rPr>
              <a:t>dm</a:t>
            </a:r>
            <a:endParaRPr lang="en-US" sz="3000" b="1" dirty="0">
              <a:solidFill>
                <a:schemeClr val="bg1"/>
              </a:solidFill>
              <a:latin typeface="HP001 4 hàng" panose="020B0603050302020204" pitchFamily="34" charset="0"/>
            </a:endParaRPr>
          </a:p>
        </p:txBody>
      </p:sp>
      <p:sp>
        <p:nvSpPr>
          <p:cNvPr id="28" name="TextBox 27"/>
          <p:cNvSpPr txBox="1"/>
          <p:nvPr/>
        </p:nvSpPr>
        <p:spPr>
          <a:xfrm>
            <a:off x="4315867" y="2271249"/>
            <a:ext cx="631423"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a:t>
            </a:r>
          </a:p>
        </p:txBody>
      </p:sp>
      <p:sp>
        <p:nvSpPr>
          <p:cNvPr id="29" name="TextBox 28"/>
          <p:cNvSpPr txBox="1"/>
          <p:nvPr/>
        </p:nvSpPr>
        <p:spPr>
          <a:xfrm>
            <a:off x="5365391" y="2275633"/>
            <a:ext cx="631423"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a:t>
            </a:r>
          </a:p>
        </p:txBody>
      </p:sp>
      <p:sp>
        <p:nvSpPr>
          <p:cNvPr id="30" name="TextBox 29"/>
          <p:cNvSpPr txBox="1"/>
          <p:nvPr/>
        </p:nvSpPr>
        <p:spPr>
          <a:xfrm>
            <a:off x="2590661" y="2976007"/>
            <a:ext cx="4181674"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3040m =    km    m</a:t>
            </a:r>
          </a:p>
        </p:txBody>
      </p:sp>
      <p:sp>
        <p:nvSpPr>
          <p:cNvPr id="31" name="TextBox 30"/>
          <p:cNvSpPr txBox="1"/>
          <p:nvPr/>
        </p:nvSpPr>
        <p:spPr>
          <a:xfrm>
            <a:off x="4315867" y="2960768"/>
            <a:ext cx="631423"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a:t>
            </a:r>
          </a:p>
        </p:txBody>
      </p:sp>
      <p:sp>
        <p:nvSpPr>
          <p:cNvPr id="32" name="TextBox 31"/>
          <p:cNvSpPr txBox="1"/>
          <p:nvPr/>
        </p:nvSpPr>
        <p:spPr>
          <a:xfrm>
            <a:off x="5550029" y="2965152"/>
            <a:ext cx="631423"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a:t>
            </a:r>
          </a:p>
        </p:txBody>
      </p:sp>
      <p:sp>
        <p:nvSpPr>
          <p:cNvPr id="33" name="TextBox 32"/>
          <p:cNvSpPr txBox="1"/>
          <p:nvPr/>
        </p:nvSpPr>
        <p:spPr>
          <a:xfrm>
            <a:off x="4681498" y="1493980"/>
            <a:ext cx="763670" cy="530915"/>
          </a:xfrm>
          <a:prstGeom prst="rect">
            <a:avLst/>
          </a:prstGeom>
          <a:noFill/>
        </p:spPr>
        <p:txBody>
          <a:bodyPr wrap="none" lIns="68580" tIns="34290" rIns="68580" bIns="34290" rtlCol="0">
            <a:spAutoFit/>
          </a:bodyPr>
          <a:lstStyle/>
          <a:p>
            <a:r>
              <a:rPr lang="en-US" sz="3000" b="1" dirty="0">
                <a:solidFill>
                  <a:schemeClr val="accent5">
                    <a:lumMod val="60000"/>
                    <a:lumOff val="40000"/>
                  </a:schemeClr>
                </a:solidFill>
                <a:latin typeface="HP001 4 hàng" panose="020B0603050302020204" pitchFamily="34" charset="0"/>
              </a:rPr>
              <a:t>812</a:t>
            </a:r>
          </a:p>
        </p:txBody>
      </p:sp>
      <p:sp>
        <p:nvSpPr>
          <p:cNvPr id="34" name="TextBox 33"/>
          <p:cNvSpPr txBox="1"/>
          <p:nvPr/>
        </p:nvSpPr>
        <p:spPr>
          <a:xfrm>
            <a:off x="4298967" y="2228100"/>
            <a:ext cx="600164" cy="530915"/>
          </a:xfrm>
          <a:prstGeom prst="rect">
            <a:avLst/>
          </a:prstGeom>
          <a:noFill/>
        </p:spPr>
        <p:txBody>
          <a:bodyPr wrap="none" lIns="68580" tIns="34290" rIns="68580" bIns="34290" rtlCol="0">
            <a:spAutoFit/>
          </a:bodyPr>
          <a:lstStyle/>
          <a:p>
            <a:r>
              <a:rPr lang="en-US" sz="3000" b="1" dirty="0">
                <a:solidFill>
                  <a:schemeClr val="accent5">
                    <a:lumMod val="60000"/>
                    <a:lumOff val="40000"/>
                  </a:schemeClr>
                </a:solidFill>
                <a:latin typeface="HP001 4 hàng" panose="020B0603050302020204" pitchFamily="34" charset="0"/>
              </a:rPr>
              <a:t>35</a:t>
            </a:r>
          </a:p>
        </p:txBody>
      </p:sp>
      <p:sp>
        <p:nvSpPr>
          <p:cNvPr id="35" name="TextBox 34"/>
          <p:cNvSpPr txBox="1"/>
          <p:nvPr/>
        </p:nvSpPr>
        <p:spPr>
          <a:xfrm>
            <a:off x="5489222" y="2215842"/>
            <a:ext cx="383759" cy="530915"/>
          </a:xfrm>
          <a:prstGeom prst="rect">
            <a:avLst/>
          </a:prstGeom>
          <a:noFill/>
        </p:spPr>
        <p:txBody>
          <a:bodyPr wrap="none" lIns="68580" tIns="34290" rIns="68580" bIns="34290" rtlCol="0">
            <a:spAutoFit/>
          </a:bodyPr>
          <a:lstStyle/>
          <a:p>
            <a:r>
              <a:rPr lang="en-US" sz="3000" b="1" dirty="0">
                <a:solidFill>
                  <a:schemeClr val="accent5">
                    <a:lumMod val="60000"/>
                    <a:lumOff val="40000"/>
                  </a:schemeClr>
                </a:solidFill>
                <a:latin typeface="HP001 4 hàng" panose="020B0603050302020204" pitchFamily="34" charset="0"/>
              </a:rPr>
              <a:t>4</a:t>
            </a:r>
          </a:p>
        </p:txBody>
      </p:sp>
      <p:sp>
        <p:nvSpPr>
          <p:cNvPr id="36" name="TextBox 35"/>
          <p:cNvSpPr txBox="1"/>
          <p:nvPr/>
        </p:nvSpPr>
        <p:spPr>
          <a:xfrm>
            <a:off x="4430512" y="2918852"/>
            <a:ext cx="368130" cy="530915"/>
          </a:xfrm>
          <a:prstGeom prst="rect">
            <a:avLst/>
          </a:prstGeom>
          <a:noFill/>
        </p:spPr>
        <p:txBody>
          <a:bodyPr wrap="none" lIns="68580" tIns="34290" rIns="68580" bIns="34290" rtlCol="0">
            <a:spAutoFit/>
          </a:bodyPr>
          <a:lstStyle/>
          <a:p>
            <a:r>
              <a:rPr lang="en-US" sz="3000" b="1" dirty="0">
                <a:solidFill>
                  <a:schemeClr val="accent5">
                    <a:lumMod val="60000"/>
                    <a:lumOff val="40000"/>
                  </a:schemeClr>
                </a:solidFill>
                <a:latin typeface="HP001 4 hàng" panose="020B0603050302020204" pitchFamily="34" charset="0"/>
              </a:rPr>
              <a:t>3</a:t>
            </a:r>
          </a:p>
        </p:txBody>
      </p:sp>
      <p:sp>
        <p:nvSpPr>
          <p:cNvPr id="37" name="TextBox 36"/>
          <p:cNvSpPr txBox="1"/>
          <p:nvPr/>
        </p:nvSpPr>
        <p:spPr>
          <a:xfrm>
            <a:off x="5539151" y="2918852"/>
            <a:ext cx="618199" cy="530915"/>
          </a:xfrm>
          <a:prstGeom prst="rect">
            <a:avLst/>
          </a:prstGeom>
          <a:noFill/>
        </p:spPr>
        <p:txBody>
          <a:bodyPr wrap="none" lIns="68580" tIns="34290" rIns="68580" bIns="34290" rtlCol="0">
            <a:spAutoFit/>
          </a:bodyPr>
          <a:lstStyle/>
          <a:p>
            <a:r>
              <a:rPr lang="en-US" sz="3000" b="1" dirty="0">
                <a:solidFill>
                  <a:schemeClr val="accent5">
                    <a:lumMod val="60000"/>
                    <a:lumOff val="40000"/>
                  </a:schemeClr>
                </a:solidFill>
                <a:latin typeface="HP001 4 hàng" panose="020B0603050302020204" pitchFamily="34" charset="0"/>
              </a:rPr>
              <a:t>40</a:t>
            </a:r>
          </a:p>
        </p:txBody>
      </p:sp>
      <p:sp>
        <p:nvSpPr>
          <p:cNvPr id="38" name="TextBox 37"/>
          <p:cNvSpPr txBox="1"/>
          <p:nvPr/>
        </p:nvSpPr>
        <p:spPr>
          <a:xfrm>
            <a:off x="4710117" y="839610"/>
            <a:ext cx="1070246" cy="530915"/>
          </a:xfrm>
          <a:prstGeom prst="rect">
            <a:avLst/>
          </a:prstGeom>
          <a:noFill/>
        </p:spPr>
        <p:txBody>
          <a:bodyPr wrap="none" lIns="68580" tIns="34290" rIns="68580" bIns="34290" rtlCol="0">
            <a:spAutoFit/>
          </a:bodyPr>
          <a:lstStyle/>
          <a:p>
            <a:r>
              <a:rPr lang="en-US" sz="3000" b="1" dirty="0">
                <a:solidFill>
                  <a:schemeClr val="accent5">
                    <a:lumMod val="60000"/>
                    <a:lumOff val="40000"/>
                  </a:schemeClr>
                </a:solidFill>
                <a:latin typeface="HP001 4 hàng" panose="020B0603050302020204" pitchFamily="34" charset="0"/>
              </a:rPr>
              <a:t>4037</a:t>
            </a:r>
          </a:p>
        </p:txBody>
      </p:sp>
      <p:sp>
        <p:nvSpPr>
          <p:cNvPr id="3" name="Rectangle 2"/>
          <p:cNvSpPr/>
          <p:nvPr/>
        </p:nvSpPr>
        <p:spPr>
          <a:xfrm>
            <a:off x="810060" y="3749755"/>
            <a:ext cx="8457876" cy="492443"/>
          </a:xfrm>
          <a:prstGeom prst="rect">
            <a:avLst/>
          </a:prstGeom>
        </p:spPr>
        <p:txBody>
          <a:bodyPr wrap="square">
            <a:spAutoFit/>
          </a:bodyPr>
          <a:lstStyle/>
          <a:p>
            <a:r>
              <a:rPr lang="vi-VN" altLang="en-US" sz="2600" b="1" dirty="0">
                <a:solidFill>
                  <a:srgbClr val="FEF9E2"/>
                </a:solidFill>
                <a:latin typeface="Times New Roman" pitchFamily="18" charset="0"/>
                <a:cs typeface="Times New Roman" pitchFamily="18" charset="0"/>
              </a:rPr>
              <a:t>Vì 4km = 4000m nên 4km 37m = 4000m + 37m = 4037m</a:t>
            </a:r>
          </a:p>
        </p:txBody>
      </p:sp>
      <p:sp>
        <p:nvSpPr>
          <p:cNvPr id="41" name="Rectangle 40"/>
          <p:cNvSpPr/>
          <p:nvPr/>
        </p:nvSpPr>
        <p:spPr>
          <a:xfrm>
            <a:off x="810060" y="3749755"/>
            <a:ext cx="8457876" cy="492443"/>
          </a:xfrm>
          <a:prstGeom prst="rect">
            <a:avLst/>
          </a:prstGeom>
        </p:spPr>
        <p:txBody>
          <a:bodyPr wrap="square">
            <a:spAutoFit/>
          </a:bodyPr>
          <a:lstStyle/>
          <a:p>
            <a:r>
              <a:rPr lang="vi-VN" altLang="en-US" sz="2600" b="1" dirty="0">
                <a:solidFill>
                  <a:srgbClr val="FEF9E2"/>
                </a:solidFill>
                <a:latin typeface="Times New Roman" pitchFamily="18" charset="0"/>
                <a:cs typeface="Times New Roman" pitchFamily="18" charset="0"/>
              </a:rPr>
              <a:t>Vì </a:t>
            </a:r>
            <a:r>
              <a:rPr lang="en-US" altLang="en-US" sz="2600" b="1" dirty="0">
                <a:solidFill>
                  <a:srgbClr val="FEF9E2"/>
                </a:solidFill>
                <a:latin typeface="Times New Roman" pitchFamily="18" charset="0"/>
                <a:cs typeface="Times New Roman" pitchFamily="18" charset="0"/>
              </a:rPr>
              <a:t>8</a:t>
            </a:r>
            <a:r>
              <a:rPr lang="vi-VN" altLang="en-US" sz="2600" b="1" dirty="0">
                <a:solidFill>
                  <a:srgbClr val="FEF9E2"/>
                </a:solidFill>
                <a:latin typeface="Times New Roman" pitchFamily="18" charset="0"/>
                <a:cs typeface="Times New Roman" pitchFamily="18" charset="0"/>
              </a:rPr>
              <a:t>m = </a:t>
            </a:r>
            <a:r>
              <a:rPr lang="en-US" altLang="en-US" sz="2600" b="1" dirty="0">
                <a:solidFill>
                  <a:srgbClr val="FEF9E2"/>
                </a:solidFill>
                <a:latin typeface="Times New Roman" pitchFamily="18" charset="0"/>
                <a:cs typeface="Times New Roman" pitchFamily="18" charset="0"/>
              </a:rPr>
              <a:t>8</a:t>
            </a:r>
            <a:r>
              <a:rPr lang="vi-VN" altLang="en-US" sz="2600" b="1" dirty="0">
                <a:solidFill>
                  <a:srgbClr val="FEF9E2"/>
                </a:solidFill>
                <a:latin typeface="Times New Roman" pitchFamily="18" charset="0"/>
                <a:cs typeface="Times New Roman" pitchFamily="18" charset="0"/>
              </a:rPr>
              <a:t>00</a:t>
            </a:r>
            <a:r>
              <a:rPr lang="en-US" altLang="en-US" sz="2600" b="1" dirty="0">
                <a:solidFill>
                  <a:srgbClr val="FEF9E2"/>
                </a:solidFill>
                <a:latin typeface="Times New Roman" pitchFamily="18" charset="0"/>
                <a:cs typeface="Times New Roman" pitchFamily="18" charset="0"/>
              </a:rPr>
              <a:t>c</a:t>
            </a:r>
            <a:r>
              <a:rPr lang="vi-VN" altLang="en-US" sz="2600" b="1" dirty="0">
                <a:solidFill>
                  <a:srgbClr val="FEF9E2"/>
                </a:solidFill>
                <a:latin typeface="Times New Roman" pitchFamily="18" charset="0"/>
                <a:cs typeface="Times New Roman" pitchFamily="18" charset="0"/>
              </a:rPr>
              <a:t>m nên </a:t>
            </a:r>
            <a:r>
              <a:rPr lang="en-US" altLang="en-US" sz="2600" b="1" dirty="0">
                <a:solidFill>
                  <a:srgbClr val="FEF9E2"/>
                </a:solidFill>
                <a:latin typeface="Times New Roman" pitchFamily="18" charset="0"/>
                <a:cs typeface="Times New Roman" pitchFamily="18" charset="0"/>
              </a:rPr>
              <a:t>8</a:t>
            </a:r>
            <a:r>
              <a:rPr lang="vi-VN" altLang="en-US" sz="2600" b="1" dirty="0">
                <a:solidFill>
                  <a:srgbClr val="FEF9E2"/>
                </a:solidFill>
                <a:latin typeface="Times New Roman" pitchFamily="18" charset="0"/>
                <a:cs typeface="Times New Roman" pitchFamily="18" charset="0"/>
              </a:rPr>
              <a:t>m </a:t>
            </a:r>
            <a:r>
              <a:rPr lang="en-US" altLang="en-US" sz="2600" b="1" dirty="0">
                <a:solidFill>
                  <a:srgbClr val="FEF9E2"/>
                </a:solidFill>
                <a:latin typeface="Times New Roman" pitchFamily="18" charset="0"/>
                <a:cs typeface="Times New Roman" pitchFamily="18" charset="0"/>
              </a:rPr>
              <a:t>12c</a:t>
            </a:r>
            <a:r>
              <a:rPr lang="vi-VN" altLang="en-US" sz="2600" b="1" dirty="0">
                <a:solidFill>
                  <a:srgbClr val="FEF9E2"/>
                </a:solidFill>
                <a:latin typeface="Times New Roman" pitchFamily="18" charset="0"/>
                <a:cs typeface="Times New Roman" pitchFamily="18" charset="0"/>
              </a:rPr>
              <a:t>m = </a:t>
            </a:r>
            <a:r>
              <a:rPr lang="en-US" altLang="en-US" sz="2600" b="1" dirty="0">
                <a:solidFill>
                  <a:srgbClr val="FEF9E2"/>
                </a:solidFill>
                <a:latin typeface="Times New Roman" pitchFamily="18" charset="0"/>
                <a:cs typeface="Times New Roman" pitchFamily="18" charset="0"/>
              </a:rPr>
              <a:t>800c</a:t>
            </a:r>
            <a:r>
              <a:rPr lang="vi-VN" altLang="en-US" sz="2600" b="1" dirty="0">
                <a:solidFill>
                  <a:srgbClr val="FEF9E2"/>
                </a:solidFill>
                <a:latin typeface="Times New Roman" pitchFamily="18" charset="0"/>
                <a:cs typeface="Times New Roman" pitchFamily="18" charset="0"/>
              </a:rPr>
              <a:t>m + </a:t>
            </a:r>
            <a:r>
              <a:rPr lang="en-US" altLang="en-US" sz="2600" b="1" dirty="0">
                <a:solidFill>
                  <a:srgbClr val="FEF9E2"/>
                </a:solidFill>
                <a:latin typeface="Times New Roman" pitchFamily="18" charset="0"/>
                <a:cs typeface="Times New Roman" pitchFamily="18" charset="0"/>
              </a:rPr>
              <a:t>12c</a:t>
            </a:r>
            <a:r>
              <a:rPr lang="vi-VN" altLang="en-US" sz="2600" b="1" dirty="0">
                <a:solidFill>
                  <a:srgbClr val="FEF9E2"/>
                </a:solidFill>
                <a:latin typeface="Times New Roman" pitchFamily="18" charset="0"/>
                <a:cs typeface="Times New Roman" pitchFamily="18" charset="0"/>
              </a:rPr>
              <a:t>m = </a:t>
            </a:r>
            <a:r>
              <a:rPr lang="en-US" altLang="en-US" sz="2600" b="1" dirty="0">
                <a:solidFill>
                  <a:srgbClr val="FEF9E2"/>
                </a:solidFill>
                <a:latin typeface="Times New Roman" pitchFamily="18" charset="0"/>
                <a:cs typeface="Times New Roman" pitchFamily="18" charset="0"/>
              </a:rPr>
              <a:t>812c</a:t>
            </a:r>
            <a:r>
              <a:rPr lang="vi-VN" altLang="en-US" sz="2600" b="1" dirty="0">
                <a:solidFill>
                  <a:srgbClr val="FEF9E2"/>
                </a:solidFill>
                <a:latin typeface="Times New Roman" pitchFamily="18" charset="0"/>
                <a:cs typeface="Times New Roman" pitchFamily="18" charset="0"/>
              </a:rPr>
              <a:t>m</a:t>
            </a:r>
          </a:p>
        </p:txBody>
      </p:sp>
      <p:sp>
        <p:nvSpPr>
          <p:cNvPr id="42" name="Rectangle 41"/>
          <p:cNvSpPr/>
          <p:nvPr/>
        </p:nvSpPr>
        <p:spPr>
          <a:xfrm>
            <a:off x="810060" y="3749755"/>
            <a:ext cx="8457876" cy="492443"/>
          </a:xfrm>
          <a:prstGeom prst="rect">
            <a:avLst/>
          </a:prstGeom>
        </p:spPr>
        <p:txBody>
          <a:bodyPr wrap="square">
            <a:spAutoFit/>
          </a:bodyPr>
          <a:lstStyle/>
          <a:p>
            <a:r>
              <a:rPr lang="vi-VN" altLang="en-US" sz="2600" b="1" dirty="0">
                <a:solidFill>
                  <a:srgbClr val="FEF9E2"/>
                </a:solidFill>
                <a:latin typeface="Times New Roman" pitchFamily="18" charset="0"/>
                <a:cs typeface="Times New Roman" pitchFamily="18" charset="0"/>
              </a:rPr>
              <a:t>Vì </a:t>
            </a:r>
            <a:r>
              <a:rPr lang="en-US" altLang="en-US" sz="2600" b="1" dirty="0">
                <a:solidFill>
                  <a:srgbClr val="FEF9E2"/>
                </a:solidFill>
                <a:latin typeface="Times New Roman" pitchFamily="18" charset="0"/>
                <a:cs typeface="Times New Roman" pitchFamily="18" charset="0"/>
              </a:rPr>
              <a:t>354d</a:t>
            </a:r>
            <a:r>
              <a:rPr lang="vi-VN" altLang="en-US" sz="2600" b="1" dirty="0">
                <a:solidFill>
                  <a:srgbClr val="FEF9E2"/>
                </a:solidFill>
                <a:latin typeface="Times New Roman" pitchFamily="18" charset="0"/>
                <a:cs typeface="Times New Roman" pitchFamily="18" charset="0"/>
              </a:rPr>
              <a:t>m = </a:t>
            </a:r>
            <a:r>
              <a:rPr lang="en-US" altLang="en-US" sz="2600" b="1" dirty="0">
                <a:solidFill>
                  <a:srgbClr val="FEF9E2"/>
                </a:solidFill>
                <a:latin typeface="Times New Roman" pitchFamily="18" charset="0"/>
                <a:cs typeface="Times New Roman" pitchFamily="18" charset="0"/>
              </a:rPr>
              <a:t>350d</a:t>
            </a:r>
            <a:r>
              <a:rPr lang="vi-VN" altLang="en-US" sz="2600" b="1" dirty="0">
                <a:solidFill>
                  <a:srgbClr val="FEF9E2"/>
                </a:solidFill>
                <a:latin typeface="Times New Roman" pitchFamily="18" charset="0"/>
                <a:cs typeface="Times New Roman" pitchFamily="18" charset="0"/>
              </a:rPr>
              <a:t>m </a:t>
            </a:r>
            <a:r>
              <a:rPr lang="en-US" altLang="en-US" sz="2600" b="1" dirty="0">
                <a:solidFill>
                  <a:srgbClr val="FEF9E2"/>
                </a:solidFill>
                <a:latin typeface="Times New Roman" pitchFamily="18" charset="0"/>
                <a:cs typeface="Times New Roman" pitchFamily="18" charset="0"/>
              </a:rPr>
              <a:t>+</a:t>
            </a:r>
            <a:r>
              <a:rPr lang="vi-VN" altLang="en-US" sz="2600" b="1" dirty="0">
                <a:solidFill>
                  <a:srgbClr val="FEF9E2"/>
                </a:solidFill>
                <a:latin typeface="Times New Roman" pitchFamily="18" charset="0"/>
                <a:cs typeface="Times New Roman" pitchFamily="18" charset="0"/>
              </a:rPr>
              <a:t> </a:t>
            </a:r>
            <a:r>
              <a:rPr lang="en-US" altLang="en-US" sz="2600" b="1" dirty="0">
                <a:solidFill>
                  <a:srgbClr val="FEF9E2"/>
                </a:solidFill>
                <a:latin typeface="Times New Roman" pitchFamily="18" charset="0"/>
                <a:cs typeface="Times New Roman" pitchFamily="18" charset="0"/>
              </a:rPr>
              <a:t>4dm</a:t>
            </a:r>
            <a:r>
              <a:rPr lang="vi-VN" altLang="en-US" sz="2600" b="1" dirty="0">
                <a:solidFill>
                  <a:srgbClr val="FEF9E2"/>
                </a:solidFill>
                <a:latin typeface="Times New Roman" pitchFamily="18" charset="0"/>
                <a:cs typeface="Times New Roman" pitchFamily="18" charset="0"/>
              </a:rPr>
              <a:t> = </a:t>
            </a:r>
            <a:r>
              <a:rPr lang="en-US" altLang="en-US" sz="2600" b="1" dirty="0">
                <a:solidFill>
                  <a:srgbClr val="FEF9E2"/>
                </a:solidFill>
                <a:latin typeface="Times New Roman" pitchFamily="18" charset="0"/>
                <a:cs typeface="Times New Roman" pitchFamily="18" charset="0"/>
              </a:rPr>
              <a:t>35m</a:t>
            </a:r>
            <a:r>
              <a:rPr lang="vi-VN" altLang="en-US" sz="2600" b="1" dirty="0">
                <a:solidFill>
                  <a:srgbClr val="FEF9E2"/>
                </a:solidFill>
                <a:latin typeface="Times New Roman" pitchFamily="18" charset="0"/>
                <a:cs typeface="Times New Roman" pitchFamily="18" charset="0"/>
              </a:rPr>
              <a:t> + </a:t>
            </a:r>
            <a:r>
              <a:rPr lang="en-US" altLang="en-US" sz="2600" b="1" dirty="0">
                <a:solidFill>
                  <a:srgbClr val="FEF9E2"/>
                </a:solidFill>
                <a:latin typeface="Times New Roman" pitchFamily="18" charset="0"/>
                <a:cs typeface="Times New Roman" pitchFamily="18" charset="0"/>
              </a:rPr>
              <a:t>4dm</a:t>
            </a:r>
            <a:r>
              <a:rPr lang="vi-VN" altLang="en-US" sz="2600" b="1" dirty="0">
                <a:solidFill>
                  <a:srgbClr val="FEF9E2"/>
                </a:solidFill>
                <a:latin typeface="Times New Roman" pitchFamily="18" charset="0"/>
                <a:cs typeface="Times New Roman" pitchFamily="18" charset="0"/>
              </a:rPr>
              <a:t> = </a:t>
            </a:r>
            <a:r>
              <a:rPr lang="en-US" altLang="en-US" sz="2600" b="1" dirty="0">
                <a:solidFill>
                  <a:srgbClr val="FEF9E2"/>
                </a:solidFill>
                <a:latin typeface="Times New Roman" pitchFamily="18" charset="0"/>
                <a:cs typeface="Times New Roman" pitchFamily="18" charset="0"/>
              </a:rPr>
              <a:t>35m 4dm</a:t>
            </a:r>
            <a:endParaRPr lang="vi-VN" altLang="en-US" sz="2600" b="1" dirty="0">
              <a:solidFill>
                <a:srgbClr val="FEF9E2"/>
              </a:solidFill>
              <a:latin typeface="Times New Roman" pitchFamily="18" charset="0"/>
              <a:cs typeface="Times New Roman" pitchFamily="18" charset="0"/>
            </a:endParaRPr>
          </a:p>
        </p:txBody>
      </p:sp>
      <p:sp>
        <p:nvSpPr>
          <p:cNvPr id="43" name="Rectangle 42"/>
          <p:cNvSpPr/>
          <p:nvPr/>
        </p:nvSpPr>
        <p:spPr>
          <a:xfrm>
            <a:off x="718352" y="3749755"/>
            <a:ext cx="8457876" cy="492443"/>
          </a:xfrm>
          <a:prstGeom prst="rect">
            <a:avLst/>
          </a:prstGeom>
        </p:spPr>
        <p:txBody>
          <a:bodyPr wrap="square">
            <a:spAutoFit/>
          </a:bodyPr>
          <a:lstStyle/>
          <a:p>
            <a:r>
              <a:rPr lang="vi-VN" altLang="en-US" sz="2600" b="1" dirty="0">
                <a:solidFill>
                  <a:srgbClr val="FEF9E2"/>
                </a:solidFill>
                <a:latin typeface="Times New Roman" pitchFamily="18" charset="0"/>
                <a:cs typeface="Times New Roman" pitchFamily="18" charset="0"/>
              </a:rPr>
              <a:t>Vì </a:t>
            </a:r>
            <a:r>
              <a:rPr lang="en-US" altLang="en-US" sz="2600" b="1" dirty="0">
                <a:solidFill>
                  <a:srgbClr val="FEF9E2"/>
                </a:solidFill>
                <a:latin typeface="Times New Roman" pitchFamily="18" charset="0"/>
                <a:cs typeface="Times New Roman" pitchFamily="18" charset="0"/>
              </a:rPr>
              <a:t>3040</a:t>
            </a:r>
            <a:r>
              <a:rPr lang="vi-VN" altLang="en-US" sz="2600" b="1" dirty="0">
                <a:solidFill>
                  <a:srgbClr val="FEF9E2"/>
                </a:solidFill>
                <a:latin typeface="Times New Roman" pitchFamily="18" charset="0"/>
                <a:cs typeface="Times New Roman" pitchFamily="18" charset="0"/>
              </a:rPr>
              <a:t>m = </a:t>
            </a:r>
            <a:r>
              <a:rPr lang="en-US" altLang="en-US" sz="2600" b="1" dirty="0">
                <a:solidFill>
                  <a:srgbClr val="FEF9E2"/>
                </a:solidFill>
                <a:latin typeface="Times New Roman" pitchFamily="18" charset="0"/>
                <a:cs typeface="Times New Roman" pitchFamily="18" charset="0"/>
              </a:rPr>
              <a:t>3000</a:t>
            </a:r>
            <a:r>
              <a:rPr lang="vi-VN" altLang="en-US" sz="2600" b="1" dirty="0">
                <a:solidFill>
                  <a:srgbClr val="FEF9E2"/>
                </a:solidFill>
                <a:latin typeface="Times New Roman" pitchFamily="18" charset="0"/>
                <a:cs typeface="Times New Roman" pitchFamily="18" charset="0"/>
              </a:rPr>
              <a:t>m </a:t>
            </a:r>
            <a:r>
              <a:rPr lang="en-US" altLang="en-US" sz="2600" b="1" dirty="0">
                <a:solidFill>
                  <a:srgbClr val="FEF9E2"/>
                </a:solidFill>
                <a:latin typeface="Times New Roman" pitchFamily="18" charset="0"/>
                <a:cs typeface="Times New Roman" pitchFamily="18" charset="0"/>
              </a:rPr>
              <a:t>+</a:t>
            </a:r>
            <a:r>
              <a:rPr lang="vi-VN" altLang="en-US" sz="2600" b="1" dirty="0">
                <a:solidFill>
                  <a:srgbClr val="FEF9E2"/>
                </a:solidFill>
                <a:latin typeface="Times New Roman" pitchFamily="18" charset="0"/>
                <a:cs typeface="Times New Roman" pitchFamily="18" charset="0"/>
              </a:rPr>
              <a:t> </a:t>
            </a:r>
            <a:r>
              <a:rPr lang="en-US" altLang="en-US" sz="2600" b="1" dirty="0">
                <a:solidFill>
                  <a:srgbClr val="FEF9E2"/>
                </a:solidFill>
                <a:latin typeface="Times New Roman" pitchFamily="18" charset="0"/>
                <a:cs typeface="Times New Roman" pitchFamily="18" charset="0"/>
              </a:rPr>
              <a:t>40m</a:t>
            </a:r>
            <a:r>
              <a:rPr lang="vi-VN" altLang="en-US" sz="2600" b="1" dirty="0">
                <a:solidFill>
                  <a:srgbClr val="FEF9E2"/>
                </a:solidFill>
                <a:latin typeface="Times New Roman" pitchFamily="18" charset="0"/>
                <a:cs typeface="Times New Roman" pitchFamily="18" charset="0"/>
              </a:rPr>
              <a:t> = </a:t>
            </a:r>
            <a:r>
              <a:rPr lang="en-US" altLang="en-US" sz="2600" b="1" dirty="0">
                <a:solidFill>
                  <a:srgbClr val="FEF9E2"/>
                </a:solidFill>
                <a:latin typeface="Times New Roman" pitchFamily="18" charset="0"/>
                <a:cs typeface="Times New Roman" pitchFamily="18" charset="0"/>
              </a:rPr>
              <a:t>3km</a:t>
            </a:r>
            <a:r>
              <a:rPr lang="vi-VN" altLang="en-US" sz="2600" b="1" dirty="0">
                <a:solidFill>
                  <a:srgbClr val="FEF9E2"/>
                </a:solidFill>
                <a:latin typeface="Times New Roman" pitchFamily="18" charset="0"/>
                <a:cs typeface="Times New Roman" pitchFamily="18" charset="0"/>
              </a:rPr>
              <a:t> + </a:t>
            </a:r>
            <a:r>
              <a:rPr lang="en-US" altLang="en-US" sz="2600" b="1" dirty="0">
                <a:solidFill>
                  <a:srgbClr val="FEF9E2"/>
                </a:solidFill>
                <a:latin typeface="Times New Roman" pitchFamily="18" charset="0"/>
                <a:cs typeface="Times New Roman" pitchFamily="18" charset="0"/>
              </a:rPr>
              <a:t>40m</a:t>
            </a:r>
            <a:r>
              <a:rPr lang="vi-VN" altLang="en-US" sz="2600" b="1" dirty="0">
                <a:solidFill>
                  <a:srgbClr val="FEF9E2"/>
                </a:solidFill>
                <a:latin typeface="Times New Roman" pitchFamily="18" charset="0"/>
                <a:cs typeface="Times New Roman" pitchFamily="18" charset="0"/>
              </a:rPr>
              <a:t> = </a:t>
            </a:r>
            <a:r>
              <a:rPr lang="en-US" altLang="en-US" sz="2600" b="1" dirty="0">
                <a:solidFill>
                  <a:srgbClr val="FEF9E2"/>
                </a:solidFill>
                <a:latin typeface="Times New Roman" pitchFamily="18" charset="0"/>
                <a:cs typeface="Times New Roman" pitchFamily="18" charset="0"/>
              </a:rPr>
              <a:t>3km 40m</a:t>
            </a:r>
            <a:endParaRPr lang="vi-VN" altLang="en-US" sz="2600" b="1" dirty="0">
              <a:solidFill>
                <a:srgbClr val="FEF9E2"/>
              </a:solidFill>
              <a:latin typeface="Times New Roman" pitchFamily="18" charset="0"/>
              <a:cs typeface="Times New Roman" pitchFamily="18" charset="0"/>
            </a:endParaRPr>
          </a:p>
        </p:txBody>
      </p:sp>
      <p:sp>
        <p:nvSpPr>
          <p:cNvPr id="44" name="TextBox 43"/>
          <p:cNvSpPr txBox="1">
            <a:spLocks noChangeArrowheads="1"/>
          </p:cNvSpPr>
          <p:nvPr/>
        </p:nvSpPr>
        <p:spPr bwMode="auto">
          <a:xfrm>
            <a:off x="629290" y="3464194"/>
            <a:ext cx="850201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vi-VN" sz="2400" b="1" dirty="0">
                <a:solidFill>
                  <a:srgbClr val="FFFF00"/>
                </a:solidFill>
                <a:latin typeface="Times New Roman" pitchFamily="18" charset="0"/>
                <a:cs typeface="Times New Roman" pitchFamily="18" charset="0"/>
              </a:rPr>
              <a:t>Vậy dựa vào mối quan hệ dựa các đơn vị đo độ dài, chúng ta có thể chuyển đổi các số đo có hai tên đơn vị đo sang các số đo có một đơn vị đo và ngược lại.</a:t>
            </a:r>
            <a:endParaRPr lang="en-US" sz="2400" b="1" dirty="0">
              <a:solidFill>
                <a:srgbClr val="FFFF00"/>
              </a:solidFill>
              <a:latin typeface="UTM Karate" pitchFamily="18" charset="0"/>
              <a:cs typeface="Times New Roman"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circle(in)">
                                      <p:cBhvr>
                                        <p:cTn id="15" dur="2000"/>
                                        <p:tgtEl>
                                          <p:spTgt spid="2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ircle(in)">
                                      <p:cBhvr>
                                        <p:cTn id="18" dur="2000"/>
                                        <p:tgtEl>
                                          <p:spTgt spid="2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circle(in)">
                                      <p:cBhvr>
                                        <p:cTn id="21" dur="2000"/>
                                        <p:tgtEl>
                                          <p:spTgt spid="2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ircle(in)">
                                      <p:cBhvr>
                                        <p:cTn id="24" dur="2000"/>
                                        <p:tgtEl>
                                          <p:spTgt spid="2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circle(in)">
                                      <p:cBhvr>
                                        <p:cTn id="27" dur="2000"/>
                                        <p:tgtEl>
                                          <p:spTgt spid="28"/>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circle(in)">
                                      <p:cBhvr>
                                        <p:cTn id="30" dur="2000"/>
                                        <p:tgtEl>
                                          <p:spTgt spid="29"/>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circle(in)">
                                      <p:cBhvr>
                                        <p:cTn id="33" dur="2000"/>
                                        <p:tgtEl>
                                          <p:spTgt spid="32"/>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circle(in)">
                                      <p:cBhvr>
                                        <p:cTn id="36" dur="2000"/>
                                        <p:tgtEl>
                                          <p:spTgt spid="31"/>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ircle(in)">
                                      <p:cBhvr>
                                        <p:cTn id="39" dur="20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xit" presetSubtype="32" fill="hold" grpId="1" nodeType="clickEffect">
                                  <p:stCondLst>
                                    <p:cond delay="0"/>
                                  </p:stCondLst>
                                  <p:childTnLst>
                                    <p:animEffect transition="out" filter="circle(out)">
                                      <p:cBhvr>
                                        <p:cTn id="48" dur="2000"/>
                                        <p:tgtEl>
                                          <p:spTgt spid="24"/>
                                        </p:tgtEl>
                                      </p:cBhvr>
                                    </p:animEffect>
                                    <p:set>
                                      <p:cBhvr>
                                        <p:cTn id="49" dur="1" fill="hold">
                                          <p:stCondLst>
                                            <p:cond delay="1999"/>
                                          </p:stCondLst>
                                        </p:cTn>
                                        <p:tgtEl>
                                          <p:spTgt spid="24"/>
                                        </p:tgtEl>
                                        <p:attrNameLst>
                                          <p:attrName>style.visibility</p:attrName>
                                        </p:attrNameLst>
                                      </p:cBhvr>
                                      <p:to>
                                        <p:strVal val="hidden"/>
                                      </p:to>
                                    </p:set>
                                  </p:childTnLst>
                                </p:cTn>
                              </p:par>
                              <p:par>
                                <p:cTn id="50" presetID="6" presetClass="entr" presetSubtype="16"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circle(in)">
                                      <p:cBhvr>
                                        <p:cTn id="52" dur="20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3"/>
                                        </p:tgtEl>
                                      </p:cBhvr>
                                    </p:animEffect>
                                    <p:set>
                                      <p:cBhvr>
                                        <p:cTn id="57" dur="1" fill="hold">
                                          <p:stCondLst>
                                            <p:cond delay="499"/>
                                          </p:stCondLst>
                                        </p:cTn>
                                        <p:tgtEl>
                                          <p:spTgt spid="3"/>
                                        </p:tgtEl>
                                        <p:attrNameLst>
                                          <p:attrName>style.visibility</p:attrName>
                                        </p:attrNameLst>
                                      </p:cBhvr>
                                      <p:to>
                                        <p:strVal val="hidden"/>
                                      </p:to>
                                    </p:se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500"/>
                                        <p:tgtEl>
                                          <p:spTgt spid="41"/>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xit" presetSubtype="32" fill="hold" grpId="1" nodeType="clickEffect">
                                  <p:stCondLst>
                                    <p:cond delay="0"/>
                                  </p:stCondLst>
                                  <p:childTnLst>
                                    <p:animEffect transition="out" filter="circle(out)">
                                      <p:cBhvr>
                                        <p:cTn id="65" dur="2000"/>
                                        <p:tgtEl>
                                          <p:spTgt spid="26"/>
                                        </p:tgtEl>
                                      </p:cBhvr>
                                    </p:animEffect>
                                    <p:set>
                                      <p:cBhvr>
                                        <p:cTn id="66" dur="1" fill="hold">
                                          <p:stCondLst>
                                            <p:cond delay="1999"/>
                                          </p:stCondLst>
                                        </p:cTn>
                                        <p:tgtEl>
                                          <p:spTgt spid="26"/>
                                        </p:tgtEl>
                                        <p:attrNameLst>
                                          <p:attrName>style.visibility</p:attrName>
                                        </p:attrNameLst>
                                      </p:cBhvr>
                                      <p:to>
                                        <p:strVal val="hidden"/>
                                      </p:to>
                                    </p:set>
                                  </p:childTnLst>
                                </p:cTn>
                              </p:par>
                              <p:par>
                                <p:cTn id="67" presetID="6" presetClass="entr" presetSubtype="16"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circle(in)">
                                      <p:cBhvr>
                                        <p:cTn id="69" dur="20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41"/>
                                        </p:tgtEl>
                                      </p:cBhvr>
                                    </p:animEffect>
                                    <p:set>
                                      <p:cBhvr>
                                        <p:cTn id="74" dur="1" fill="hold">
                                          <p:stCondLst>
                                            <p:cond delay="499"/>
                                          </p:stCondLst>
                                        </p:cTn>
                                        <p:tgtEl>
                                          <p:spTgt spid="41"/>
                                        </p:tgtEl>
                                        <p:attrNameLst>
                                          <p:attrName>style.visibility</p:attrName>
                                        </p:attrNameLst>
                                      </p:cBhvr>
                                      <p:to>
                                        <p:strVal val="hidden"/>
                                      </p:to>
                                    </p:se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wipe(left)">
                                      <p:cBhvr>
                                        <p:cTn id="78" dur="500"/>
                                        <p:tgtEl>
                                          <p:spTgt spid="42"/>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xit" presetSubtype="32" fill="hold" grpId="1" nodeType="clickEffect">
                                  <p:stCondLst>
                                    <p:cond delay="0"/>
                                  </p:stCondLst>
                                  <p:childTnLst>
                                    <p:animEffect transition="out" filter="circle(out)">
                                      <p:cBhvr>
                                        <p:cTn id="82" dur="2000"/>
                                        <p:tgtEl>
                                          <p:spTgt spid="28"/>
                                        </p:tgtEl>
                                      </p:cBhvr>
                                    </p:animEffect>
                                    <p:set>
                                      <p:cBhvr>
                                        <p:cTn id="83" dur="1" fill="hold">
                                          <p:stCondLst>
                                            <p:cond delay="1999"/>
                                          </p:stCondLst>
                                        </p:cTn>
                                        <p:tgtEl>
                                          <p:spTgt spid="28"/>
                                        </p:tgtEl>
                                        <p:attrNameLst>
                                          <p:attrName>style.visibility</p:attrName>
                                        </p:attrNameLst>
                                      </p:cBhvr>
                                      <p:to>
                                        <p:strVal val="hidden"/>
                                      </p:to>
                                    </p:set>
                                  </p:childTnLst>
                                </p:cTn>
                              </p:par>
                              <p:par>
                                <p:cTn id="84" presetID="6" presetClass="exit" presetSubtype="32" fill="hold" grpId="1" nodeType="withEffect">
                                  <p:stCondLst>
                                    <p:cond delay="0"/>
                                  </p:stCondLst>
                                  <p:childTnLst>
                                    <p:animEffect transition="out" filter="circle(out)">
                                      <p:cBhvr>
                                        <p:cTn id="85" dur="2000"/>
                                        <p:tgtEl>
                                          <p:spTgt spid="29"/>
                                        </p:tgtEl>
                                      </p:cBhvr>
                                    </p:animEffect>
                                    <p:set>
                                      <p:cBhvr>
                                        <p:cTn id="86" dur="1" fill="hold">
                                          <p:stCondLst>
                                            <p:cond delay="1999"/>
                                          </p:stCondLst>
                                        </p:cTn>
                                        <p:tgtEl>
                                          <p:spTgt spid="29"/>
                                        </p:tgtEl>
                                        <p:attrNameLst>
                                          <p:attrName>style.visibility</p:attrName>
                                        </p:attrNameLst>
                                      </p:cBhvr>
                                      <p:to>
                                        <p:strVal val="hidden"/>
                                      </p:to>
                                    </p:set>
                                  </p:childTnLst>
                                </p:cTn>
                              </p:par>
                              <p:par>
                                <p:cTn id="87" presetID="6" presetClass="entr" presetSubtype="16"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circle(in)">
                                      <p:cBhvr>
                                        <p:cTn id="89" dur="2000"/>
                                        <p:tgtEl>
                                          <p:spTgt spid="34"/>
                                        </p:tgtEl>
                                      </p:cBhvr>
                                    </p:animEffect>
                                  </p:childTnLst>
                                </p:cTn>
                              </p:par>
                              <p:par>
                                <p:cTn id="90" presetID="6" presetClass="entr" presetSubtype="16"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circle(in)">
                                      <p:cBhvr>
                                        <p:cTn id="92" dur="20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42"/>
                                        </p:tgtEl>
                                      </p:cBhvr>
                                    </p:animEffect>
                                    <p:set>
                                      <p:cBhvr>
                                        <p:cTn id="97" dur="1" fill="hold">
                                          <p:stCondLst>
                                            <p:cond delay="499"/>
                                          </p:stCondLst>
                                        </p:cTn>
                                        <p:tgtEl>
                                          <p:spTgt spid="42"/>
                                        </p:tgtEl>
                                        <p:attrNameLst>
                                          <p:attrName>style.visibility</p:attrName>
                                        </p:attrNameLst>
                                      </p:cBhvr>
                                      <p:to>
                                        <p:strVal val="hidden"/>
                                      </p:to>
                                    </p:se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wipe(left)">
                                      <p:cBhvr>
                                        <p:cTn id="101" dur="500"/>
                                        <p:tgtEl>
                                          <p:spTgt spid="43"/>
                                        </p:tgtEl>
                                      </p:cBhvr>
                                    </p:animEffect>
                                  </p:childTnLst>
                                </p:cTn>
                              </p:par>
                            </p:childTnLst>
                          </p:cTn>
                        </p:par>
                      </p:childTnLst>
                    </p:cTn>
                  </p:par>
                  <p:par>
                    <p:cTn id="102" fill="hold">
                      <p:stCondLst>
                        <p:cond delay="indefinite"/>
                      </p:stCondLst>
                      <p:childTnLst>
                        <p:par>
                          <p:cTn id="103" fill="hold">
                            <p:stCondLst>
                              <p:cond delay="0"/>
                            </p:stCondLst>
                            <p:childTnLst>
                              <p:par>
                                <p:cTn id="104" presetID="6" presetClass="exit" presetSubtype="32" fill="hold" grpId="1" nodeType="clickEffect">
                                  <p:stCondLst>
                                    <p:cond delay="0"/>
                                  </p:stCondLst>
                                  <p:childTnLst>
                                    <p:animEffect transition="out" filter="circle(out)">
                                      <p:cBhvr>
                                        <p:cTn id="105" dur="2000"/>
                                        <p:tgtEl>
                                          <p:spTgt spid="32"/>
                                        </p:tgtEl>
                                      </p:cBhvr>
                                    </p:animEffect>
                                    <p:set>
                                      <p:cBhvr>
                                        <p:cTn id="106" dur="1" fill="hold">
                                          <p:stCondLst>
                                            <p:cond delay="1999"/>
                                          </p:stCondLst>
                                        </p:cTn>
                                        <p:tgtEl>
                                          <p:spTgt spid="32"/>
                                        </p:tgtEl>
                                        <p:attrNameLst>
                                          <p:attrName>style.visibility</p:attrName>
                                        </p:attrNameLst>
                                      </p:cBhvr>
                                      <p:to>
                                        <p:strVal val="hidden"/>
                                      </p:to>
                                    </p:set>
                                  </p:childTnLst>
                                </p:cTn>
                              </p:par>
                              <p:par>
                                <p:cTn id="107" presetID="6" presetClass="exit" presetSubtype="32" fill="hold" grpId="1" nodeType="withEffect">
                                  <p:stCondLst>
                                    <p:cond delay="0"/>
                                  </p:stCondLst>
                                  <p:childTnLst>
                                    <p:animEffect transition="out" filter="circle(out)">
                                      <p:cBhvr>
                                        <p:cTn id="108" dur="2000"/>
                                        <p:tgtEl>
                                          <p:spTgt spid="31"/>
                                        </p:tgtEl>
                                      </p:cBhvr>
                                    </p:animEffect>
                                    <p:set>
                                      <p:cBhvr>
                                        <p:cTn id="109" dur="1" fill="hold">
                                          <p:stCondLst>
                                            <p:cond delay="1999"/>
                                          </p:stCondLst>
                                        </p:cTn>
                                        <p:tgtEl>
                                          <p:spTgt spid="31"/>
                                        </p:tgtEl>
                                        <p:attrNameLst>
                                          <p:attrName>style.visibility</p:attrName>
                                        </p:attrNameLst>
                                      </p:cBhvr>
                                      <p:to>
                                        <p:strVal val="hidden"/>
                                      </p:to>
                                    </p:set>
                                  </p:childTnLst>
                                </p:cTn>
                              </p:par>
                              <p:par>
                                <p:cTn id="110" presetID="6" presetClass="entr" presetSubtype="16" fill="hold" grpId="0" nodeType="with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circle(in)">
                                      <p:cBhvr>
                                        <p:cTn id="112" dur="2000"/>
                                        <p:tgtEl>
                                          <p:spTgt spid="36"/>
                                        </p:tgtEl>
                                      </p:cBhvr>
                                    </p:animEffect>
                                  </p:childTnLst>
                                </p:cTn>
                              </p:par>
                              <p:par>
                                <p:cTn id="113" presetID="6" presetClass="entr" presetSubtype="16" fill="hold" grpId="0" nodeType="with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circle(in)">
                                      <p:cBhvr>
                                        <p:cTn id="115" dur="2000"/>
                                        <p:tgtEl>
                                          <p:spTgt spid="37"/>
                                        </p:tgtEl>
                                      </p:cBhvr>
                                    </p:animEffect>
                                  </p:childTnLst>
                                </p:cTn>
                              </p:par>
                            </p:childTnLst>
                          </p:cTn>
                        </p:par>
                        <p:par>
                          <p:cTn id="116" fill="hold">
                            <p:stCondLst>
                              <p:cond delay="2000"/>
                            </p:stCondLst>
                            <p:childTnLst>
                              <p:par>
                                <p:cTn id="117" presetID="10" presetClass="exit" presetSubtype="0" fill="hold" grpId="1" nodeType="afterEffect">
                                  <p:stCondLst>
                                    <p:cond delay="0"/>
                                  </p:stCondLst>
                                  <p:childTnLst>
                                    <p:animEffect transition="out" filter="fade">
                                      <p:cBhvr>
                                        <p:cTn id="118" dur="500"/>
                                        <p:tgtEl>
                                          <p:spTgt spid="43"/>
                                        </p:tgtEl>
                                      </p:cBhvr>
                                    </p:animEffect>
                                    <p:set>
                                      <p:cBhvr>
                                        <p:cTn id="119" dur="1" fill="hold">
                                          <p:stCondLst>
                                            <p:cond delay="499"/>
                                          </p:stCondLst>
                                        </p:cTn>
                                        <p:tgtEl>
                                          <p:spTgt spid="43"/>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 grpId="0"/>
      <p:bldP spid="24" grpId="0"/>
      <p:bldP spid="24" grpId="1"/>
      <p:bldP spid="25" grpId="0"/>
      <p:bldP spid="26" grpId="0"/>
      <p:bldP spid="26" grpId="1"/>
      <p:bldP spid="27" grpId="0"/>
      <p:bldP spid="28" grpId="0"/>
      <p:bldP spid="28" grpId="1"/>
      <p:bldP spid="29" grpId="0"/>
      <p:bldP spid="29" grpId="1"/>
      <p:bldP spid="30" grpId="0"/>
      <p:bldP spid="31" grpId="0"/>
      <p:bldP spid="31" grpId="1"/>
      <p:bldP spid="32" grpId="0"/>
      <p:bldP spid="32" grpId="1"/>
      <p:bldP spid="33" grpId="0"/>
      <p:bldP spid="34" grpId="0"/>
      <p:bldP spid="35" grpId="0"/>
      <p:bldP spid="36" grpId="0"/>
      <p:bldP spid="37" grpId="0"/>
      <p:bldP spid="38" grpId="0"/>
      <p:bldP spid="3" grpId="0"/>
      <p:bldP spid="3" grpId="1"/>
      <p:bldP spid="41" grpId="0"/>
      <p:bldP spid="41" grpId="1"/>
      <p:bldP spid="42" grpId="0"/>
      <p:bldP spid="42" grpId="1"/>
      <p:bldP spid="43" grpId="0"/>
      <p:bldP spid="43" grpId="1"/>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3"/>
        <p:cNvGrpSpPr/>
        <p:nvPr/>
      </p:nvGrpSpPr>
      <p:grpSpPr>
        <a:xfrm>
          <a:off x="0" y="0"/>
          <a:ext cx="0" cy="0"/>
          <a:chOff x="0" y="0"/>
          <a:chExt cx="0" cy="0"/>
        </a:xfrm>
      </p:grpSpPr>
      <p:sp>
        <p:nvSpPr>
          <p:cNvPr id="2415" name="Google Shape;2415;p48"/>
          <p:cNvSpPr txBox="1">
            <a:spLocks noGrp="1"/>
          </p:cNvSpPr>
          <p:nvPr>
            <p:ph type="title"/>
          </p:nvPr>
        </p:nvSpPr>
        <p:spPr>
          <a:xfrm>
            <a:off x="1402150" y="1287243"/>
            <a:ext cx="6288900" cy="1890300"/>
          </a:xfrm>
          <a:prstGeom prst="rect">
            <a:avLst/>
          </a:prstGeom>
          <a:effectLst>
            <a:glow rad="101600">
              <a:schemeClr val="accent4">
                <a:satMod val="175000"/>
                <a:alpha val="40000"/>
              </a:schemeClr>
            </a:glow>
          </a:effectLst>
        </p:spPr>
        <p:txBody>
          <a:bodyPr spcFirstLastPara="1" wrap="square" lIns="91425" tIns="91425" rIns="91425" bIns="91425" anchor="ctr" anchorCtr="0">
            <a:noAutofit/>
            <a:scene3d>
              <a:camera prst="obliqueTopLeft"/>
              <a:lightRig rig="threePt" dir="t"/>
            </a:scene3d>
          </a:bodyPr>
          <a:lstStyle/>
          <a:p>
            <a:pPr marL="0" lvl="0" indent="0" algn="ctr" rtl="0">
              <a:spcBef>
                <a:spcPts val="0"/>
              </a:spcBef>
              <a:spcAft>
                <a:spcPts val="0"/>
              </a:spcAft>
              <a:buNone/>
            </a:pPr>
            <a:r>
              <a:rPr lang="en" b="1" dirty="0">
                <a:ln w="12700">
                  <a:solidFill>
                    <a:schemeClr val="tx2">
                      <a:satMod val="155000"/>
                    </a:schemeClr>
                  </a:solidFill>
                  <a:prstDash val="solid"/>
                </a:ln>
                <a:solidFill>
                  <a:schemeClr val="bg2">
                    <a:tint val="85000"/>
                    <a:satMod val="155000"/>
                  </a:schemeClr>
                </a:solidFill>
                <a:effectLst>
                  <a:glow rad="101600">
                    <a:schemeClr val="accent4">
                      <a:satMod val="175000"/>
                      <a:alpha val="40000"/>
                    </a:schemeClr>
                  </a:glow>
                  <a:outerShdw blurRad="41275" dist="20320" dir="1800000" algn="tl" rotWithShape="0">
                    <a:srgbClr val="000000">
                      <a:alpha val="40000"/>
                    </a:srgbClr>
                  </a:outerShdw>
                </a:effectLst>
              </a:rPr>
              <a:t>Củng cố</a:t>
            </a:r>
            <a:endParaRPr b="1" dirty="0">
              <a:ln w="12700">
                <a:solidFill>
                  <a:schemeClr val="tx2">
                    <a:satMod val="155000"/>
                  </a:schemeClr>
                </a:solidFill>
                <a:prstDash val="solid"/>
              </a:ln>
              <a:solidFill>
                <a:schemeClr val="bg2">
                  <a:tint val="85000"/>
                  <a:satMod val="155000"/>
                </a:schemeClr>
              </a:solidFill>
              <a:effectLst>
                <a:glow rad="101600">
                  <a:schemeClr val="accent4">
                    <a:satMod val="175000"/>
                    <a:alpha val="40000"/>
                  </a:schemeClr>
                </a:glow>
                <a:outerShdw blurRad="41275" dist="20320" dir="1800000" algn="tl" rotWithShape="0">
                  <a:srgbClr val="000000">
                    <a:alpha val="40000"/>
                  </a:srgb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157656"/>
            <a:ext cx="2216795" cy="137995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147" name="Google Shape;2147;p38"/>
          <p:cNvSpPr txBox="1">
            <a:spLocks noGrp="1"/>
          </p:cNvSpPr>
          <p:nvPr>
            <p:ph type="body" idx="1"/>
          </p:nvPr>
        </p:nvSpPr>
        <p:spPr>
          <a:xfrm>
            <a:off x="1117599" y="831150"/>
            <a:ext cx="7213601" cy="3577800"/>
          </a:xfrm>
          <a:prstGeom prst="rect">
            <a:avLst/>
          </a:prstGeom>
        </p:spPr>
        <p:txBody>
          <a:bodyPr spcFirstLastPara="1" wrap="square" lIns="91425" tIns="91425" rIns="91425" bIns="91425" anchor="t" anchorCtr="0">
            <a:noAutofit/>
          </a:bodyPr>
          <a:lstStyle/>
          <a:p>
            <a:pPr marL="0" indent="0" algn="just">
              <a:spcBef>
                <a:spcPts val="1200"/>
              </a:spcBef>
              <a:buClr>
                <a:schemeClr val="dk1"/>
              </a:buClr>
              <a:buSzPts val="1100"/>
              <a:buNone/>
            </a:pP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Bảng</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đơn</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vị</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đo</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độ</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dài</a:t>
            </a:r>
            <a:r>
              <a:rPr lang="en-US" altLang="vi-VN" sz="3200" dirty="0">
                <a:solidFill>
                  <a:schemeClr val="bg1"/>
                </a:solidFill>
                <a:latin typeface="UTM Bienvenue" pitchFamily="18" charset="0"/>
              </a:rPr>
              <a:t>.</a:t>
            </a:r>
          </a:p>
          <a:p>
            <a:pPr marL="0" lvl="0" indent="0" algn="just">
              <a:spcBef>
                <a:spcPts val="1200"/>
              </a:spcBef>
              <a:buClr>
                <a:schemeClr val="dk1"/>
              </a:buClr>
              <a:buSzPts val="1100"/>
              <a:buNone/>
            </a:pP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Quan</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hệ</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giữa</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các</a:t>
            </a:r>
            <a:r>
              <a:rPr lang="en-US" altLang="vi-VN" sz="3200" dirty="0">
                <a:solidFill>
                  <a:schemeClr val="bg1"/>
                </a:solidFill>
                <a:latin typeface="UTM Bienvenue" pitchFamily="18" charset="0"/>
              </a:rPr>
              <a:t> </a:t>
            </a:r>
            <a:r>
              <a:rPr lang="vi-VN" altLang="vi-VN" sz="3200" dirty="0">
                <a:solidFill>
                  <a:schemeClr val="bg1"/>
                </a:solidFill>
                <a:latin typeface="UTM Bienvenue" pitchFamily="18" charset="0"/>
              </a:rPr>
              <a:t>đơ</a:t>
            </a:r>
            <a:r>
              <a:rPr lang="en-US" altLang="vi-VN" sz="3200" dirty="0">
                <a:solidFill>
                  <a:schemeClr val="bg1"/>
                </a:solidFill>
                <a:latin typeface="UTM Bienvenue" pitchFamily="18" charset="0"/>
              </a:rPr>
              <a:t>n </a:t>
            </a:r>
            <a:r>
              <a:rPr lang="en-US" altLang="vi-VN" sz="3200" dirty="0" err="1">
                <a:solidFill>
                  <a:schemeClr val="bg1"/>
                </a:solidFill>
                <a:latin typeface="UTM Bienvenue" pitchFamily="18" charset="0"/>
              </a:rPr>
              <a:t>vị</a:t>
            </a:r>
            <a:r>
              <a:rPr lang="en-US" altLang="vi-VN" sz="3200" dirty="0">
                <a:solidFill>
                  <a:schemeClr val="bg1"/>
                </a:solidFill>
                <a:latin typeface="UTM Bienvenue" pitchFamily="18" charset="0"/>
              </a:rPr>
              <a:t> </a:t>
            </a:r>
            <a:r>
              <a:rPr lang="vi-VN" altLang="vi-VN" sz="3200" dirty="0">
                <a:solidFill>
                  <a:schemeClr val="bg1"/>
                </a:solidFill>
                <a:latin typeface="UTM Bienvenue" pitchFamily="18" charset="0"/>
              </a:rPr>
              <a:t>đ</a:t>
            </a:r>
            <a:r>
              <a:rPr lang="en-US" altLang="vi-VN" sz="3200" dirty="0">
                <a:solidFill>
                  <a:schemeClr val="bg1"/>
                </a:solidFill>
                <a:latin typeface="UTM Bienvenue" pitchFamily="18" charset="0"/>
              </a:rPr>
              <a:t>o </a:t>
            </a:r>
            <a:r>
              <a:rPr lang="en-US" altLang="vi-VN" sz="3200" dirty="0" err="1">
                <a:solidFill>
                  <a:schemeClr val="bg1"/>
                </a:solidFill>
                <a:latin typeface="UTM Bienvenue" pitchFamily="18" charset="0"/>
              </a:rPr>
              <a:t>độ</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dài</a:t>
            </a:r>
            <a:r>
              <a:rPr lang="en-US" altLang="vi-VN" sz="3200" dirty="0">
                <a:solidFill>
                  <a:schemeClr val="bg1"/>
                </a:solidFill>
                <a:latin typeface="UTM Bienvenue" pitchFamily="18" charset="0"/>
              </a:rPr>
              <a:t>: t</a:t>
            </a:r>
            <a:r>
              <a:rPr lang="vi-VN" sz="3200" dirty="0">
                <a:solidFill>
                  <a:schemeClr val="bg1"/>
                </a:solidFill>
                <a:latin typeface="UTM Bienvenue" pitchFamily="18" charset="0"/>
              </a:rPr>
              <a:t>rong bảng đơn vị đo độ dài, hai đơn vị đo liền kề nhau gấp (hoặc kém) nhau 10 lần. </a:t>
            </a:r>
          </a:p>
          <a:p>
            <a:pPr marL="0" indent="0" algn="just">
              <a:spcBef>
                <a:spcPts val="1200"/>
              </a:spcBef>
              <a:buClr>
                <a:schemeClr val="dk1"/>
              </a:buClr>
              <a:buSzPts val="1100"/>
              <a:buNone/>
            </a:pP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Chuyển</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đổi</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các</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đơn</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vị</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đo</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độ</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dài</a:t>
            </a:r>
            <a:r>
              <a:rPr lang="en-US" altLang="vi-VN" sz="3200" dirty="0">
                <a:solidFill>
                  <a:schemeClr val="bg1"/>
                </a:solidFill>
                <a:latin typeface="UTM Bienvenue" pitchFamily="18" charset="0"/>
              </a:rPr>
              <a:t>.</a:t>
            </a:r>
          </a:p>
        </p:txBody>
      </p:sp>
      <p:sp>
        <p:nvSpPr>
          <p:cNvPr id="2148" name="Google Shape;2148;p38"/>
          <p:cNvSpPr/>
          <p:nvPr/>
        </p:nvSpPr>
        <p:spPr>
          <a:xfrm rot="3022529">
            <a:off x="265937" y="2749543"/>
            <a:ext cx="482237" cy="50075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3985022"/>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288879" y="252880"/>
            <a:ext cx="8545156" cy="6739016"/>
            <a:chOff x="0" y="0"/>
            <a:chExt cx="20896174" cy="17970709"/>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0" y="0"/>
              <a:ext cx="20896174" cy="17970709"/>
            </a:xfrm>
            <a:prstGeom prst="rect">
              <a:avLst/>
            </a:prstGeom>
          </p:spPr>
        </p:pic>
        <p:sp>
          <p:nvSpPr>
            <p:cNvPr id="4" name="AutoShape 4"/>
            <p:cNvSpPr/>
            <p:nvPr/>
          </p:nvSpPr>
          <p:spPr>
            <a:xfrm>
              <a:off x="6567233" y="1477849"/>
              <a:ext cx="10377934" cy="7180795"/>
            </a:xfrm>
            <a:prstGeom prst="rect">
              <a:avLst/>
            </a:prstGeom>
            <a:solidFill>
              <a:srgbClr val="FFFFFF"/>
            </a:solidFill>
          </p:spPr>
        </p:sp>
      </p:grpSp>
      <p:sp>
        <p:nvSpPr>
          <p:cNvPr id="5" name="TextBox 5"/>
          <p:cNvSpPr txBox="1"/>
          <p:nvPr/>
        </p:nvSpPr>
        <p:spPr>
          <a:xfrm>
            <a:off x="2442985" y="1327175"/>
            <a:ext cx="5780158" cy="1317188"/>
          </a:xfrm>
          <a:prstGeom prst="rect">
            <a:avLst/>
          </a:prstGeom>
        </p:spPr>
        <p:txBody>
          <a:bodyPr wrap="square" lIns="0" tIns="0" rIns="0" bIns="0" rtlCol="0" anchor="t">
            <a:spAutoFit/>
          </a:bodyPr>
          <a:lstStyle/>
          <a:p>
            <a:pPr algn="ctr">
              <a:lnSpc>
                <a:spcPts val="3405"/>
              </a:lnSpc>
            </a:pPr>
            <a:r>
              <a:rPr lang="en-US" sz="3300" dirty="0" err="1">
                <a:solidFill>
                  <a:srgbClr val="C00000"/>
                </a:solidFill>
                <a:latin typeface="UTM Alpine KT" pitchFamily="18" charset="0"/>
              </a:rPr>
              <a:t>Cảm</a:t>
            </a:r>
            <a:r>
              <a:rPr lang="en-US" sz="3300" dirty="0">
                <a:solidFill>
                  <a:srgbClr val="C00000"/>
                </a:solidFill>
                <a:latin typeface="UTM Alpine KT" pitchFamily="18" charset="0"/>
              </a:rPr>
              <a:t> </a:t>
            </a:r>
            <a:r>
              <a:rPr lang="en-US" sz="3300" dirty="0" err="1">
                <a:solidFill>
                  <a:srgbClr val="C00000"/>
                </a:solidFill>
                <a:latin typeface="UTM Alpine KT" pitchFamily="18" charset="0"/>
              </a:rPr>
              <a:t>ơn</a:t>
            </a:r>
            <a:r>
              <a:rPr lang="en-US" sz="3300" dirty="0">
                <a:solidFill>
                  <a:srgbClr val="C00000"/>
                </a:solidFill>
                <a:latin typeface="UTM Alpine KT" pitchFamily="18" charset="0"/>
              </a:rPr>
              <a:t> </a:t>
            </a:r>
            <a:r>
              <a:rPr lang="en-US" sz="3300" dirty="0" err="1">
                <a:solidFill>
                  <a:srgbClr val="C00000"/>
                </a:solidFill>
                <a:latin typeface="UTM Alpine KT" pitchFamily="18" charset="0"/>
              </a:rPr>
              <a:t>các</a:t>
            </a:r>
            <a:r>
              <a:rPr lang="en-US" sz="3300" dirty="0">
                <a:solidFill>
                  <a:srgbClr val="C00000"/>
                </a:solidFill>
                <a:latin typeface="UTM Alpine KT" pitchFamily="18" charset="0"/>
              </a:rPr>
              <a:t> </a:t>
            </a:r>
            <a:r>
              <a:rPr lang="en-US" sz="3300" dirty="0" err="1">
                <a:solidFill>
                  <a:srgbClr val="C00000"/>
                </a:solidFill>
                <a:latin typeface="UTM Alpine KT" pitchFamily="18" charset="0"/>
              </a:rPr>
              <a:t>em</a:t>
            </a:r>
            <a:r>
              <a:rPr lang="en-US" sz="3300" dirty="0">
                <a:solidFill>
                  <a:srgbClr val="C00000"/>
                </a:solidFill>
                <a:latin typeface="UTM Alpine KT" pitchFamily="18" charset="0"/>
              </a:rPr>
              <a:t> </a:t>
            </a:r>
            <a:r>
              <a:rPr lang="en-US" sz="3300" dirty="0" err="1">
                <a:solidFill>
                  <a:srgbClr val="C00000"/>
                </a:solidFill>
                <a:latin typeface="UTM Alpine KT" pitchFamily="18" charset="0"/>
              </a:rPr>
              <a:t>đã</a:t>
            </a:r>
            <a:r>
              <a:rPr lang="en-US" sz="3300" dirty="0">
                <a:solidFill>
                  <a:srgbClr val="C00000"/>
                </a:solidFill>
                <a:latin typeface="UTM Alpine KT" pitchFamily="18" charset="0"/>
              </a:rPr>
              <a:t> </a:t>
            </a:r>
            <a:r>
              <a:rPr lang="en-US" sz="3300" dirty="0" err="1">
                <a:solidFill>
                  <a:srgbClr val="C00000"/>
                </a:solidFill>
                <a:latin typeface="UTM Alpine KT" pitchFamily="18" charset="0"/>
              </a:rPr>
              <a:t>chú</a:t>
            </a:r>
            <a:r>
              <a:rPr lang="en-US" sz="3300" dirty="0">
                <a:solidFill>
                  <a:srgbClr val="C00000"/>
                </a:solidFill>
                <a:latin typeface="UTM Alpine KT" pitchFamily="18" charset="0"/>
              </a:rPr>
              <a:t> ý </a:t>
            </a:r>
            <a:r>
              <a:rPr lang="en-US" sz="3300" dirty="0" err="1">
                <a:solidFill>
                  <a:srgbClr val="C00000"/>
                </a:solidFill>
                <a:latin typeface="UTM Alpine KT" pitchFamily="18" charset="0"/>
              </a:rPr>
              <a:t>bài</a:t>
            </a:r>
            <a:r>
              <a:rPr lang="en-US" sz="3300" dirty="0">
                <a:solidFill>
                  <a:srgbClr val="C00000"/>
                </a:solidFill>
                <a:latin typeface="UTM Alpine KT" pitchFamily="18" charset="0"/>
              </a:rPr>
              <a:t> </a:t>
            </a:r>
            <a:r>
              <a:rPr lang="en-US" sz="3300" dirty="0" err="1">
                <a:solidFill>
                  <a:srgbClr val="C00000"/>
                </a:solidFill>
                <a:latin typeface="UTM Alpine KT" pitchFamily="18" charset="0"/>
              </a:rPr>
              <a:t>học</a:t>
            </a:r>
            <a:r>
              <a:rPr lang="en-US" sz="3300" dirty="0">
                <a:solidFill>
                  <a:srgbClr val="C00000"/>
                </a:solidFill>
                <a:latin typeface="UTM Alpine KT" pitchFamily="18" charset="0"/>
              </a:rPr>
              <a:t>!</a:t>
            </a:r>
          </a:p>
          <a:p>
            <a:pPr algn="ctr">
              <a:lnSpc>
                <a:spcPts val="3405"/>
              </a:lnSpc>
            </a:pPr>
            <a:endParaRPr lang="en-US" sz="3300" dirty="0">
              <a:solidFill>
                <a:srgbClr val="C00000"/>
              </a:solidFill>
              <a:latin typeface="UTM Alpine KT" pitchFamily="18" charset="0"/>
            </a:endParaRPr>
          </a:p>
          <a:p>
            <a:pPr algn="ctr">
              <a:lnSpc>
                <a:spcPts val="3405"/>
              </a:lnSpc>
            </a:pPr>
            <a:r>
              <a:rPr lang="en-US" sz="3300" dirty="0" err="1">
                <a:solidFill>
                  <a:srgbClr val="C00000"/>
                </a:solidFill>
                <a:latin typeface="UTM Alpine KT" pitchFamily="18" charset="0"/>
              </a:rPr>
              <a:t>Chúc</a:t>
            </a:r>
            <a:r>
              <a:rPr lang="en-US" sz="3300" dirty="0">
                <a:solidFill>
                  <a:srgbClr val="C00000"/>
                </a:solidFill>
                <a:latin typeface="UTM Alpine KT" pitchFamily="18" charset="0"/>
              </a:rPr>
              <a:t> </a:t>
            </a:r>
            <a:r>
              <a:rPr lang="en-US" sz="3300" dirty="0" err="1">
                <a:solidFill>
                  <a:srgbClr val="C00000"/>
                </a:solidFill>
                <a:latin typeface="UTM Alpine KT" pitchFamily="18" charset="0"/>
              </a:rPr>
              <a:t>các</a:t>
            </a:r>
            <a:r>
              <a:rPr lang="en-US" sz="3300" dirty="0">
                <a:solidFill>
                  <a:srgbClr val="C00000"/>
                </a:solidFill>
                <a:latin typeface="UTM Alpine KT" pitchFamily="18" charset="0"/>
              </a:rPr>
              <a:t> </a:t>
            </a:r>
            <a:r>
              <a:rPr lang="en-US" sz="3300" dirty="0" err="1">
                <a:solidFill>
                  <a:srgbClr val="C00000"/>
                </a:solidFill>
                <a:latin typeface="UTM Alpine KT" pitchFamily="18" charset="0"/>
              </a:rPr>
              <a:t>em</a:t>
            </a:r>
            <a:r>
              <a:rPr lang="en-US" sz="3300" dirty="0">
                <a:solidFill>
                  <a:srgbClr val="C00000"/>
                </a:solidFill>
                <a:latin typeface="UTM Alpine KT" pitchFamily="18" charset="0"/>
              </a:rPr>
              <a:t> </a:t>
            </a:r>
            <a:r>
              <a:rPr lang="en-US" sz="3300" dirty="0" err="1">
                <a:solidFill>
                  <a:srgbClr val="C00000"/>
                </a:solidFill>
                <a:latin typeface="UTM Alpine KT" pitchFamily="18" charset="0"/>
              </a:rPr>
              <a:t>học</a:t>
            </a:r>
            <a:r>
              <a:rPr lang="en-US" sz="3300" dirty="0">
                <a:solidFill>
                  <a:srgbClr val="C00000"/>
                </a:solidFill>
                <a:latin typeface="UTM Alpine KT" pitchFamily="18" charset="0"/>
              </a:rPr>
              <a:t> </a:t>
            </a:r>
            <a:r>
              <a:rPr lang="en-US" sz="3300" dirty="0" err="1">
                <a:solidFill>
                  <a:srgbClr val="C00000"/>
                </a:solidFill>
                <a:latin typeface="UTM Alpine KT" pitchFamily="18" charset="0"/>
              </a:rPr>
              <a:t>tốt</a:t>
            </a:r>
            <a:r>
              <a:rPr lang="en-US" sz="3300" dirty="0">
                <a:solidFill>
                  <a:srgbClr val="C00000"/>
                </a:solidFill>
                <a:latin typeface="UTM Alpine KT" pitchFamily="18" charset="0"/>
              </a:rPr>
              <a:t>!</a:t>
            </a:r>
          </a:p>
        </p:txBody>
      </p:sp>
    </p:spTree>
    <p:extLst>
      <p:ext uri="{BB962C8B-B14F-4D97-AF65-F5344CB8AC3E}">
        <p14:creationId xmlns:p14="http://schemas.microsoft.com/office/powerpoint/2010/main" val="18350657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61787"/>
          </a:xfrm>
          <a:prstGeom prst="rect">
            <a:avLst/>
          </a:prstGeom>
        </p:spPr>
      </p:pic>
      <p:sp>
        <p:nvSpPr>
          <p:cNvPr id="3" name="TextBox 2"/>
          <p:cNvSpPr txBox="1"/>
          <p:nvPr/>
        </p:nvSpPr>
        <p:spPr>
          <a:xfrm>
            <a:off x="709048" y="354130"/>
            <a:ext cx="2627162" cy="761747"/>
          </a:xfrm>
          <a:prstGeom prst="rect">
            <a:avLst/>
          </a:prstGeom>
          <a:noFill/>
        </p:spPr>
        <p:txBody>
          <a:bodyPr wrap="none" lIns="68580" tIns="34290" rIns="68580" bIns="34290" rtlCol="0">
            <a:spAutoFit/>
          </a:bodyPr>
          <a:lstStyle/>
          <a:p>
            <a:r>
              <a:rPr lang="en-US" sz="4500" dirty="0" err="1">
                <a:solidFill>
                  <a:srgbClr val="F20051"/>
                </a:solidFill>
                <a:latin typeface="UTM Mother" pitchFamily="18" charset="0"/>
              </a:rPr>
              <a:t>Cảm</a:t>
            </a:r>
            <a:r>
              <a:rPr lang="en-US" sz="4500" dirty="0">
                <a:solidFill>
                  <a:srgbClr val="F20051"/>
                </a:solidFill>
                <a:latin typeface="UTM Mother" pitchFamily="18" charset="0"/>
              </a:rPr>
              <a:t> </a:t>
            </a:r>
            <a:r>
              <a:rPr lang="en-US" sz="4500" dirty="0" err="1">
                <a:solidFill>
                  <a:srgbClr val="F20051"/>
                </a:solidFill>
                <a:latin typeface="UTM Mother" pitchFamily="18" charset="0"/>
              </a:rPr>
              <a:t>ơn</a:t>
            </a:r>
            <a:r>
              <a:rPr lang="en-US" sz="4500" dirty="0">
                <a:solidFill>
                  <a:srgbClr val="F20051"/>
                </a:solidFill>
                <a:latin typeface="UTM Mother" pitchFamily="18" charset="0"/>
              </a:rPr>
              <a:t>!</a:t>
            </a:r>
          </a:p>
        </p:txBody>
      </p:sp>
    </p:spTree>
    <p:extLst>
      <p:ext uri="{BB962C8B-B14F-4D97-AF65-F5344CB8AC3E}">
        <p14:creationId xmlns:p14="http://schemas.microsoft.com/office/powerpoint/2010/main" val="2004411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09600" y="630267"/>
            <a:ext cx="8077200" cy="97155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6600" dirty="0">
                <a:solidFill>
                  <a:srgbClr val="FF0000"/>
                </a:solidFill>
                <a:latin typeface="Times New Roman" pitchFamily="18" charset="0"/>
                <a:cs typeface="Times New Roman" pitchFamily="18" charset="0"/>
              </a:rPr>
              <a:t> GIÚP ONG VỀ TỔ</a:t>
            </a:r>
          </a:p>
        </p:txBody>
      </p:sp>
      <p:pic>
        <p:nvPicPr>
          <p:cNvPr id="5" name="Picture 4" descr="560ec1f238fa36f16d98f82a4df1b695.png"/>
          <p:cNvPicPr>
            <a:picLocks noChangeAspect="1"/>
          </p:cNvPicPr>
          <p:nvPr/>
        </p:nvPicPr>
        <p:blipFill>
          <a:blip r:embed="rId3" cstate="print"/>
          <a:stretch>
            <a:fillRect/>
          </a:stretch>
        </p:blipFill>
        <p:spPr>
          <a:xfrm flipH="1">
            <a:off x="838200" y="2311401"/>
            <a:ext cx="2057400" cy="2146300"/>
          </a:xfrm>
          <a:prstGeom prst="rect">
            <a:avLst/>
          </a:prstGeom>
        </p:spPr>
      </p:pic>
      <p:pic>
        <p:nvPicPr>
          <p:cNvPr id="6" name="Picture 5" descr="07bd8c3cac6524c1da824b5c116ad819.png"/>
          <p:cNvPicPr>
            <a:picLocks noChangeAspect="1"/>
          </p:cNvPicPr>
          <p:nvPr/>
        </p:nvPicPr>
        <p:blipFill>
          <a:blip r:embed="rId4" cstate="print"/>
          <a:stretch>
            <a:fillRect/>
          </a:stretch>
        </p:blipFill>
        <p:spPr>
          <a:xfrm flipH="1">
            <a:off x="6019800" y="1830416"/>
            <a:ext cx="3124200" cy="2131983"/>
          </a:xfrm>
          <a:prstGeom prst="rect">
            <a:avLst/>
          </a:prstGeom>
        </p:spPr>
      </p:pic>
      <p:sp>
        <p:nvSpPr>
          <p:cNvPr id="8" name="Cloud 7">
            <a:hlinkClick r:id="rId5" action="ppaction://hlinksldjump"/>
          </p:cNvPr>
          <p:cNvSpPr/>
          <p:nvPr/>
        </p:nvSpPr>
        <p:spPr>
          <a:xfrm>
            <a:off x="3505200" y="1601817"/>
            <a:ext cx="2590800" cy="165735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Times New Roman" pitchFamily="18" charset="0"/>
              <a:cs typeface="Times New Roman" pitchFamily="18" charset="0"/>
            </a:endParaRPr>
          </a:p>
        </p:txBody>
      </p:sp>
      <p:sp>
        <p:nvSpPr>
          <p:cNvPr id="9" name="Oval 8"/>
          <p:cNvSpPr/>
          <p:nvPr/>
        </p:nvSpPr>
        <p:spPr>
          <a:xfrm>
            <a:off x="2743200" y="3087717"/>
            <a:ext cx="152400" cy="1143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p:cNvSpPr/>
          <p:nvPr/>
        </p:nvSpPr>
        <p:spPr>
          <a:xfrm>
            <a:off x="3124200" y="2859117"/>
            <a:ext cx="304800" cy="1714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a:hlinkClick r:id="rId5" action="ppaction://hlinksldjump"/>
          </p:cNvPr>
          <p:cNvSpPr/>
          <p:nvPr/>
        </p:nvSpPr>
        <p:spPr>
          <a:xfrm>
            <a:off x="3689205" y="2059017"/>
            <a:ext cx="2095445" cy="923330"/>
          </a:xfrm>
          <a:prstGeom prst="rect">
            <a:avLst/>
          </a:prstGeom>
          <a:noFill/>
        </p:spPr>
        <p:txBody>
          <a:bodyPr wrap="none" lIns="91440" tIns="45720" rIns="91440" bIns="45720">
            <a:spAutoFit/>
          </a:bodyPr>
          <a:lstStyle/>
          <a:p>
            <a:pPr algn="ctr"/>
            <a:r>
              <a:rPr lang="en-US" sz="5400" b="1" spc="50" dirty="0">
                <a:ln w="12700" cmpd="sng">
                  <a:solidFill>
                    <a:schemeClr val="accent6">
                      <a:satMod val="120000"/>
                      <a:shade val="80000"/>
                    </a:schemeClr>
                  </a:solidFill>
                  <a:prstDash val="solid"/>
                </a:ln>
                <a:solidFill>
                  <a:srgbClr val="DE32A9"/>
                </a:solidFill>
                <a:effectLst>
                  <a:glow rad="53100">
                    <a:schemeClr val="accent6">
                      <a:satMod val="180000"/>
                      <a:alpha val="30000"/>
                    </a:schemeClr>
                  </a:glow>
                </a:effectLst>
                <a:latin typeface="Times New Roman" pitchFamily="18" charset="0"/>
                <a:cs typeface="Times New Roman" pitchFamily="18" charset="0"/>
              </a:rPr>
              <a:t>PLAY</a:t>
            </a:r>
            <a:endParaRPr lang="en-US" sz="5400" b="1" spc="50" dirty="0">
              <a:ln w="12700" cmpd="sng">
                <a:solidFill>
                  <a:schemeClr val="accent6">
                    <a:satMod val="120000"/>
                    <a:shade val="80000"/>
                  </a:schemeClr>
                </a:solidFill>
                <a:prstDash val="solid"/>
              </a:ln>
              <a:solidFill>
                <a:srgbClr val="DE32A9"/>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249473799"/>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2000" t="-14000" b="-16000"/>
          </a:stretch>
        </a:blipFill>
        <a:effectLst/>
      </p:bgPr>
    </p:bg>
    <p:spTree>
      <p:nvGrpSpPr>
        <p:cNvPr id="1" name=""/>
        <p:cNvGrpSpPr/>
        <p:nvPr/>
      </p:nvGrpSpPr>
      <p:grpSpPr>
        <a:xfrm>
          <a:off x="0" y="0"/>
          <a:ext cx="0" cy="0"/>
          <a:chOff x="0" y="0"/>
          <a:chExt cx="0" cy="0"/>
        </a:xfrm>
      </p:grpSpPr>
      <p:pic>
        <p:nvPicPr>
          <p:cNvPr id="5" name="Picture 4" descr="1.png">
            <a:hlinkClick r:id="rId4" action="ppaction://hlinksldjump"/>
          </p:cNvPr>
          <p:cNvPicPr>
            <a:picLocks noChangeAspect="1"/>
          </p:cNvPicPr>
          <p:nvPr/>
        </p:nvPicPr>
        <p:blipFill>
          <a:blip r:embed="rId5" cstate="print"/>
          <a:stretch>
            <a:fillRect/>
          </a:stretch>
        </p:blipFill>
        <p:spPr>
          <a:xfrm>
            <a:off x="-228600" y="2171700"/>
            <a:ext cx="914400" cy="696861"/>
          </a:xfrm>
          <a:prstGeom prst="rect">
            <a:avLst/>
          </a:prstGeom>
        </p:spPr>
      </p:pic>
      <p:pic>
        <p:nvPicPr>
          <p:cNvPr id="6" name="Picture 5" descr="2.png">
            <a:hlinkClick r:id="rId6" action="ppaction://hlinksldjump"/>
          </p:cNvPr>
          <p:cNvPicPr>
            <a:picLocks noChangeAspect="1"/>
          </p:cNvPicPr>
          <p:nvPr/>
        </p:nvPicPr>
        <p:blipFill>
          <a:blip r:embed="rId7" cstate="print"/>
          <a:stretch>
            <a:fillRect/>
          </a:stretch>
        </p:blipFill>
        <p:spPr>
          <a:xfrm>
            <a:off x="2819400" y="1085850"/>
            <a:ext cx="838200" cy="628650"/>
          </a:xfrm>
          <a:prstGeom prst="rect">
            <a:avLst/>
          </a:prstGeom>
        </p:spPr>
      </p:pic>
      <p:pic>
        <p:nvPicPr>
          <p:cNvPr id="7" name="Picture 6" descr="4.png">
            <a:hlinkClick r:id="rId8" action="ppaction://hlinksldjump"/>
          </p:cNvPr>
          <p:cNvPicPr>
            <a:picLocks noChangeAspect="1"/>
          </p:cNvPicPr>
          <p:nvPr/>
        </p:nvPicPr>
        <p:blipFill>
          <a:blip r:embed="rId9" cstate="print"/>
          <a:stretch>
            <a:fillRect/>
          </a:stretch>
        </p:blipFill>
        <p:spPr>
          <a:xfrm>
            <a:off x="-762000" y="3429000"/>
            <a:ext cx="914400" cy="759279"/>
          </a:xfrm>
          <a:prstGeom prst="rect">
            <a:avLst/>
          </a:prstGeom>
        </p:spPr>
      </p:pic>
      <p:sp>
        <p:nvSpPr>
          <p:cNvPr id="2" name="Right Arrow 1">
            <a:hlinkClick r:id="rId10" action="ppaction://hlinksldjump"/>
          </p:cNvPr>
          <p:cNvSpPr/>
          <p:nvPr/>
        </p:nvSpPr>
        <p:spPr>
          <a:xfrm>
            <a:off x="381000" y="4343400"/>
            <a:ext cx="711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9509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path" presetSubtype="0" accel="50000" decel="50000" fill="hold" nodeType="withEffect">
                                  <p:stCondLst>
                                    <p:cond delay="0"/>
                                  </p:stCondLst>
                                  <p:childTnLst>
                                    <p:animMotion origin="layout" path="M 3.46945E-18 0 C 3.46945E-18 -0.05509 0.06424 -0.09722 0.14236 -0.09722 C 0.22292 -0.09722 0.2875 -0.05509 0.2875 0 C 0.2875 0.05486 0.35174 0.09745 0.43229 0.09745 C 0.51042 0.09745 0.575 0.05486 0.575 0 " pathEditMode="relative" rAng="0" ptsTypes="fffff">
                                      <p:cBhvr>
                                        <p:cTn id="6" dur="3000" fill="hold"/>
                                        <p:tgtEl>
                                          <p:spTgt spid="5"/>
                                        </p:tgtEl>
                                        <p:attrNameLst>
                                          <p:attrName>ppt_x</p:attrName>
                                          <p:attrName>ppt_y</p:attrName>
                                        </p:attrNameLst>
                                      </p:cBhvr>
                                      <p:rCtr x="287" y="0"/>
                                    </p:animMotion>
                                  </p:childTnLst>
                                </p:cTn>
                              </p:par>
                              <p:par>
                                <p:cTn id="7" presetID="0" presetClass="path" presetSubtype="0" accel="50000" decel="50000" fill="hold" nodeType="withEffect">
                                  <p:stCondLst>
                                    <p:cond delay="0"/>
                                  </p:stCondLst>
                                  <p:childTnLst>
                                    <p:animMotion origin="layout" path="M 1.11111E-6 -8.14815E-6 C -0.00712 0.06782 -0.01424 0.13587 0.00451 0.1655 C 0.02326 0.19513 0.07691 0.19652 0.11198 0.17777 C 0.14705 0.15902 0.18646 0.07222 0.2151 0.05231 C 0.24375 0.0324 0.26354 0.04537 0.28333 0.05856 " pathEditMode="relative" ptsTypes="aaaaA">
                                      <p:cBhvr>
                                        <p:cTn id="8" dur="3000" fill="hold"/>
                                        <p:tgtEl>
                                          <p:spTgt spid="6"/>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3.33333E-6 -4.81481E-6 C 0.04097 -0.02962 0.08211 -0.05902 0.12968 -0.07291 C 0.17708 -0.0868 0.22986 -0.09467 0.28437 -0.08287 C 0.33906 -0.07106 0.38784 0.00116 0.45729 -0.00254 C 0.52656 -0.00601 0.61319 -0.05509 0.7 -0.1037 " pathEditMode="relative" rAng="0" ptsTypes="aaaaA">
                                      <p:cBhvr>
                                        <p:cTn id="10" dur="3000" fill="hold"/>
                                        <p:tgtEl>
                                          <p:spTgt spid="7"/>
                                        </p:tgtEl>
                                        <p:attrNameLst>
                                          <p:attrName>ppt_x</p:attrName>
                                          <p:attrName>ppt_y</p:attrName>
                                        </p:attrNameLst>
                                      </p:cBhvr>
                                      <p:rCtr x="350" y="-51"/>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0.28333 0.05857 C 0.27396 0.08843 0.26476 0.11852 0.30104 0.14861 C 0.3375 0.17894 0.41927 0.2088 0.50156 0.23889 " pathEditMode="relative" rAng="0" ptsTypes="aaA">
                                      <p:cBhvr>
                                        <p:cTn id="15" dur="2000" fill="hold"/>
                                        <p:tgtEl>
                                          <p:spTgt spid="6"/>
                                        </p:tgtEl>
                                        <p:attrNameLst>
                                          <p:attrName>ppt_x</p:attrName>
                                          <p:attrName>ppt_y</p:attrName>
                                        </p:attrNameLst>
                                      </p:cBhvr>
                                      <p:rCtr x="100" y="90"/>
                                    </p:animMotion>
                                  </p:childTnLst>
                                </p:cTn>
                              </p:par>
                            </p:childTnLst>
                          </p:cTn>
                        </p:par>
                        <p:par>
                          <p:cTn id="16" fill="hold">
                            <p:stCondLst>
                              <p:cond delay="2000"/>
                            </p:stCondLst>
                            <p:childTnLst>
                              <p:par>
                                <p:cTn id="17" presetID="55" presetClass="exit" presetSubtype="0" fill="hold" nodeType="afterEffect">
                                  <p:stCondLst>
                                    <p:cond delay="0"/>
                                  </p:stCondLst>
                                  <p:childTnLst>
                                    <p:anim calcmode="lin" valueType="num">
                                      <p:cBhvr>
                                        <p:cTn id="18" dur="1000"/>
                                        <p:tgtEl>
                                          <p:spTgt spid="6"/>
                                        </p:tgtEl>
                                        <p:attrNameLst>
                                          <p:attrName>ppt_w</p:attrName>
                                        </p:attrNameLst>
                                      </p:cBhvr>
                                      <p:tavLst>
                                        <p:tav tm="0">
                                          <p:val>
                                            <p:strVal val="ppt_w"/>
                                          </p:val>
                                        </p:tav>
                                        <p:tav tm="100000">
                                          <p:val>
                                            <p:strVal val="ppt_w*0.70"/>
                                          </p:val>
                                        </p:tav>
                                      </p:tavLst>
                                    </p:anim>
                                    <p:anim calcmode="lin" valueType="num">
                                      <p:cBhvr>
                                        <p:cTn id="19" dur="1000"/>
                                        <p:tgtEl>
                                          <p:spTgt spid="6"/>
                                        </p:tgtEl>
                                        <p:attrNameLst>
                                          <p:attrName>ppt_h</p:attrName>
                                        </p:attrNameLst>
                                      </p:cBhvr>
                                      <p:tavLst>
                                        <p:tav tm="0">
                                          <p:val>
                                            <p:strVal val="ppt_h"/>
                                          </p:val>
                                        </p:tav>
                                        <p:tav tm="100000">
                                          <p:val>
                                            <p:strVal val="ppt_h"/>
                                          </p:val>
                                        </p:tav>
                                      </p:tavLst>
                                    </p:anim>
                                    <p:animEffect transition="out" filter="fade">
                                      <p:cBhvr>
                                        <p:cTn id="20" dur="1000"/>
                                        <p:tgtEl>
                                          <p:spTgt spid="6"/>
                                        </p:tgtEl>
                                      </p:cBhvr>
                                    </p:animEffect>
                                    <p:set>
                                      <p:cBhvr>
                                        <p:cTn id="21"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575 7.40741E-6 C 0.59965 -0.01064 0.62448 -0.02129 0.6401 -0.03032 C 0.65573 -0.03934 0.65468 -0.0493 0.66892 -0.05439 C 0.68316 -0.05948 0.71215 -0.0743 0.725 -0.06064 C 0.73784 -0.04698 0.73281 0.01343 0.74618 0.02825 C 0.75955 0.04306 0.78229 0.03566 0.8052 0.02825 " pathEditMode="relative" ptsTypes="aaaaaA">
                                      <p:cBhvr>
                                        <p:cTn id="26" dur="2000" fill="hold"/>
                                        <p:tgtEl>
                                          <p:spTgt spid="5"/>
                                        </p:tgtEl>
                                        <p:attrNameLst>
                                          <p:attrName>ppt_x</p:attrName>
                                          <p:attrName>ppt_y</p:attrName>
                                        </p:attrNameLst>
                                      </p:cBhvr>
                                    </p:animMotion>
                                  </p:childTnLst>
                                </p:cTn>
                              </p:par>
                            </p:childTnLst>
                          </p:cTn>
                        </p:par>
                        <p:par>
                          <p:cTn id="27" fill="hold">
                            <p:stCondLst>
                              <p:cond delay="2000"/>
                            </p:stCondLst>
                            <p:childTnLst>
                              <p:par>
                                <p:cTn id="28" presetID="55" presetClass="exit" presetSubtype="0" fill="hold" nodeType="afterEffect">
                                  <p:stCondLst>
                                    <p:cond delay="0"/>
                                  </p:stCondLst>
                                  <p:childTnLst>
                                    <p:anim calcmode="lin" valueType="num">
                                      <p:cBhvr>
                                        <p:cTn id="29" dur="1000"/>
                                        <p:tgtEl>
                                          <p:spTgt spid="5"/>
                                        </p:tgtEl>
                                        <p:attrNameLst>
                                          <p:attrName>ppt_w</p:attrName>
                                        </p:attrNameLst>
                                      </p:cBhvr>
                                      <p:tavLst>
                                        <p:tav tm="0">
                                          <p:val>
                                            <p:strVal val="ppt_w"/>
                                          </p:val>
                                        </p:tav>
                                        <p:tav tm="100000">
                                          <p:val>
                                            <p:strVal val="ppt_w*0.70"/>
                                          </p:val>
                                        </p:tav>
                                      </p:tavLst>
                                    </p:anim>
                                    <p:anim calcmode="lin" valueType="num">
                                      <p:cBhvr>
                                        <p:cTn id="30" dur="1000"/>
                                        <p:tgtEl>
                                          <p:spTgt spid="5"/>
                                        </p:tgtEl>
                                        <p:attrNameLst>
                                          <p:attrName>ppt_h</p:attrName>
                                        </p:attrNameLst>
                                      </p:cBhvr>
                                      <p:tavLst>
                                        <p:tav tm="0">
                                          <p:val>
                                            <p:strVal val="ppt_h"/>
                                          </p:val>
                                        </p:tav>
                                        <p:tav tm="100000">
                                          <p:val>
                                            <p:strVal val="ppt_h"/>
                                          </p:val>
                                        </p:tav>
                                      </p:tavLst>
                                    </p:anim>
                                    <p:animEffect transition="out" filter="fade">
                                      <p:cBhvr>
                                        <p:cTn id="31" dur="1000"/>
                                        <p:tgtEl>
                                          <p:spTgt spid="5"/>
                                        </p:tgtEl>
                                      </p:cBhvr>
                                    </p:animEffect>
                                    <p:set>
                                      <p:cBhvr>
                                        <p:cTn id="32"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17000"/>
          </a:stretch>
        </a:blipFill>
        <a:effectLst/>
      </p:bgPr>
    </p:bg>
    <p:spTree>
      <p:nvGrpSpPr>
        <p:cNvPr id="1" name=""/>
        <p:cNvGrpSpPr/>
        <p:nvPr/>
      </p:nvGrpSpPr>
      <p:grpSpPr>
        <a:xfrm>
          <a:off x="0" y="0"/>
          <a:ext cx="0" cy="0"/>
          <a:chOff x="0" y="0"/>
          <a:chExt cx="0" cy="0"/>
        </a:xfrm>
      </p:grpSpPr>
      <p:pic>
        <p:nvPicPr>
          <p:cNvPr id="4" name="Picture 3" descr="375ba1682899b9444c201750c3b90c1b.png"/>
          <p:cNvPicPr>
            <a:picLocks noChangeAspect="1"/>
          </p:cNvPicPr>
          <p:nvPr/>
        </p:nvPicPr>
        <p:blipFill>
          <a:blip r:embed="rId6" cstate="print"/>
          <a:stretch>
            <a:fillRect/>
          </a:stretch>
        </p:blipFill>
        <p:spPr>
          <a:xfrm>
            <a:off x="-228600" y="-304801"/>
            <a:ext cx="9372600" cy="3805141"/>
          </a:xfrm>
          <a:prstGeom prst="rect">
            <a:avLst/>
          </a:prstGeom>
        </p:spPr>
      </p:pic>
      <p:sp>
        <p:nvSpPr>
          <p:cNvPr id="5" name="TextBox 4"/>
          <p:cNvSpPr txBox="1"/>
          <p:nvPr/>
        </p:nvSpPr>
        <p:spPr>
          <a:xfrm>
            <a:off x="1447800" y="882650"/>
            <a:ext cx="6324600" cy="1815882"/>
          </a:xfrm>
          <a:prstGeom prst="rect">
            <a:avLst/>
          </a:prstGeom>
          <a:noFill/>
        </p:spPr>
        <p:txBody>
          <a:bodyPr wrap="square" rtlCol="0">
            <a:spAutoFit/>
          </a:bodyPr>
          <a:lstStyle/>
          <a:p>
            <a:pPr algn="just"/>
            <a:r>
              <a:rPr lang="en-US" sz="2800" dirty="0">
                <a:solidFill>
                  <a:srgbClr val="FF0000"/>
                </a:solidFill>
                <a:latin typeface="Times New Roman" pitchFamily="18" charset="0"/>
                <a:cs typeface="Times New Roman" pitchFamily="18" charset="0"/>
              </a:rPr>
              <a:t>Ba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tiền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Nếu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mua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mận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giá</a:t>
            </a:r>
            <a:r>
              <a:rPr lang="en-US" sz="2800" dirty="0">
                <a:solidFill>
                  <a:srgbClr val="FF0000"/>
                </a:solidFill>
                <a:latin typeface="Times New Roman" pitchFamily="18" charset="0"/>
                <a:cs typeface="Times New Roman" pitchFamily="18" charset="0"/>
              </a:rPr>
              <a:t> 8000 </a:t>
            </a:r>
            <a:r>
              <a:rPr lang="en-US" sz="2800" dirty="0" err="1">
                <a:solidFill>
                  <a:srgbClr val="FF0000"/>
                </a:solidFill>
                <a:latin typeface="Times New Roman" pitchFamily="18" charset="0"/>
                <a:cs typeface="Times New Roman" pitchFamily="18" charset="0"/>
              </a:rPr>
              <a:t>đồng</a:t>
            </a:r>
            <a:r>
              <a:rPr lang="en-US" sz="2800" dirty="0">
                <a:solidFill>
                  <a:srgbClr val="FF0000"/>
                </a:solidFill>
                <a:latin typeface="Times New Roman" pitchFamily="18" charset="0"/>
                <a:cs typeface="Times New Roman" pitchFamily="18" charset="0"/>
              </a:rPr>
              <a:t> 1kg </a:t>
            </a:r>
            <a:r>
              <a:rPr lang="en-US" sz="2800" dirty="0" err="1">
                <a:solidFill>
                  <a:srgbClr val="FF0000"/>
                </a:solidFill>
                <a:latin typeface="Times New Roman" pitchFamily="18" charset="0"/>
                <a:cs typeface="Times New Roman" pitchFamily="18" charset="0"/>
              </a:rPr>
              <a:t>thì</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mua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3kg. </a:t>
            </a:r>
            <a:r>
              <a:rPr lang="en-US" sz="2800" dirty="0" err="1">
                <a:solidFill>
                  <a:srgbClr val="FF0000"/>
                </a:solidFill>
                <a:latin typeface="Times New Roman" pitchFamily="18" charset="0"/>
                <a:cs typeface="Times New Roman" pitchFamily="18" charset="0"/>
              </a:rPr>
              <a:t>Hỏi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số</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tiền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mua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nhiêu</a:t>
            </a:r>
            <a:r>
              <a:rPr lang="en-US" sz="2800" dirty="0">
                <a:solidFill>
                  <a:srgbClr val="FF0000"/>
                </a:solidFill>
                <a:latin typeface="Times New Roman" pitchFamily="18" charset="0"/>
                <a:cs typeface="Times New Roman" pitchFamily="18" charset="0"/>
              </a:rPr>
              <a:t> kg </a:t>
            </a:r>
            <a:r>
              <a:rPr lang="en-US" sz="2800" dirty="0" err="1">
                <a:solidFill>
                  <a:srgbClr val="FF0000"/>
                </a:solidFill>
                <a:latin typeface="Times New Roman" pitchFamily="18" charset="0"/>
                <a:cs typeface="Times New Roman" pitchFamily="18" charset="0"/>
              </a:rPr>
              <a:t>ổi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Biết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ổi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giá</a:t>
            </a:r>
            <a:r>
              <a:rPr lang="en-US" sz="2800" dirty="0">
                <a:solidFill>
                  <a:srgbClr val="FF0000"/>
                </a:solidFill>
                <a:latin typeface="Times New Roman" pitchFamily="18" charset="0"/>
                <a:cs typeface="Times New Roman" pitchFamily="18" charset="0"/>
              </a:rPr>
              <a:t> 6000 </a:t>
            </a:r>
            <a:r>
              <a:rPr lang="en-US" sz="2800" dirty="0" err="1">
                <a:solidFill>
                  <a:srgbClr val="FF0000"/>
                </a:solidFill>
                <a:latin typeface="Times New Roman" pitchFamily="18" charset="0"/>
                <a:cs typeface="Times New Roman" pitchFamily="18" charset="0"/>
              </a:rPr>
              <a:t>đồng</a:t>
            </a:r>
            <a:r>
              <a:rPr lang="en-US" sz="2800" dirty="0">
                <a:solidFill>
                  <a:srgbClr val="FF0000"/>
                </a:solidFill>
                <a:latin typeface="Times New Roman" pitchFamily="18" charset="0"/>
                <a:cs typeface="Times New Roman" pitchFamily="18" charset="0"/>
              </a:rPr>
              <a:t> 1kg.</a:t>
            </a:r>
          </a:p>
        </p:txBody>
      </p:sp>
      <p:pic>
        <p:nvPicPr>
          <p:cNvPr id="6" name="Picture 5" descr="1456.png"/>
          <p:cNvPicPr>
            <a:picLocks noChangeAspect="1"/>
          </p:cNvPicPr>
          <p:nvPr/>
        </p:nvPicPr>
        <p:blipFill>
          <a:blip r:embed="rId7" cstate="print"/>
          <a:stretch>
            <a:fillRect/>
          </a:stretch>
        </p:blipFill>
        <p:spPr>
          <a:xfrm>
            <a:off x="1096878" y="3005041"/>
            <a:ext cx="3119522" cy="431580"/>
          </a:xfrm>
          <a:prstGeom prst="rect">
            <a:avLst/>
          </a:prstGeom>
        </p:spPr>
      </p:pic>
      <p:sp>
        <p:nvSpPr>
          <p:cNvPr id="7" name="Oval 6"/>
          <p:cNvSpPr/>
          <p:nvPr/>
        </p:nvSpPr>
        <p:spPr>
          <a:xfrm>
            <a:off x="182478" y="2947891"/>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1456.png"/>
          <p:cNvPicPr>
            <a:picLocks noChangeAspect="1"/>
          </p:cNvPicPr>
          <p:nvPr/>
        </p:nvPicPr>
        <p:blipFill>
          <a:blip r:embed="rId7" cstate="print"/>
          <a:stretch>
            <a:fillRect/>
          </a:stretch>
        </p:blipFill>
        <p:spPr>
          <a:xfrm>
            <a:off x="1096878" y="3660850"/>
            <a:ext cx="3119522" cy="431580"/>
          </a:xfrm>
          <a:prstGeom prst="rect">
            <a:avLst/>
          </a:prstGeom>
        </p:spPr>
      </p:pic>
      <p:pic>
        <p:nvPicPr>
          <p:cNvPr id="9" name="Picture 8" descr="1456.png"/>
          <p:cNvPicPr>
            <a:picLocks noChangeAspect="1"/>
          </p:cNvPicPr>
          <p:nvPr/>
        </p:nvPicPr>
        <p:blipFill>
          <a:blip r:embed="rId7" cstate="print"/>
          <a:stretch>
            <a:fillRect/>
          </a:stretch>
        </p:blipFill>
        <p:spPr>
          <a:xfrm>
            <a:off x="5951622" y="3012025"/>
            <a:ext cx="3039978" cy="431580"/>
          </a:xfrm>
          <a:prstGeom prst="rect">
            <a:avLst/>
          </a:prstGeom>
        </p:spPr>
      </p:pic>
      <p:pic>
        <p:nvPicPr>
          <p:cNvPr id="10" name="Picture 9" descr="1456.png"/>
          <p:cNvPicPr>
            <a:picLocks noChangeAspect="1"/>
          </p:cNvPicPr>
          <p:nvPr/>
        </p:nvPicPr>
        <p:blipFill>
          <a:blip r:embed="rId7" cstate="print"/>
          <a:stretch>
            <a:fillRect/>
          </a:stretch>
        </p:blipFill>
        <p:spPr>
          <a:xfrm>
            <a:off x="5951622" y="3697825"/>
            <a:ext cx="3039978" cy="431580"/>
          </a:xfrm>
          <a:prstGeom prst="rect">
            <a:avLst/>
          </a:prstGeom>
        </p:spPr>
      </p:pic>
      <p:sp>
        <p:nvSpPr>
          <p:cNvPr id="11" name="Oval 10"/>
          <p:cNvSpPr/>
          <p:nvPr/>
        </p:nvSpPr>
        <p:spPr>
          <a:xfrm>
            <a:off x="5037222" y="2954875"/>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182478" y="3576541"/>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5037222" y="3640675"/>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298433" y="2933482"/>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a:t>
            </a:r>
          </a:p>
        </p:txBody>
      </p:sp>
      <p:sp>
        <p:nvSpPr>
          <p:cNvPr id="15" name="TextBox 14"/>
          <p:cNvSpPr txBox="1"/>
          <p:nvPr/>
        </p:nvSpPr>
        <p:spPr>
          <a:xfrm>
            <a:off x="5153177" y="3626266"/>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D</a:t>
            </a:r>
          </a:p>
        </p:txBody>
      </p:sp>
      <p:sp>
        <p:nvSpPr>
          <p:cNvPr id="16" name="TextBox 15"/>
          <p:cNvSpPr txBox="1"/>
          <p:nvPr/>
        </p:nvSpPr>
        <p:spPr>
          <a:xfrm>
            <a:off x="5153177" y="2940466"/>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C</a:t>
            </a:r>
          </a:p>
        </p:txBody>
      </p:sp>
      <p:sp>
        <p:nvSpPr>
          <p:cNvPr id="17" name="TextBox 16"/>
          <p:cNvSpPr txBox="1"/>
          <p:nvPr/>
        </p:nvSpPr>
        <p:spPr>
          <a:xfrm>
            <a:off x="298433" y="3589291"/>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18" name="TextBox 17"/>
          <p:cNvSpPr txBox="1"/>
          <p:nvPr/>
        </p:nvSpPr>
        <p:spPr>
          <a:xfrm>
            <a:off x="1169768" y="2966779"/>
            <a:ext cx="3276600" cy="523220"/>
          </a:xfrm>
          <a:prstGeom prst="rect">
            <a:avLst/>
          </a:prstGeom>
          <a:noFill/>
        </p:spPr>
        <p:txBody>
          <a:bodyPr wrap="square" rtlCol="0">
            <a:spAutoFit/>
          </a:bodyPr>
          <a:lstStyle/>
          <a:p>
            <a:r>
              <a:rPr lang="en-US" sz="2800" dirty="0">
                <a:solidFill>
                  <a:srgbClr val="002060"/>
                </a:solidFill>
                <a:latin typeface="Times New Roman" pitchFamily="18" charset="0"/>
                <a:cs typeface="Times New Roman" pitchFamily="18" charset="0"/>
              </a:rPr>
              <a:t>4kg</a:t>
            </a:r>
          </a:p>
        </p:txBody>
      </p:sp>
      <p:sp>
        <p:nvSpPr>
          <p:cNvPr id="19" name="TextBox 18"/>
          <p:cNvSpPr txBox="1"/>
          <p:nvPr/>
        </p:nvSpPr>
        <p:spPr>
          <a:xfrm>
            <a:off x="1173078" y="3622588"/>
            <a:ext cx="3276600" cy="523220"/>
          </a:xfrm>
          <a:prstGeom prst="rect">
            <a:avLst/>
          </a:prstGeom>
          <a:noFill/>
        </p:spPr>
        <p:txBody>
          <a:bodyPr wrap="square" rtlCol="0">
            <a:spAutoFit/>
          </a:bodyPr>
          <a:lstStyle/>
          <a:p>
            <a:r>
              <a:rPr lang="en-US" sz="2800" dirty="0">
                <a:solidFill>
                  <a:srgbClr val="002060"/>
                </a:solidFill>
                <a:latin typeface="Times New Roman" pitchFamily="18" charset="0"/>
                <a:cs typeface="Times New Roman" pitchFamily="18" charset="0"/>
              </a:rPr>
              <a:t>6kg</a:t>
            </a:r>
          </a:p>
        </p:txBody>
      </p:sp>
      <p:sp>
        <p:nvSpPr>
          <p:cNvPr id="20" name="TextBox 19"/>
          <p:cNvSpPr txBox="1"/>
          <p:nvPr/>
        </p:nvSpPr>
        <p:spPr>
          <a:xfrm>
            <a:off x="6027822" y="2996123"/>
            <a:ext cx="2874878" cy="523220"/>
          </a:xfrm>
          <a:prstGeom prst="rect">
            <a:avLst/>
          </a:prstGeom>
          <a:noFill/>
        </p:spPr>
        <p:txBody>
          <a:bodyPr wrap="square" rtlCol="0">
            <a:spAutoFit/>
          </a:bodyPr>
          <a:lstStyle/>
          <a:p>
            <a:r>
              <a:rPr lang="en-US" sz="2800" dirty="0">
                <a:solidFill>
                  <a:srgbClr val="002060"/>
                </a:solidFill>
                <a:latin typeface="Times New Roman" pitchFamily="18" charset="0"/>
                <a:cs typeface="Times New Roman" pitchFamily="18" charset="0"/>
              </a:rPr>
              <a:t>24kg</a:t>
            </a:r>
          </a:p>
        </p:txBody>
      </p:sp>
      <p:sp>
        <p:nvSpPr>
          <p:cNvPr id="21" name="TextBox 20"/>
          <p:cNvSpPr txBox="1"/>
          <p:nvPr/>
        </p:nvSpPr>
        <p:spPr>
          <a:xfrm>
            <a:off x="6027822" y="3681923"/>
            <a:ext cx="3276600" cy="523220"/>
          </a:xfrm>
          <a:prstGeom prst="rect">
            <a:avLst/>
          </a:prstGeom>
          <a:noFill/>
        </p:spPr>
        <p:txBody>
          <a:bodyPr wrap="square" rtlCol="0">
            <a:spAutoFit/>
          </a:bodyPr>
          <a:lstStyle/>
          <a:p>
            <a:r>
              <a:rPr lang="en-US" sz="2800" dirty="0">
                <a:solidFill>
                  <a:srgbClr val="002060"/>
                </a:solidFill>
                <a:latin typeface="Times New Roman" pitchFamily="18" charset="0"/>
                <a:cs typeface="Times New Roman" pitchFamily="18" charset="0"/>
              </a:rPr>
              <a:t>3kg</a:t>
            </a:r>
          </a:p>
        </p:txBody>
      </p:sp>
      <p:pic>
        <p:nvPicPr>
          <p:cNvPr id="24" name="Picture 23" descr="1.png"/>
          <p:cNvPicPr>
            <a:picLocks noChangeAspect="1"/>
          </p:cNvPicPr>
          <p:nvPr/>
        </p:nvPicPr>
        <p:blipFill>
          <a:blip r:embed="rId8" cstate="print"/>
          <a:stretch>
            <a:fillRect/>
          </a:stretch>
        </p:blipFill>
        <p:spPr>
          <a:xfrm>
            <a:off x="1066801" y="514350"/>
            <a:ext cx="1028553" cy="783857"/>
          </a:xfrm>
          <a:prstGeom prst="rect">
            <a:avLst/>
          </a:prstGeom>
        </p:spPr>
      </p:pic>
      <p:pic>
        <p:nvPicPr>
          <p:cNvPr id="27" name="Picture 26" descr="fd2eb0da63d7a14861647a759c721ae2.png">
            <a:hlinkClick r:id="rId9" action="ppaction://hlinksldjump"/>
          </p:cNvPr>
          <p:cNvPicPr>
            <a:picLocks noChangeAspect="1"/>
          </p:cNvPicPr>
          <p:nvPr/>
        </p:nvPicPr>
        <p:blipFill>
          <a:blip r:embed="rId10" cstate="print"/>
          <a:stretch>
            <a:fillRect/>
          </a:stretch>
        </p:blipFill>
        <p:spPr>
          <a:xfrm>
            <a:off x="7772400" y="4286251"/>
            <a:ext cx="1371600" cy="857249"/>
          </a:xfrm>
          <a:prstGeom prst="rect">
            <a:avLst/>
          </a:prstGeom>
        </p:spPr>
      </p:pic>
    </p:spTree>
    <p:extLst>
      <p:ext uri="{BB962C8B-B14F-4D97-AF65-F5344CB8AC3E}">
        <p14:creationId xmlns:p14="http://schemas.microsoft.com/office/powerpoint/2010/main" val="39455074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par>
                                <p:cTn id="47" presetID="10"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1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7" restart="whenNotActive" fill="hold" evtFilter="cancelBubble" nodeType="interactiveSeq">
                <p:stCondLst>
                  <p:cond evt="onClick" delay="0">
                    <p:tgtEl>
                      <p:spTgt spid="14"/>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000" fill="hold"/>
                                        <p:tgtEl>
                                          <p:spTgt spid="7"/>
                                        </p:tgtEl>
                                        <p:attrNameLst>
                                          <p:attrName>fillcolor</p:attrName>
                                        </p:attrNameLst>
                                      </p:cBhvr>
                                      <p:to>
                                        <a:srgbClr val="3399FF"/>
                                      </p:to>
                                    </p:animClr>
                                    <p:set>
                                      <p:cBhvr>
                                        <p:cTn id="82" dur="2000" fill="hold"/>
                                        <p:tgtEl>
                                          <p:spTgt spid="7"/>
                                        </p:tgtEl>
                                        <p:attrNameLst>
                                          <p:attrName>fill.type</p:attrName>
                                        </p:attrNameLst>
                                      </p:cBhvr>
                                      <p:to>
                                        <p:strVal val="solid"/>
                                      </p:to>
                                    </p:set>
                                    <p:set>
                                      <p:cBhvr>
                                        <p:cTn id="83" dur="2000" fill="hold"/>
                                        <p:tgtEl>
                                          <p:spTgt spid="7"/>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4"/>
                  </p:tgtEl>
                </p:cond>
              </p:nextCondLst>
            </p:seq>
            <p:seq concurrent="1" nextAc="seek">
              <p:cTn id="84" restart="whenNotActive" fill="hold" evtFilter="cancelBubble" nodeType="interactiveSeq">
                <p:stCondLst>
                  <p:cond evt="onClick" delay="0">
                    <p:tgtEl>
                      <p:spTgt spid="17"/>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000" fill="hold"/>
                                        <p:tgtEl>
                                          <p:spTgt spid="12"/>
                                        </p:tgtEl>
                                        <p:attrNameLst>
                                          <p:attrName>fillcolor</p:attrName>
                                        </p:attrNameLst>
                                      </p:cBhvr>
                                      <p:to>
                                        <a:schemeClr val="accent2"/>
                                      </p:to>
                                    </p:animClr>
                                    <p:set>
                                      <p:cBhvr>
                                        <p:cTn id="89" dur="2000" fill="hold"/>
                                        <p:tgtEl>
                                          <p:spTgt spid="12"/>
                                        </p:tgtEl>
                                        <p:attrNameLst>
                                          <p:attrName>fill.type</p:attrName>
                                        </p:attrNameLst>
                                      </p:cBhvr>
                                      <p:to>
                                        <p:strVal val="solid"/>
                                      </p:to>
                                    </p:set>
                                    <p:set>
                                      <p:cBhvr>
                                        <p:cTn id="90" dur="2000" fill="hold"/>
                                        <p:tgtEl>
                                          <p:spTgt spid="12"/>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7"/>
                  </p:tgtEl>
                </p:cond>
              </p:nextCondLst>
            </p:seq>
            <p:seq concurrent="1" nextAc="seek">
              <p:cTn id="91" restart="whenNotActive" fill="hold" evtFilter="cancelBubble" nodeType="interactiveSeq">
                <p:stCondLst>
                  <p:cond evt="onClick" delay="0">
                    <p:tgtEl>
                      <p:spTgt spid="16"/>
                    </p:tgtEl>
                  </p:cond>
                </p:stCondLst>
                <p:endSync evt="end" delay="0">
                  <p:rtn val="all"/>
                </p:endSync>
                <p:childTnLst>
                  <p:par>
                    <p:cTn id="92" fill="hold">
                      <p:stCondLst>
                        <p:cond delay="0"/>
                      </p:stCondLst>
                      <p:childTnLst>
                        <p:par>
                          <p:cTn id="93" fill="hold">
                            <p:stCondLst>
                              <p:cond delay="0"/>
                            </p:stCondLst>
                            <p:childTnLst>
                              <p:par>
                                <p:cTn id="94" presetID="1" presetClass="emph" presetSubtype="2" fill="hold" nodeType="clickEffect">
                                  <p:stCondLst>
                                    <p:cond delay="0"/>
                                  </p:stCondLst>
                                  <p:childTnLst>
                                    <p:animClr clrSpc="rgb" dir="cw">
                                      <p:cBhvr>
                                        <p:cTn id="95" dur="2000" fill="hold"/>
                                        <p:tgtEl>
                                          <p:spTgt spid="11"/>
                                        </p:tgtEl>
                                        <p:attrNameLst>
                                          <p:attrName>fillcolor</p:attrName>
                                        </p:attrNameLst>
                                      </p:cBhvr>
                                      <p:to>
                                        <a:schemeClr val="accent2"/>
                                      </p:to>
                                    </p:animClr>
                                    <p:set>
                                      <p:cBhvr>
                                        <p:cTn id="96" dur="2000" fill="hold"/>
                                        <p:tgtEl>
                                          <p:spTgt spid="11"/>
                                        </p:tgtEl>
                                        <p:attrNameLst>
                                          <p:attrName>fill.type</p:attrName>
                                        </p:attrNameLst>
                                      </p:cBhvr>
                                      <p:to>
                                        <p:strVal val="solid"/>
                                      </p:to>
                                    </p:set>
                                    <p:set>
                                      <p:cBhvr>
                                        <p:cTn id="97" dur="2000" fill="hold"/>
                                        <p:tgtEl>
                                          <p:spTgt spid="11"/>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6"/>
                  </p:tgtEl>
                </p:cond>
              </p:nextCondLst>
            </p:seq>
            <p:seq concurrent="1" nextAc="seek">
              <p:cTn id="98" restart="whenNotActive" fill="hold" evtFilter="cancelBubble" nodeType="interactiveSeq">
                <p:stCondLst>
                  <p:cond evt="onClick" delay="0">
                    <p:tgtEl>
                      <p:spTgt spid="15"/>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2000" fill="hold"/>
                                        <p:tgtEl>
                                          <p:spTgt spid="13"/>
                                        </p:tgtEl>
                                        <p:attrNameLst>
                                          <p:attrName>fillcolor</p:attrName>
                                        </p:attrNameLst>
                                      </p:cBhvr>
                                      <p:to>
                                        <a:schemeClr val="accent2"/>
                                      </p:to>
                                    </p:animClr>
                                    <p:set>
                                      <p:cBhvr>
                                        <p:cTn id="103" dur="2000" fill="hold"/>
                                        <p:tgtEl>
                                          <p:spTgt spid="13"/>
                                        </p:tgtEl>
                                        <p:attrNameLst>
                                          <p:attrName>fill.type</p:attrName>
                                        </p:attrNameLst>
                                      </p:cBhvr>
                                      <p:to>
                                        <p:strVal val="solid"/>
                                      </p:to>
                                    </p:set>
                                    <p:set>
                                      <p:cBhvr>
                                        <p:cTn id="104" dur="2000" fill="hold"/>
                                        <p:tgtEl>
                                          <p:spTgt spid="13"/>
                                        </p:tgtEl>
                                        <p:attrNameLst>
                                          <p:attrName>fill.on</p:attrName>
                                        </p:attrNameLst>
                                      </p:cBhvr>
                                      <p:to>
                                        <p:strVal val="true"/>
                                      </p:to>
                                    </p:set>
                                  </p:childTnLst>
                                  <p:subTnLst>
                                    <p:audio>
                                      <p:cMediaNode>
                                        <p:cTn display="0" masterRel="sameClick">
                                          <p:stCondLst>
                                            <p:cond evt="begin" delay="0">
                                              <p:tn val="101"/>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5"/>
                  </p:tgtEl>
                </p:cond>
              </p:nextCondLst>
            </p:seq>
          </p:childTnLst>
        </p:cTn>
      </p:par>
    </p:tnLst>
    <p:bldLst>
      <p:bldP spid="5" grpId="0"/>
      <p:bldP spid="7" grpId="0" animBg="1"/>
      <p:bldP spid="11" grpId="0" animBg="1"/>
      <p:bldP spid="12" grpId="0" animBg="1"/>
      <p:bldP spid="13" grpId="0" animBg="1"/>
      <p:bldP spid="14" grpId="0"/>
      <p:bldP spid="15" grpId="0"/>
      <p:bldP spid="16" grpId="0"/>
      <p:bldP spid="17"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4" name="Picture 3" descr="375ba1682899b9444c201750c3b90c1b.png"/>
          <p:cNvPicPr>
            <a:picLocks noChangeAspect="1"/>
          </p:cNvPicPr>
          <p:nvPr/>
        </p:nvPicPr>
        <p:blipFill>
          <a:blip r:embed="rId5" cstate="print"/>
          <a:stretch>
            <a:fillRect/>
          </a:stretch>
        </p:blipFill>
        <p:spPr>
          <a:xfrm>
            <a:off x="-228600" y="-228600"/>
            <a:ext cx="9372600" cy="3048000"/>
          </a:xfrm>
          <a:prstGeom prst="rect">
            <a:avLst/>
          </a:prstGeom>
        </p:spPr>
      </p:pic>
      <p:sp>
        <p:nvSpPr>
          <p:cNvPr id="5" name="TextBox 4"/>
          <p:cNvSpPr txBox="1"/>
          <p:nvPr/>
        </p:nvSpPr>
        <p:spPr>
          <a:xfrm>
            <a:off x="1447800" y="971550"/>
            <a:ext cx="6324600" cy="954107"/>
          </a:xfrm>
          <a:prstGeom prst="rect">
            <a:avLst/>
          </a:prstGeom>
          <a:noFill/>
        </p:spPr>
        <p:txBody>
          <a:bodyPr wrap="square" rtlCol="0">
            <a:spAutoFit/>
          </a:bodyPr>
          <a:lstStyle/>
          <a:p>
            <a:pPr algn="just"/>
            <a:r>
              <a:rPr lang="en-US" sz="2800" dirty="0" err="1">
                <a:solidFill>
                  <a:srgbClr val="FF0000"/>
                </a:solidFill>
                <a:latin typeface="Times New Roman" pitchFamily="18" charset="0"/>
                <a:cs typeface="Times New Roman" pitchFamily="18" charset="0"/>
              </a:rPr>
              <a:t>Mẹ</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thêu</a:t>
            </a:r>
            <a:r>
              <a:rPr lang="en-US" sz="2800" dirty="0">
                <a:solidFill>
                  <a:srgbClr val="FF0000"/>
                </a:solidFill>
                <a:latin typeface="Times New Roman" pitchFamily="18" charset="0"/>
                <a:cs typeface="Times New Roman" pitchFamily="18" charset="0"/>
              </a:rPr>
              <a:t> 2 </a:t>
            </a:r>
            <a:r>
              <a:rPr lang="en-US" sz="2800" dirty="0" err="1">
                <a:solidFill>
                  <a:srgbClr val="FF0000"/>
                </a:solidFill>
                <a:latin typeface="Times New Roman" pitchFamily="18" charset="0"/>
                <a:cs typeface="Times New Roman" pitchFamily="18" charset="0"/>
              </a:rPr>
              <a:t>chiếc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khăn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2 </a:t>
            </a:r>
            <a:r>
              <a:rPr lang="en-US" sz="2800" dirty="0" err="1">
                <a:solidFill>
                  <a:srgbClr val="FF0000"/>
                </a:solidFill>
                <a:latin typeface="Times New Roman" pitchFamily="18" charset="0"/>
                <a:cs typeface="Times New Roman" pitchFamily="18" charset="0"/>
              </a:rPr>
              <a:t>giờ</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Hỏi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mẹ</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thêu</a:t>
            </a:r>
            <a:r>
              <a:rPr lang="en-US" sz="2800" dirty="0">
                <a:solidFill>
                  <a:srgbClr val="FF0000"/>
                </a:solidFill>
                <a:latin typeface="Times New Roman" pitchFamily="18" charset="0"/>
                <a:cs typeface="Times New Roman" pitchFamily="18" charset="0"/>
              </a:rPr>
              <a:t> 6 </a:t>
            </a:r>
            <a:r>
              <a:rPr lang="en-US" sz="2800" dirty="0" err="1">
                <a:solidFill>
                  <a:srgbClr val="FF0000"/>
                </a:solidFill>
                <a:latin typeface="Times New Roman" pitchFamily="18" charset="0"/>
                <a:cs typeface="Times New Roman" pitchFamily="18" charset="0"/>
              </a:rPr>
              <a:t>chiếc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khăn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mấy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giờ</a:t>
            </a:r>
            <a:r>
              <a:rPr lang="en-US" sz="2800" dirty="0">
                <a:solidFill>
                  <a:srgbClr val="FF0000"/>
                </a:solidFill>
                <a:latin typeface="Times New Roman" pitchFamily="18" charset="0"/>
                <a:cs typeface="Times New Roman" pitchFamily="18" charset="0"/>
              </a:rPr>
              <a:t>?  </a:t>
            </a:r>
          </a:p>
        </p:txBody>
      </p:sp>
      <p:pic>
        <p:nvPicPr>
          <p:cNvPr id="6" name="Picture 5" descr="1456.png"/>
          <p:cNvPicPr>
            <a:picLocks noChangeAspect="1"/>
          </p:cNvPicPr>
          <p:nvPr/>
        </p:nvPicPr>
        <p:blipFill>
          <a:blip r:embed="rId6" cstate="print"/>
          <a:stretch>
            <a:fillRect/>
          </a:stretch>
        </p:blipFill>
        <p:spPr>
          <a:xfrm>
            <a:off x="1524000" y="2457450"/>
            <a:ext cx="3513222" cy="431580"/>
          </a:xfrm>
          <a:prstGeom prst="rect">
            <a:avLst/>
          </a:prstGeom>
        </p:spPr>
      </p:pic>
      <p:sp>
        <p:nvSpPr>
          <p:cNvPr id="7" name="Oval 6"/>
          <p:cNvSpPr/>
          <p:nvPr/>
        </p:nvSpPr>
        <p:spPr>
          <a:xfrm>
            <a:off x="609600" y="445770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1456.png"/>
          <p:cNvPicPr>
            <a:picLocks noChangeAspect="1"/>
          </p:cNvPicPr>
          <p:nvPr/>
        </p:nvPicPr>
        <p:blipFill>
          <a:blip r:embed="rId6" cstate="print"/>
          <a:stretch>
            <a:fillRect/>
          </a:stretch>
        </p:blipFill>
        <p:spPr>
          <a:xfrm>
            <a:off x="1524000" y="3143250"/>
            <a:ext cx="3513222" cy="431580"/>
          </a:xfrm>
          <a:prstGeom prst="rect">
            <a:avLst/>
          </a:prstGeom>
        </p:spPr>
      </p:pic>
      <p:pic>
        <p:nvPicPr>
          <p:cNvPr id="9" name="Picture 8" descr="1456.png"/>
          <p:cNvPicPr>
            <a:picLocks noChangeAspect="1"/>
          </p:cNvPicPr>
          <p:nvPr/>
        </p:nvPicPr>
        <p:blipFill>
          <a:blip r:embed="rId6" cstate="print"/>
          <a:stretch>
            <a:fillRect/>
          </a:stretch>
        </p:blipFill>
        <p:spPr>
          <a:xfrm>
            <a:off x="1524000" y="3829050"/>
            <a:ext cx="3513222" cy="431580"/>
          </a:xfrm>
          <a:prstGeom prst="rect">
            <a:avLst/>
          </a:prstGeom>
        </p:spPr>
      </p:pic>
      <p:pic>
        <p:nvPicPr>
          <p:cNvPr id="10" name="Picture 9" descr="1456.png"/>
          <p:cNvPicPr>
            <a:picLocks noChangeAspect="1"/>
          </p:cNvPicPr>
          <p:nvPr/>
        </p:nvPicPr>
        <p:blipFill>
          <a:blip r:embed="rId6" cstate="print"/>
          <a:stretch>
            <a:fillRect/>
          </a:stretch>
        </p:blipFill>
        <p:spPr>
          <a:xfrm>
            <a:off x="1524000" y="4514850"/>
            <a:ext cx="3513222" cy="431580"/>
          </a:xfrm>
          <a:prstGeom prst="rect">
            <a:avLst/>
          </a:prstGeom>
        </p:spPr>
      </p:pic>
      <p:sp>
        <p:nvSpPr>
          <p:cNvPr id="11" name="Oval 10"/>
          <p:cNvSpPr/>
          <p:nvPr/>
        </p:nvSpPr>
        <p:spPr>
          <a:xfrm>
            <a:off x="609600" y="377190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609600" y="308610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609600" y="234315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725555" y="4451242"/>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D</a:t>
            </a:r>
          </a:p>
        </p:txBody>
      </p:sp>
      <p:sp>
        <p:nvSpPr>
          <p:cNvPr id="15" name="TextBox 14"/>
          <p:cNvSpPr txBox="1"/>
          <p:nvPr/>
        </p:nvSpPr>
        <p:spPr>
          <a:xfrm>
            <a:off x="725555" y="2336692"/>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a:t>
            </a:r>
          </a:p>
        </p:txBody>
      </p:sp>
      <p:sp>
        <p:nvSpPr>
          <p:cNvPr id="16" name="TextBox 15"/>
          <p:cNvSpPr txBox="1"/>
          <p:nvPr/>
        </p:nvSpPr>
        <p:spPr>
          <a:xfrm>
            <a:off x="725555" y="3765442"/>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C</a:t>
            </a:r>
          </a:p>
        </p:txBody>
      </p:sp>
      <p:sp>
        <p:nvSpPr>
          <p:cNvPr id="17" name="TextBox 16"/>
          <p:cNvSpPr txBox="1"/>
          <p:nvPr/>
        </p:nvSpPr>
        <p:spPr>
          <a:xfrm>
            <a:off x="725555" y="3079642"/>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18" name="TextBox 17"/>
          <p:cNvSpPr txBox="1"/>
          <p:nvPr/>
        </p:nvSpPr>
        <p:spPr>
          <a:xfrm>
            <a:off x="1600200" y="2419188"/>
            <a:ext cx="3276600" cy="523220"/>
          </a:xfrm>
          <a:prstGeom prst="rect">
            <a:avLst/>
          </a:prstGeom>
          <a:noFill/>
        </p:spPr>
        <p:txBody>
          <a:bodyPr wrap="square" rtlCol="0">
            <a:spAutoFit/>
          </a:bodyPr>
          <a:lstStyle/>
          <a:p>
            <a:r>
              <a:rPr lang="en-US" sz="2800" dirty="0">
                <a:solidFill>
                  <a:srgbClr val="002060"/>
                </a:solidFill>
                <a:latin typeface="Times New Roman" pitchFamily="18" charset="0"/>
                <a:cs typeface="Times New Roman" pitchFamily="18" charset="0"/>
              </a:rPr>
              <a:t>1 </a:t>
            </a:r>
            <a:r>
              <a:rPr lang="en-US" sz="2800" dirty="0" err="1">
                <a:solidFill>
                  <a:srgbClr val="002060"/>
                </a:solidFill>
                <a:latin typeface="Times New Roman" pitchFamily="18" charset="0"/>
                <a:cs typeface="Times New Roman" pitchFamily="18" charset="0"/>
              </a:rPr>
              <a:t>giờ</a:t>
            </a:r>
            <a:endParaRPr lang="en-US" sz="2800" dirty="0">
              <a:solidFill>
                <a:srgbClr val="002060"/>
              </a:solidFill>
              <a:latin typeface="Times New Roman" pitchFamily="18" charset="0"/>
              <a:cs typeface="Times New Roman" pitchFamily="18" charset="0"/>
            </a:endParaRPr>
          </a:p>
        </p:txBody>
      </p:sp>
      <p:sp>
        <p:nvSpPr>
          <p:cNvPr id="19" name="TextBox 18"/>
          <p:cNvSpPr txBox="1"/>
          <p:nvPr/>
        </p:nvSpPr>
        <p:spPr>
          <a:xfrm>
            <a:off x="1600200" y="3111446"/>
            <a:ext cx="3276600" cy="523220"/>
          </a:xfrm>
          <a:prstGeom prst="rect">
            <a:avLst/>
          </a:prstGeom>
          <a:noFill/>
        </p:spPr>
        <p:txBody>
          <a:bodyPr wrap="square" rtlCol="0">
            <a:spAutoFit/>
          </a:bodyPr>
          <a:lstStyle/>
          <a:p>
            <a:r>
              <a:rPr lang="en-US" sz="2800" dirty="0">
                <a:solidFill>
                  <a:srgbClr val="002060"/>
                </a:solidFill>
                <a:latin typeface="Times New Roman" pitchFamily="18" charset="0"/>
                <a:cs typeface="Times New Roman" pitchFamily="18" charset="0"/>
              </a:rPr>
              <a:t>4 </a:t>
            </a:r>
            <a:r>
              <a:rPr lang="en-US" sz="2800" dirty="0" err="1">
                <a:solidFill>
                  <a:srgbClr val="002060"/>
                </a:solidFill>
                <a:latin typeface="Times New Roman" pitchFamily="18" charset="0"/>
                <a:cs typeface="Times New Roman" pitchFamily="18" charset="0"/>
              </a:rPr>
              <a:t>giờ</a:t>
            </a:r>
            <a:endParaRPr lang="en-US" sz="2800" dirty="0">
              <a:solidFill>
                <a:srgbClr val="002060"/>
              </a:solidFill>
              <a:latin typeface="Times New Roman" pitchFamily="18" charset="0"/>
              <a:cs typeface="Times New Roman" pitchFamily="18" charset="0"/>
            </a:endParaRPr>
          </a:p>
        </p:txBody>
      </p:sp>
      <p:sp>
        <p:nvSpPr>
          <p:cNvPr id="20" name="TextBox 19"/>
          <p:cNvSpPr txBox="1"/>
          <p:nvPr/>
        </p:nvSpPr>
        <p:spPr>
          <a:xfrm>
            <a:off x="1600200" y="3797246"/>
            <a:ext cx="3276600" cy="523220"/>
          </a:xfrm>
          <a:prstGeom prst="rect">
            <a:avLst/>
          </a:prstGeom>
          <a:noFill/>
        </p:spPr>
        <p:txBody>
          <a:bodyPr wrap="square" rtlCol="0">
            <a:spAutoFit/>
          </a:bodyPr>
          <a:lstStyle/>
          <a:p>
            <a:r>
              <a:rPr lang="en-US" sz="2800" dirty="0">
                <a:solidFill>
                  <a:srgbClr val="002060"/>
                </a:solidFill>
                <a:latin typeface="Times New Roman" pitchFamily="18" charset="0"/>
                <a:cs typeface="Times New Roman" pitchFamily="18" charset="0"/>
              </a:rPr>
              <a:t>5 </a:t>
            </a:r>
            <a:r>
              <a:rPr lang="en-US" sz="2800" dirty="0" err="1">
                <a:solidFill>
                  <a:srgbClr val="002060"/>
                </a:solidFill>
                <a:latin typeface="Times New Roman" pitchFamily="18" charset="0"/>
                <a:cs typeface="Times New Roman" pitchFamily="18" charset="0"/>
              </a:rPr>
              <a:t>giờ</a:t>
            </a:r>
            <a:endParaRPr lang="en-US" sz="2800" dirty="0">
              <a:solidFill>
                <a:srgbClr val="002060"/>
              </a:solidFill>
              <a:latin typeface="Times New Roman" pitchFamily="18" charset="0"/>
              <a:cs typeface="Times New Roman" pitchFamily="18" charset="0"/>
            </a:endParaRPr>
          </a:p>
        </p:txBody>
      </p:sp>
      <p:sp>
        <p:nvSpPr>
          <p:cNvPr id="21" name="TextBox 20"/>
          <p:cNvSpPr txBox="1"/>
          <p:nvPr/>
        </p:nvSpPr>
        <p:spPr>
          <a:xfrm>
            <a:off x="1600200" y="4483046"/>
            <a:ext cx="3276600" cy="523220"/>
          </a:xfrm>
          <a:prstGeom prst="rect">
            <a:avLst/>
          </a:prstGeom>
          <a:noFill/>
        </p:spPr>
        <p:txBody>
          <a:bodyPr wrap="square" rtlCol="0">
            <a:spAutoFit/>
          </a:bodyPr>
          <a:lstStyle/>
          <a:p>
            <a:r>
              <a:rPr lang="en-US" sz="2800" dirty="0">
                <a:solidFill>
                  <a:srgbClr val="002060"/>
                </a:solidFill>
                <a:latin typeface="Times New Roman" pitchFamily="18" charset="0"/>
                <a:cs typeface="Times New Roman" pitchFamily="18" charset="0"/>
              </a:rPr>
              <a:t>6 </a:t>
            </a:r>
            <a:r>
              <a:rPr lang="en-US" sz="2800" dirty="0" err="1">
                <a:solidFill>
                  <a:srgbClr val="002060"/>
                </a:solidFill>
                <a:latin typeface="Times New Roman" pitchFamily="18" charset="0"/>
                <a:cs typeface="Times New Roman" pitchFamily="18" charset="0"/>
              </a:rPr>
              <a:t>giờ</a:t>
            </a:r>
            <a:endParaRPr lang="en-US" sz="2800" dirty="0">
              <a:solidFill>
                <a:srgbClr val="002060"/>
              </a:solidFill>
              <a:latin typeface="Times New Roman" pitchFamily="18" charset="0"/>
              <a:cs typeface="Times New Roman" pitchFamily="18" charset="0"/>
            </a:endParaRPr>
          </a:p>
        </p:txBody>
      </p:sp>
      <p:pic>
        <p:nvPicPr>
          <p:cNvPr id="27" name="Picture 26" descr="fd2eb0da63d7a14861647a759c721ae2.png">
            <a:hlinkClick r:id="rId7" action="ppaction://hlinksldjump"/>
          </p:cNvPr>
          <p:cNvPicPr>
            <a:picLocks noChangeAspect="1"/>
          </p:cNvPicPr>
          <p:nvPr/>
        </p:nvPicPr>
        <p:blipFill>
          <a:blip r:embed="rId8" cstate="print"/>
          <a:stretch>
            <a:fillRect/>
          </a:stretch>
        </p:blipFill>
        <p:spPr>
          <a:xfrm>
            <a:off x="7772400" y="4286251"/>
            <a:ext cx="1371600" cy="857249"/>
          </a:xfrm>
          <a:prstGeom prst="rect">
            <a:avLst/>
          </a:prstGeom>
        </p:spPr>
      </p:pic>
    </p:spTree>
    <p:extLst>
      <p:ext uri="{BB962C8B-B14F-4D97-AF65-F5344CB8AC3E}">
        <p14:creationId xmlns:p14="http://schemas.microsoft.com/office/powerpoint/2010/main" val="41091074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par>
                                <p:cTn id="41" presetID="22" presetClass="entr" presetSubtype="1"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up)">
                                      <p:cBhvr>
                                        <p:cTn id="43" dur="500"/>
                                        <p:tgtEl>
                                          <p:spTgt spid="6"/>
                                        </p:tgtEl>
                                      </p:cBhvr>
                                    </p:animEffect>
                                  </p:childTnLst>
                                </p:cTn>
                              </p:par>
                              <p:par>
                                <p:cTn id="44" presetID="22" presetClass="entr" presetSubtype="1"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up)">
                                      <p:cBhvr>
                                        <p:cTn id="46" dur="500"/>
                                        <p:tgtEl>
                                          <p:spTgt spid="8"/>
                                        </p:tgtEl>
                                      </p:cBhvr>
                                    </p:animEffect>
                                  </p:childTnLst>
                                </p:cTn>
                              </p:par>
                              <p:par>
                                <p:cTn id="47" presetID="22" presetClass="entr" presetSubtype="1"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500"/>
                                        <p:tgtEl>
                                          <p:spTgt spid="9"/>
                                        </p:tgtEl>
                                      </p:cBhvr>
                                    </p:animEffect>
                                  </p:childTnLst>
                                </p:cTn>
                              </p:par>
                              <p:par>
                                <p:cTn id="50" presetID="22" presetClass="entr" presetSubtype="1"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500"/>
                                        <p:tgtEl>
                                          <p:spTgt spid="14"/>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up)">
                                      <p:cBhvr>
                                        <p:cTn id="58" dur="500"/>
                                        <p:tgtEl>
                                          <p:spTgt spid="15"/>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up)">
                                      <p:cBhvr>
                                        <p:cTn id="61" dur="500"/>
                                        <p:tgtEl>
                                          <p:spTgt spid="16"/>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up)">
                                      <p:cBhvr>
                                        <p:cTn id="67" dur="500"/>
                                        <p:tgtEl>
                                          <p:spTgt spid="18"/>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up)">
                                      <p:cBhvr>
                                        <p:cTn id="70" dur="500"/>
                                        <p:tgtEl>
                                          <p:spTgt spid="1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up)">
                                      <p:cBhvr>
                                        <p:cTn id="73" dur="500"/>
                                        <p:tgtEl>
                                          <p:spTgt spid="20"/>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up)">
                                      <p:cBhvr>
                                        <p:cTn id="7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7" restart="whenNotActive" fill="hold" evtFilter="cancelBubble" nodeType="interactiveSeq">
                <p:stCondLst>
                  <p:cond evt="onClick" delay="0">
                    <p:tgtEl>
                      <p:spTgt spid="14"/>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000" fill="hold"/>
                                        <p:tgtEl>
                                          <p:spTgt spid="7"/>
                                        </p:tgtEl>
                                        <p:attrNameLst>
                                          <p:attrName>fillcolor</p:attrName>
                                        </p:attrNameLst>
                                      </p:cBhvr>
                                      <p:to>
                                        <a:srgbClr val="3399FF"/>
                                      </p:to>
                                    </p:animClr>
                                    <p:set>
                                      <p:cBhvr>
                                        <p:cTn id="82" dur="2000" fill="hold"/>
                                        <p:tgtEl>
                                          <p:spTgt spid="7"/>
                                        </p:tgtEl>
                                        <p:attrNameLst>
                                          <p:attrName>fill.type</p:attrName>
                                        </p:attrNameLst>
                                      </p:cBhvr>
                                      <p:to>
                                        <p:strVal val="solid"/>
                                      </p:to>
                                    </p:set>
                                    <p:set>
                                      <p:cBhvr>
                                        <p:cTn id="83" dur="2000" fill="hold"/>
                                        <p:tgtEl>
                                          <p:spTgt spid="7"/>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
                  </p:tgtEl>
                </p:cond>
              </p:nextCondLst>
            </p:seq>
            <p:seq concurrent="1" nextAc="seek">
              <p:cTn id="84" restart="whenNotActive" fill="hold" evtFilter="cancelBubble" nodeType="interactiveSeq">
                <p:stCondLst>
                  <p:cond evt="onClick" delay="0">
                    <p:tgtEl>
                      <p:spTgt spid="17"/>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000" fill="hold"/>
                                        <p:tgtEl>
                                          <p:spTgt spid="12"/>
                                        </p:tgtEl>
                                        <p:attrNameLst>
                                          <p:attrName>fillcolor</p:attrName>
                                        </p:attrNameLst>
                                      </p:cBhvr>
                                      <p:to>
                                        <a:schemeClr val="accent2"/>
                                      </p:to>
                                    </p:animClr>
                                    <p:set>
                                      <p:cBhvr>
                                        <p:cTn id="89" dur="2000" fill="hold"/>
                                        <p:tgtEl>
                                          <p:spTgt spid="12"/>
                                        </p:tgtEl>
                                        <p:attrNameLst>
                                          <p:attrName>fill.type</p:attrName>
                                        </p:attrNameLst>
                                      </p:cBhvr>
                                      <p:to>
                                        <p:strVal val="solid"/>
                                      </p:to>
                                    </p:set>
                                    <p:set>
                                      <p:cBhvr>
                                        <p:cTn id="90" dur="2000" fill="hold"/>
                                        <p:tgtEl>
                                          <p:spTgt spid="12"/>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91" restart="whenNotActive" fill="hold" evtFilter="cancelBubble" nodeType="interactiveSeq">
                <p:stCondLst>
                  <p:cond evt="onClick" delay="0">
                    <p:tgtEl>
                      <p:spTgt spid="16"/>
                    </p:tgtEl>
                  </p:cond>
                </p:stCondLst>
                <p:endSync evt="end" delay="0">
                  <p:rtn val="all"/>
                </p:endSync>
                <p:childTnLst>
                  <p:par>
                    <p:cTn id="92" fill="hold">
                      <p:stCondLst>
                        <p:cond delay="0"/>
                      </p:stCondLst>
                      <p:childTnLst>
                        <p:par>
                          <p:cTn id="93" fill="hold">
                            <p:stCondLst>
                              <p:cond delay="0"/>
                            </p:stCondLst>
                            <p:childTnLst>
                              <p:par>
                                <p:cTn id="94" presetID="1" presetClass="emph" presetSubtype="2" fill="hold" nodeType="clickEffect">
                                  <p:stCondLst>
                                    <p:cond delay="0"/>
                                  </p:stCondLst>
                                  <p:childTnLst>
                                    <p:animClr clrSpc="rgb" dir="cw">
                                      <p:cBhvr>
                                        <p:cTn id="95" dur="2000" fill="hold"/>
                                        <p:tgtEl>
                                          <p:spTgt spid="11"/>
                                        </p:tgtEl>
                                        <p:attrNameLst>
                                          <p:attrName>fillcolor</p:attrName>
                                        </p:attrNameLst>
                                      </p:cBhvr>
                                      <p:to>
                                        <a:schemeClr val="accent2"/>
                                      </p:to>
                                    </p:animClr>
                                    <p:set>
                                      <p:cBhvr>
                                        <p:cTn id="96" dur="2000" fill="hold"/>
                                        <p:tgtEl>
                                          <p:spTgt spid="11"/>
                                        </p:tgtEl>
                                        <p:attrNameLst>
                                          <p:attrName>fill.type</p:attrName>
                                        </p:attrNameLst>
                                      </p:cBhvr>
                                      <p:to>
                                        <p:strVal val="solid"/>
                                      </p:to>
                                    </p:set>
                                    <p:set>
                                      <p:cBhvr>
                                        <p:cTn id="97" dur="2000" fill="hold"/>
                                        <p:tgtEl>
                                          <p:spTgt spid="11"/>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6"/>
                  </p:tgtEl>
                </p:cond>
              </p:nextCondLst>
            </p:seq>
            <p:seq concurrent="1" nextAc="seek">
              <p:cTn id="98" restart="whenNotActive" fill="hold" evtFilter="cancelBubble" nodeType="interactiveSeq">
                <p:stCondLst>
                  <p:cond evt="onClick" delay="0">
                    <p:tgtEl>
                      <p:spTgt spid="15"/>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2000" fill="hold"/>
                                        <p:tgtEl>
                                          <p:spTgt spid="13"/>
                                        </p:tgtEl>
                                        <p:attrNameLst>
                                          <p:attrName>fillcolor</p:attrName>
                                        </p:attrNameLst>
                                      </p:cBhvr>
                                      <p:to>
                                        <a:schemeClr val="accent2"/>
                                      </p:to>
                                    </p:animClr>
                                    <p:set>
                                      <p:cBhvr>
                                        <p:cTn id="103" dur="2000" fill="hold"/>
                                        <p:tgtEl>
                                          <p:spTgt spid="13"/>
                                        </p:tgtEl>
                                        <p:attrNameLst>
                                          <p:attrName>fill.type</p:attrName>
                                        </p:attrNameLst>
                                      </p:cBhvr>
                                      <p:to>
                                        <p:strVal val="solid"/>
                                      </p:to>
                                    </p:set>
                                    <p:set>
                                      <p:cBhvr>
                                        <p:cTn id="104" dur="2000" fill="hold"/>
                                        <p:tgtEl>
                                          <p:spTgt spid="13"/>
                                        </p:tgtEl>
                                        <p:attrNameLst>
                                          <p:attrName>fill.on</p:attrName>
                                        </p:attrNameLst>
                                      </p:cBhvr>
                                      <p:to>
                                        <p:strVal val="true"/>
                                      </p:to>
                                    </p:set>
                                  </p:childTnLst>
                                  <p:subTnLst>
                                    <p:audio>
                                      <p:cMediaNode>
                                        <p:cTn display="0" masterRel="sameClick">
                                          <p:stCondLst>
                                            <p:cond evt="begin" delay="0">
                                              <p:tn val="101"/>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childTnLst>
        </p:cTn>
      </p:par>
    </p:tnLst>
    <p:bldLst>
      <p:bldP spid="5" grpId="0"/>
      <p:bldP spid="7" grpId="0" animBg="1"/>
      <p:bldP spid="11" grpId="0" animBg="1"/>
      <p:bldP spid="12" grpId="0" animBg="1"/>
      <p:bldP spid="13" grpId="0" animBg="1"/>
      <p:bldP spid="14" grpId="0"/>
      <p:bldP spid="15" grpId="0"/>
      <p:bldP spid="16" grpId="0"/>
      <p:bldP spid="17"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4" name="Picture 3" descr="375ba1682899b9444c201750c3b90c1b.png"/>
          <p:cNvPicPr>
            <a:picLocks noChangeAspect="1"/>
          </p:cNvPicPr>
          <p:nvPr/>
        </p:nvPicPr>
        <p:blipFill>
          <a:blip r:embed="rId5" cstate="print"/>
          <a:stretch>
            <a:fillRect/>
          </a:stretch>
        </p:blipFill>
        <p:spPr>
          <a:xfrm>
            <a:off x="-228600" y="-228600"/>
            <a:ext cx="9372600" cy="3048000"/>
          </a:xfrm>
          <a:prstGeom prst="rect">
            <a:avLst/>
          </a:prstGeom>
        </p:spPr>
      </p:pic>
      <p:sp>
        <p:nvSpPr>
          <p:cNvPr id="5" name="TextBox 4"/>
          <p:cNvSpPr txBox="1"/>
          <p:nvPr/>
        </p:nvSpPr>
        <p:spPr>
          <a:xfrm>
            <a:off x="1447800" y="971550"/>
            <a:ext cx="6324600" cy="707886"/>
          </a:xfrm>
          <a:prstGeom prst="rect">
            <a:avLst/>
          </a:prstGeom>
          <a:noFill/>
        </p:spPr>
        <p:txBody>
          <a:bodyPr wrap="square" rtlCol="0">
            <a:spAutoFit/>
          </a:bodyPr>
          <a:lstStyle/>
          <a:p>
            <a:pPr algn="ctr"/>
            <a:r>
              <a:rPr lang="en-US" sz="4000" dirty="0">
                <a:solidFill>
                  <a:srgbClr val="FF0000"/>
                </a:solidFill>
                <a:latin typeface="Times New Roman" pitchFamily="18" charset="0"/>
                <a:cs typeface="Times New Roman" pitchFamily="18" charset="0"/>
              </a:rPr>
              <a:t>50m = ? cm</a:t>
            </a:r>
          </a:p>
        </p:txBody>
      </p:sp>
      <p:pic>
        <p:nvPicPr>
          <p:cNvPr id="6" name="Picture 5" descr="1456.png"/>
          <p:cNvPicPr>
            <a:picLocks noChangeAspect="1"/>
          </p:cNvPicPr>
          <p:nvPr/>
        </p:nvPicPr>
        <p:blipFill>
          <a:blip r:embed="rId6" cstate="print"/>
          <a:stretch>
            <a:fillRect/>
          </a:stretch>
        </p:blipFill>
        <p:spPr>
          <a:xfrm>
            <a:off x="1524000" y="2457450"/>
            <a:ext cx="3513222" cy="431580"/>
          </a:xfrm>
          <a:prstGeom prst="rect">
            <a:avLst/>
          </a:prstGeom>
        </p:spPr>
      </p:pic>
      <p:sp>
        <p:nvSpPr>
          <p:cNvPr id="7" name="Oval 6"/>
          <p:cNvSpPr/>
          <p:nvPr/>
        </p:nvSpPr>
        <p:spPr>
          <a:xfrm>
            <a:off x="609600" y="308610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1456.png"/>
          <p:cNvPicPr>
            <a:picLocks noChangeAspect="1"/>
          </p:cNvPicPr>
          <p:nvPr/>
        </p:nvPicPr>
        <p:blipFill>
          <a:blip r:embed="rId6" cstate="print"/>
          <a:stretch>
            <a:fillRect/>
          </a:stretch>
        </p:blipFill>
        <p:spPr>
          <a:xfrm>
            <a:off x="1524000" y="3122312"/>
            <a:ext cx="3513222" cy="431580"/>
          </a:xfrm>
          <a:prstGeom prst="rect">
            <a:avLst/>
          </a:prstGeom>
        </p:spPr>
      </p:pic>
      <p:pic>
        <p:nvPicPr>
          <p:cNvPr id="9" name="Picture 8" descr="1456.png"/>
          <p:cNvPicPr>
            <a:picLocks noChangeAspect="1"/>
          </p:cNvPicPr>
          <p:nvPr/>
        </p:nvPicPr>
        <p:blipFill>
          <a:blip r:embed="rId6" cstate="print"/>
          <a:stretch>
            <a:fillRect/>
          </a:stretch>
        </p:blipFill>
        <p:spPr>
          <a:xfrm>
            <a:off x="1524000" y="3829050"/>
            <a:ext cx="3513222" cy="431580"/>
          </a:xfrm>
          <a:prstGeom prst="rect">
            <a:avLst/>
          </a:prstGeom>
        </p:spPr>
      </p:pic>
      <p:pic>
        <p:nvPicPr>
          <p:cNvPr id="10" name="Picture 9" descr="1456.png"/>
          <p:cNvPicPr>
            <a:picLocks noChangeAspect="1"/>
          </p:cNvPicPr>
          <p:nvPr/>
        </p:nvPicPr>
        <p:blipFill>
          <a:blip r:embed="rId6" cstate="print"/>
          <a:stretch>
            <a:fillRect/>
          </a:stretch>
        </p:blipFill>
        <p:spPr>
          <a:xfrm>
            <a:off x="1524000" y="4514850"/>
            <a:ext cx="3513222" cy="431580"/>
          </a:xfrm>
          <a:prstGeom prst="rect">
            <a:avLst/>
          </a:prstGeom>
        </p:spPr>
      </p:pic>
      <p:sp>
        <p:nvSpPr>
          <p:cNvPr id="11" name="Oval 10"/>
          <p:cNvSpPr/>
          <p:nvPr/>
        </p:nvSpPr>
        <p:spPr>
          <a:xfrm>
            <a:off x="609600" y="377190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609600" y="240030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609600" y="445770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741457" y="3123805"/>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15" name="TextBox 14"/>
          <p:cNvSpPr txBox="1"/>
          <p:nvPr/>
        </p:nvSpPr>
        <p:spPr>
          <a:xfrm>
            <a:off x="741457" y="4451242"/>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D</a:t>
            </a:r>
          </a:p>
        </p:txBody>
      </p:sp>
      <p:sp>
        <p:nvSpPr>
          <p:cNvPr id="16" name="TextBox 15"/>
          <p:cNvSpPr txBox="1"/>
          <p:nvPr/>
        </p:nvSpPr>
        <p:spPr>
          <a:xfrm>
            <a:off x="709653" y="3757491"/>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C</a:t>
            </a:r>
          </a:p>
        </p:txBody>
      </p:sp>
      <p:sp>
        <p:nvSpPr>
          <p:cNvPr id="17" name="TextBox 16"/>
          <p:cNvSpPr txBox="1"/>
          <p:nvPr/>
        </p:nvSpPr>
        <p:spPr>
          <a:xfrm>
            <a:off x="717604" y="237794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a:t>
            </a:r>
          </a:p>
        </p:txBody>
      </p:sp>
      <p:sp>
        <p:nvSpPr>
          <p:cNvPr id="18" name="TextBox 17"/>
          <p:cNvSpPr txBox="1"/>
          <p:nvPr/>
        </p:nvSpPr>
        <p:spPr>
          <a:xfrm>
            <a:off x="1596890" y="2419188"/>
            <a:ext cx="3276600" cy="523220"/>
          </a:xfrm>
          <a:prstGeom prst="rect">
            <a:avLst/>
          </a:prstGeom>
          <a:noFill/>
        </p:spPr>
        <p:txBody>
          <a:bodyPr wrap="square" rtlCol="0">
            <a:spAutoFit/>
          </a:bodyPr>
          <a:lstStyle/>
          <a:p>
            <a:r>
              <a:rPr lang="en-US" sz="2800" dirty="0">
                <a:solidFill>
                  <a:srgbClr val="002060"/>
                </a:solidFill>
                <a:latin typeface="Times New Roman" pitchFamily="18" charset="0"/>
                <a:cs typeface="Times New Roman" pitchFamily="18" charset="0"/>
              </a:rPr>
              <a:t>50000</a:t>
            </a:r>
          </a:p>
        </p:txBody>
      </p:sp>
      <p:sp>
        <p:nvSpPr>
          <p:cNvPr id="19" name="TextBox 18"/>
          <p:cNvSpPr txBox="1"/>
          <p:nvPr/>
        </p:nvSpPr>
        <p:spPr>
          <a:xfrm>
            <a:off x="1600200" y="3084050"/>
            <a:ext cx="3276600" cy="523220"/>
          </a:xfrm>
          <a:prstGeom prst="rect">
            <a:avLst/>
          </a:prstGeom>
          <a:noFill/>
        </p:spPr>
        <p:txBody>
          <a:bodyPr wrap="square" rtlCol="0">
            <a:spAutoFit/>
          </a:bodyPr>
          <a:lstStyle/>
          <a:p>
            <a:r>
              <a:rPr lang="en-US" sz="2800" dirty="0">
                <a:solidFill>
                  <a:srgbClr val="002060"/>
                </a:solidFill>
                <a:latin typeface="Times New Roman" pitchFamily="18" charset="0"/>
                <a:cs typeface="Times New Roman" pitchFamily="18" charset="0"/>
              </a:rPr>
              <a:t>5000</a:t>
            </a:r>
          </a:p>
        </p:txBody>
      </p:sp>
      <p:sp>
        <p:nvSpPr>
          <p:cNvPr id="20" name="TextBox 19"/>
          <p:cNvSpPr txBox="1"/>
          <p:nvPr/>
        </p:nvSpPr>
        <p:spPr>
          <a:xfrm>
            <a:off x="1600200" y="3805197"/>
            <a:ext cx="3276600" cy="523220"/>
          </a:xfrm>
          <a:prstGeom prst="rect">
            <a:avLst/>
          </a:prstGeom>
          <a:noFill/>
        </p:spPr>
        <p:txBody>
          <a:bodyPr wrap="square" rtlCol="0">
            <a:spAutoFit/>
          </a:bodyPr>
          <a:lstStyle/>
          <a:p>
            <a:r>
              <a:rPr lang="en-US" sz="2800" dirty="0">
                <a:solidFill>
                  <a:srgbClr val="002060"/>
                </a:solidFill>
                <a:latin typeface="Times New Roman" pitchFamily="18" charset="0"/>
                <a:cs typeface="Times New Roman" pitchFamily="18" charset="0"/>
              </a:rPr>
              <a:t>500</a:t>
            </a:r>
          </a:p>
        </p:txBody>
      </p:sp>
      <p:sp>
        <p:nvSpPr>
          <p:cNvPr id="21" name="TextBox 20"/>
          <p:cNvSpPr txBox="1"/>
          <p:nvPr/>
        </p:nvSpPr>
        <p:spPr>
          <a:xfrm>
            <a:off x="1600200" y="4483046"/>
            <a:ext cx="3276600" cy="523220"/>
          </a:xfrm>
          <a:prstGeom prst="rect">
            <a:avLst/>
          </a:prstGeom>
          <a:noFill/>
        </p:spPr>
        <p:txBody>
          <a:bodyPr wrap="square" rtlCol="0">
            <a:spAutoFit/>
          </a:bodyPr>
          <a:lstStyle/>
          <a:p>
            <a:r>
              <a:rPr lang="en-US" sz="2800" dirty="0">
                <a:solidFill>
                  <a:srgbClr val="002060"/>
                </a:solidFill>
                <a:latin typeface="Times New Roman" pitchFamily="18" charset="0"/>
                <a:cs typeface="Times New Roman" pitchFamily="18" charset="0"/>
              </a:rPr>
              <a:t>5</a:t>
            </a:r>
          </a:p>
        </p:txBody>
      </p:sp>
      <p:pic>
        <p:nvPicPr>
          <p:cNvPr id="27" name="Picture 26" descr="fd2eb0da63d7a14861647a759c721ae2.png">
            <a:hlinkClick r:id="rId7" action="ppaction://hlinksldjump"/>
          </p:cNvPr>
          <p:cNvPicPr>
            <a:picLocks noChangeAspect="1"/>
          </p:cNvPicPr>
          <p:nvPr/>
        </p:nvPicPr>
        <p:blipFill>
          <a:blip r:embed="rId8" cstate="print"/>
          <a:stretch>
            <a:fillRect/>
          </a:stretch>
        </p:blipFill>
        <p:spPr>
          <a:xfrm>
            <a:off x="7772400" y="4286251"/>
            <a:ext cx="1371600" cy="857249"/>
          </a:xfrm>
          <a:prstGeom prst="rect">
            <a:avLst/>
          </a:prstGeom>
        </p:spPr>
      </p:pic>
    </p:spTree>
    <p:extLst>
      <p:ext uri="{BB962C8B-B14F-4D97-AF65-F5344CB8AC3E}">
        <p14:creationId xmlns:p14="http://schemas.microsoft.com/office/powerpoint/2010/main" val="17669935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par>
                                <p:cTn id="41" presetID="22" presetClass="entr" presetSubtype="1"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up)">
                                      <p:cBhvr>
                                        <p:cTn id="43" dur="500"/>
                                        <p:tgtEl>
                                          <p:spTgt spid="6"/>
                                        </p:tgtEl>
                                      </p:cBhvr>
                                    </p:animEffect>
                                  </p:childTnLst>
                                </p:cTn>
                              </p:par>
                              <p:par>
                                <p:cTn id="44" presetID="22" presetClass="entr" presetSubtype="1"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up)">
                                      <p:cBhvr>
                                        <p:cTn id="46" dur="500"/>
                                        <p:tgtEl>
                                          <p:spTgt spid="8"/>
                                        </p:tgtEl>
                                      </p:cBhvr>
                                    </p:animEffect>
                                  </p:childTnLst>
                                </p:cTn>
                              </p:par>
                              <p:par>
                                <p:cTn id="47" presetID="22" presetClass="entr" presetSubtype="1"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500"/>
                                        <p:tgtEl>
                                          <p:spTgt spid="9"/>
                                        </p:tgtEl>
                                      </p:cBhvr>
                                    </p:animEffect>
                                  </p:childTnLst>
                                </p:cTn>
                              </p:par>
                              <p:par>
                                <p:cTn id="50" presetID="22" presetClass="entr" presetSubtype="1"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500"/>
                                        <p:tgtEl>
                                          <p:spTgt spid="14"/>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up)">
                                      <p:cBhvr>
                                        <p:cTn id="58" dur="500"/>
                                        <p:tgtEl>
                                          <p:spTgt spid="15"/>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up)">
                                      <p:cBhvr>
                                        <p:cTn id="61" dur="500"/>
                                        <p:tgtEl>
                                          <p:spTgt spid="16"/>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up)">
                                      <p:cBhvr>
                                        <p:cTn id="67" dur="500"/>
                                        <p:tgtEl>
                                          <p:spTgt spid="18"/>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up)">
                                      <p:cBhvr>
                                        <p:cTn id="70" dur="500"/>
                                        <p:tgtEl>
                                          <p:spTgt spid="1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up)">
                                      <p:cBhvr>
                                        <p:cTn id="73" dur="500"/>
                                        <p:tgtEl>
                                          <p:spTgt spid="20"/>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up)">
                                      <p:cBhvr>
                                        <p:cTn id="7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7" restart="whenNotActive" fill="hold" evtFilter="cancelBubble" nodeType="interactiveSeq">
                <p:stCondLst>
                  <p:cond evt="onClick" delay="0">
                    <p:tgtEl>
                      <p:spTgt spid="14"/>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000" fill="hold"/>
                                        <p:tgtEl>
                                          <p:spTgt spid="7"/>
                                        </p:tgtEl>
                                        <p:attrNameLst>
                                          <p:attrName>fillcolor</p:attrName>
                                        </p:attrNameLst>
                                      </p:cBhvr>
                                      <p:to>
                                        <a:srgbClr val="3399FF"/>
                                      </p:to>
                                    </p:animClr>
                                    <p:set>
                                      <p:cBhvr>
                                        <p:cTn id="82" dur="2000" fill="hold"/>
                                        <p:tgtEl>
                                          <p:spTgt spid="7"/>
                                        </p:tgtEl>
                                        <p:attrNameLst>
                                          <p:attrName>fill.type</p:attrName>
                                        </p:attrNameLst>
                                      </p:cBhvr>
                                      <p:to>
                                        <p:strVal val="solid"/>
                                      </p:to>
                                    </p:set>
                                    <p:set>
                                      <p:cBhvr>
                                        <p:cTn id="83" dur="2000" fill="hold"/>
                                        <p:tgtEl>
                                          <p:spTgt spid="7"/>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
                  </p:tgtEl>
                </p:cond>
              </p:nextCondLst>
            </p:seq>
            <p:seq concurrent="1" nextAc="seek">
              <p:cTn id="84" restart="whenNotActive" fill="hold" evtFilter="cancelBubble" nodeType="interactiveSeq">
                <p:stCondLst>
                  <p:cond evt="onClick" delay="0">
                    <p:tgtEl>
                      <p:spTgt spid="17"/>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000" fill="hold"/>
                                        <p:tgtEl>
                                          <p:spTgt spid="12"/>
                                        </p:tgtEl>
                                        <p:attrNameLst>
                                          <p:attrName>fillcolor</p:attrName>
                                        </p:attrNameLst>
                                      </p:cBhvr>
                                      <p:to>
                                        <a:schemeClr val="accent2"/>
                                      </p:to>
                                    </p:animClr>
                                    <p:set>
                                      <p:cBhvr>
                                        <p:cTn id="89" dur="2000" fill="hold"/>
                                        <p:tgtEl>
                                          <p:spTgt spid="12"/>
                                        </p:tgtEl>
                                        <p:attrNameLst>
                                          <p:attrName>fill.type</p:attrName>
                                        </p:attrNameLst>
                                      </p:cBhvr>
                                      <p:to>
                                        <p:strVal val="solid"/>
                                      </p:to>
                                    </p:set>
                                    <p:set>
                                      <p:cBhvr>
                                        <p:cTn id="90" dur="2000" fill="hold"/>
                                        <p:tgtEl>
                                          <p:spTgt spid="12"/>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91" restart="whenNotActive" fill="hold" evtFilter="cancelBubble" nodeType="interactiveSeq">
                <p:stCondLst>
                  <p:cond evt="onClick" delay="0">
                    <p:tgtEl>
                      <p:spTgt spid="16"/>
                    </p:tgtEl>
                  </p:cond>
                </p:stCondLst>
                <p:endSync evt="end" delay="0">
                  <p:rtn val="all"/>
                </p:endSync>
                <p:childTnLst>
                  <p:par>
                    <p:cTn id="92" fill="hold">
                      <p:stCondLst>
                        <p:cond delay="0"/>
                      </p:stCondLst>
                      <p:childTnLst>
                        <p:par>
                          <p:cTn id="93" fill="hold">
                            <p:stCondLst>
                              <p:cond delay="0"/>
                            </p:stCondLst>
                            <p:childTnLst>
                              <p:par>
                                <p:cTn id="94" presetID="1" presetClass="emph" presetSubtype="2" fill="hold" nodeType="clickEffect">
                                  <p:stCondLst>
                                    <p:cond delay="0"/>
                                  </p:stCondLst>
                                  <p:childTnLst>
                                    <p:animClr clrSpc="rgb" dir="cw">
                                      <p:cBhvr>
                                        <p:cTn id="95" dur="2000" fill="hold"/>
                                        <p:tgtEl>
                                          <p:spTgt spid="11"/>
                                        </p:tgtEl>
                                        <p:attrNameLst>
                                          <p:attrName>fillcolor</p:attrName>
                                        </p:attrNameLst>
                                      </p:cBhvr>
                                      <p:to>
                                        <a:schemeClr val="accent2"/>
                                      </p:to>
                                    </p:animClr>
                                    <p:set>
                                      <p:cBhvr>
                                        <p:cTn id="96" dur="2000" fill="hold"/>
                                        <p:tgtEl>
                                          <p:spTgt spid="11"/>
                                        </p:tgtEl>
                                        <p:attrNameLst>
                                          <p:attrName>fill.type</p:attrName>
                                        </p:attrNameLst>
                                      </p:cBhvr>
                                      <p:to>
                                        <p:strVal val="solid"/>
                                      </p:to>
                                    </p:set>
                                    <p:set>
                                      <p:cBhvr>
                                        <p:cTn id="97" dur="2000" fill="hold"/>
                                        <p:tgtEl>
                                          <p:spTgt spid="11"/>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6"/>
                  </p:tgtEl>
                </p:cond>
              </p:nextCondLst>
            </p:seq>
            <p:seq concurrent="1" nextAc="seek">
              <p:cTn id="98" restart="whenNotActive" fill="hold" evtFilter="cancelBubble" nodeType="interactiveSeq">
                <p:stCondLst>
                  <p:cond evt="onClick" delay="0">
                    <p:tgtEl>
                      <p:spTgt spid="15"/>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2000" fill="hold"/>
                                        <p:tgtEl>
                                          <p:spTgt spid="13"/>
                                        </p:tgtEl>
                                        <p:attrNameLst>
                                          <p:attrName>fillcolor</p:attrName>
                                        </p:attrNameLst>
                                      </p:cBhvr>
                                      <p:to>
                                        <a:schemeClr val="accent2"/>
                                      </p:to>
                                    </p:animClr>
                                    <p:set>
                                      <p:cBhvr>
                                        <p:cTn id="103" dur="2000" fill="hold"/>
                                        <p:tgtEl>
                                          <p:spTgt spid="13"/>
                                        </p:tgtEl>
                                        <p:attrNameLst>
                                          <p:attrName>fill.type</p:attrName>
                                        </p:attrNameLst>
                                      </p:cBhvr>
                                      <p:to>
                                        <p:strVal val="solid"/>
                                      </p:to>
                                    </p:set>
                                    <p:set>
                                      <p:cBhvr>
                                        <p:cTn id="104" dur="2000" fill="hold"/>
                                        <p:tgtEl>
                                          <p:spTgt spid="13"/>
                                        </p:tgtEl>
                                        <p:attrNameLst>
                                          <p:attrName>fill.on</p:attrName>
                                        </p:attrNameLst>
                                      </p:cBhvr>
                                      <p:to>
                                        <p:strVal val="true"/>
                                      </p:to>
                                    </p:set>
                                  </p:childTnLst>
                                  <p:subTnLst>
                                    <p:audio>
                                      <p:cMediaNode>
                                        <p:cTn display="0" masterRel="sameClick">
                                          <p:stCondLst>
                                            <p:cond evt="begin" delay="0">
                                              <p:tn val="101"/>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childTnLst>
        </p:cTn>
      </p:par>
    </p:tnLst>
    <p:bldLst>
      <p:bldP spid="5" grpId="0"/>
      <p:bldP spid="7" grpId="0" animBg="1"/>
      <p:bldP spid="11" grpId="0" animBg="1"/>
      <p:bldP spid="12" grpId="0" animBg="1"/>
      <p:bldP spid="13" grpId="0" animBg="1"/>
      <p:bldP spid="14" grpId="0"/>
      <p:bldP spid="15" grpId="0"/>
      <p:bldP spid="16" grpId="0"/>
      <p:bldP spid="17"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2135" name="Google Shape;2135;p37"/>
          <p:cNvSpPr/>
          <p:nvPr/>
        </p:nvSpPr>
        <p:spPr>
          <a:xfrm>
            <a:off x="1339913" y="1590451"/>
            <a:ext cx="6437014" cy="1259496"/>
          </a:xfrm>
          <a:prstGeom prst="rect">
            <a:avLst/>
          </a:prstGeom>
        </p:spPr>
        <p:txBody>
          <a:bodyPr>
            <a:prstTxWarp prst="textPlain">
              <a:avLst/>
            </a:prstTxWarp>
          </a:bodyPr>
          <a:lstStyle/>
          <a:p>
            <a:pPr lvl="0" algn="ctr"/>
            <a:r>
              <a:rPr lang="en-US" dirty="0" err="1">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Ôn</a:t>
            </a:r>
            <a:r>
              <a:rPr lang="en-US" dirty="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tập</a:t>
            </a:r>
            <a:r>
              <a:rPr lang="en-US" dirty="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Bảng</a:t>
            </a:r>
            <a:r>
              <a:rPr lang="en-US" dirty="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đơn</a:t>
            </a:r>
            <a:r>
              <a:rPr lang="en-US" dirty="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vị</a:t>
            </a:r>
            <a:r>
              <a:rPr lang="en-US" dirty="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đo</a:t>
            </a:r>
            <a:r>
              <a:rPr lang="en-US" dirty="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độ</a:t>
            </a:r>
            <a:r>
              <a:rPr lang="en-US" dirty="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dài</a:t>
            </a:r>
            <a:endParaRPr i="0" dirty="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endParaRPr>
          </a:p>
        </p:txBody>
      </p:sp>
      <p:sp>
        <p:nvSpPr>
          <p:cNvPr id="2136" name="Google Shape;2136;p37"/>
          <p:cNvSpPr/>
          <p:nvPr/>
        </p:nvSpPr>
        <p:spPr>
          <a:xfrm>
            <a:off x="4128380" y="1175101"/>
            <a:ext cx="1068309" cy="308154"/>
          </a:xfrm>
          <a:prstGeom prst="rect">
            <a:avLst/>
          </a:prstGeom>
        </p:spPr>
        <p:txBody>
          <a:bodyPr>
            <a:prstTxWarp prst="textPlain">
              <a:avLst/>
            </a:prstTxWarp>
          </a:bodyPr>
          <a:lstStyle/>
          <a:p>
            <a:pPr lvl="0" algn="ctr"/>
            <a:r>
              <a:rPr lang="en-US" b="0" i="0" dirty="0" err="1">
                <a:ln w="38100" cap="flat" cmpd="sng">
                  <a:solidFill>
                    <a:schemeClr val="lt1"/>
                  </a:solidFill>
                  <a:prstDash val="solid"/>
                  <a:round/>
                  <a:headEnd type="none" w="sm" len="sm"/>
                  <a:tailEnd type="none" w="sm" len="sm"/>
                </a:ln>
                <a:noFill/>
                <a:latin typeface="Alfa Slab One"/>
              </a:rPr>
              <a:t>Toán</a:t>
            </a:r>
            <a:r>
              <a:rPr lang="en-US" b="0" i="0" dirty="0">
                <a:ln w="38100" cap="flat" cmpd="sng">
                  <a:solidFill>
                    <a:schemeClr val="lt1"/>
                  </a:solidFill>
                  <a:prstDash val="solid"/>
                  <a:round/>
                  <a:headEnd type="none" w="sm" len="sm"/>
                  <a:tailEnd type="none" w="sm" len="sm"/>
                </a:ln>
                <a:noFill/>
                <a:latin typeface="Alfa Slab One"/>
              </a:rPr>
              <a:t> </a:t>
            </a:r>
            <a:endParaRPr b="0" i="0" dirty="0">
              <a:ln w="38100" cap="flat" cmpd="sng">
                <a:solidFill>
                  <a:schemeClr val="lt1"/>
                </a:solidFill>
                <a:prstDash val="solid"/>
                <a:round/>
                <a:headEnd type="none" w="sm" len="sm"/>
                <a:tailEnd type="none" w="sm" len="sm"/>
              </a:ln>
              <a:noFill/>
              <a:latin typeface="Alfa Slab One"/>
            </a:endParaRPr>
          </a:p>
        </p:txBody>
      </p:sp>
      <p:sp>
        <p:nvSpPr>
          <p:cNvPr id="2137" name="Google Shape;2137;p37"/>
          <p:cNvSpPr/>
          <p:nvPr/>
        </p:nvSpPr>
        <p:spPr>
          <a:xfrm>
            <a:off x="6397775" y="556731"/>
            <a:ext cx="1894034" cy="406901"/>
          </a:xfrm>
          <a:custGeom>
            <a:avLst/>
            <a:gdLst/>
            <a:ahLst/>
            <a:cxnLst/>
            <a:rect l="l" t="t" r="r" b="b"/>
            <a:pathLst>
              <a:path w="92437" h="15429" extrusionOk="0">
                <a:moveTo>
                  <a:pt x="0" y="1"/>
                </a:moveTo>
                <a:lnTo>
                  <a:pt x="7544" y="7715"/>
                </a:lnTo>
                <a:lnTo>
                  <a:pt x="0" y="15429"/>
                </a:lnTo>
                <a:lnTo>
                  <a:pt x="92436" y="15429"/>
                </a:lnTo>
                <a:lnTo>
                  <a:pt x="84893" y="7715"/>
                </a:lnTo>
                <a:lnTo>
                  <a:pt x="92436" y="1"/>
                </a:lnTo>
                <a:close/>
              </a:path>
            </a:pathLst>
          </a:custGeom>
          <a:solidFill>
            <a:schemeClr val="accent2"/>
          </a:solidFill>
          <a:ln w="38100" cap="flat" cmpd="sng">
            <a:solidFill>
              <a:schemeClr val="lt1"/>
            </a:solidFill>
            <a:prstDash val="solid"/>
            <a:round/>
            <a:headEnd type="none" w="sm" len="sm"/>
            <a:tailEnd type="none" w="sm" len="sm"/>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7"/>
          <p:cNvSpPr/>
          <p:nvPr/>
        </p:nvSpPr>
        <p:spPr>
          <a:xfrm>
            <a:off x="2270250" y="3296226"/>
            <a:ext cx="4603500" cy="448200"/>
          </a:xfrm>
          <a:prstGeom prst="roundRect">
            <a:avLst>
              <a:gd name="adj" fmla="val 43507"/>
            </a:avLst>
          </a:prstGeom>
          <a:solidFill>
            <a:schemeClr val="dk2"/>
          </a:solidFill>
          <a:ln w="38100" cap="flat" cmpd="sng">
            <a:solidFill>
              <a:schemeClr val="lt1"/>
            </a:solidFill>
            <a:prstDash val="solid"/>
            <a:round/>
            <a:headEnd type="none" w="sm" len="sm"/>
            <a:tailEnd type="none" w="sm" len="sm"/>
          </a:ln>
          <a:effectLst>
            <a:outerShdw dist="952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7"/>
          <p:cNvSpPr txBox="1">
            <a:spLocks noGrp="1"/>
          </p:cNvSpPr>
          <p:nvPr>
            <p:ph type="ctrTitle"/>
          </p:nvPr>
        </p:nvSpPr>
        <p:spPr>
          <a:xfrm>
            <a:off x="6312560" y="536081"/>
            <a:ext cx="2086200" cy="4482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dirty="0"/>
              <a:t>EduFive</a:t>
            </a:r>
            <a:endParaRPr sz="1800" dirty="0">
              <a:solidFill>
                <a:schemeClr val="lt1"/>
              </a:solidFill>
            </a:endParaRPr>
          </a:p>
        </p:txBody>
      </p:sp>
      <p:sp>
        <p:nvSpPr>
          <p:cNvPr id="9" name="Google Shape;2140;p37"/>
          <p:cNvSpPr txBox="1">
            <a:spLocks/>
          </p:cNvSpPr>
          <p:nvPr/>
        </p:nvSpPr>
        <p:spPr>
          <a:xfrm>
            <a:off x="2122575" y="3410023"/>
            <a:ext cx="5025600" cy="202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lt1"/>
              </a:buClr>
              <a:buSzPts val="2800"/>
              <a:buFont typeface="Dosis"/>
              <a:buNone/>
              <a:defRPr sz="1800" b="0" i="0" u="none" strike="noStrike" cap="none">
                <a:solidFill>
                  <a:schemeClr val="lt1"/>
                </a:solidFill>
                <a:latin typeface="Catamaran Medium"/>
                <a:ea typeface="Catamaran Medium"/>
                <a:cs typeface="Catamaran Medium"/>
                <a:sym typeface="Catamaran Medium"/>
              </a:defRPr>
            </a:lvl1pPr>
            <a:lvl2pPr marL="914400" marR="0" lvl="1"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2pPr>
            <a:lvl3pPr marL="1371600" marR="0" lvl="2"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3pPr>
            <a:lvl4pPr marL="1828800" marR="0" lvl="3"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4pPr>
            <a:lvl5pPr marL="2286000" marR="0" lvl="4"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5pPr>
            <a:lvl6pPr marL="2743200" marR="0" lvl="5"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6pPr>
            <a:lvl7pPr marL="3200400" marR="0" lvl="6"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7pPr>
            <a:lvl8pPr marL="3657600" marR="0" lvl="7"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8pPr>
            <a:lvl9pPr marL="4114800" marR="0" lvl="8"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9pPr>
          </a:lstStyle>
          <a:p>
            <a:pPr marL="0" indent="0"/>
            <a:r>
              <a:rPr lang="en-US" b="1" i="1" dirty="0" err="1">
                <a:solidFill>
                  <a:schemeClr val="dk1"/>
                </a:solidFill>
                <a:effectLst>
                  <a:outerShdw blurRad="38100" dist="38100" dir="2700000" algn="tl">
                    <a:srgbClr val="000000">
                      <a:alpha val="43137"/>
                    </a:srgbClr>
                  </a:outerShdw>
                </a:effectLst>
                <a:latin typeface="Times New Roman" pitchFamily="18" charset="0"/>
                <a:cs typeface="Times New Roman" pitchFamily="18" charset="0"/>
              </a:rPr>
              <a:t>Trang</a:t>
            </a:r>
            <a:r>
              <a:rPr lang="en-US" b="1" i="1" dirty="0">
                <a:solidFill>
                  <a:schemeClr val="dk1"/>
                </a:solidFill>
                <a:effectLst>
                  <a:outerShdw blurRad="38100" dist="38100" dir="2700000" algn="tl">
                    <a:srgbClr val="000000">
                      <a:alpha val="43137"/>
                    </a:srgbClr>
                  </a:outerShdw>
                </a:effectLst>
                <a:latin typeface="Times New Roman" pitchFamily="18" charset="0"/>
                <a:cs typeface="Times New Roman" pitchFamily="18" charset="0"/>
              </a:rPr>
              <a:t> 22-23</a:t>
            </a:r>
          </a:p>
        </p:txBody>
      </p:sp>
    </p:spTree>
    <p:extLst>
      <p:ext uri="{BB962C8B-B14F-4D97-AF65-F5344CB8AC3E}">
        <p14:creationId xmlns:p14="http://schemas.microsoft.com/office/powerpoint/2010/main" val="13168529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36"/>
                                        </p:tgtEl>
                                        <p:attrNameLst>
                                          <p:attrName>style.visibility</p:attrName>
                                        </p:attrNameLst>
                                      </p:cBhvr>
                                      <p:to>
                                        <p:strVal val="visible"/>
                                      </p:to>
                                    </p:set>
                                    <p:animEffect transition="in" filter="fade">
                                      <p:cBhvr>
                                        <p:cTn id="7" dur="500"/>
                                        <p:tgtEl>
                                          <p:spTgt spid="213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135"/>
                                        </p:tgtEl>
                                        <p:attrNameLst>
                                          <p:attrName>style.visibility</p:attrName>
                                        </p:attrNameLst>
                                      </p:cBhvr>
                                      <p:to>
                                        <p:strVal val="visible"/>
                                      </p:to>
                                    </p:set>
                                    <p:animEffect transition="in" filter="wipe(down)">
                                      <p:cBhvr>
                                        <p:cTn id="12" dur="580">
                                          <p:stCondLst>
                                            <p:cond delay="0"/>
                                          </p:stCondLst>
                                        </p:cTn>
                                        <p:tgtEl>
                                          <p:spTgt spid="2135"/>
                                        </p:tgtEl>
                                      </p:cBhvr>
                                    </p:animEffect>
                                    <p:anim calcmode="lin" valueType="num">
                                      <p:cBhvr>
                                        <p:cTn id="13" dur="1822" tmFilter="0,0; 0.14,0.36; 0.43,0.73; 0.71,0.91; 1.0,1.0">
                                          <p:stCondLst>
                                            <p:cond delay="0"/>
                                          </p:stCondLst>
                                        </p:cTn>
                                        <p:tgtEl>
                                          <p:spTgt spid="213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13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13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13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135"/>
                                        </p:tgtEl>
                                        <p:attrNameLst>
                                          <p:attrName>ppt_y</p:attrName>
                                        </p:attrNameLst>
                                      </p:cBhvr>
                                      <p:tavLst>
                                        <p:tav tm="0" fmla="#ppt_y-sin(pi*$)/81">
                                          <p:val>
                                            <p:fltVal val="0"/>
                                          </p:val>
                                        </p:tav>
                                        <p:tav tm="100000">
                                          <p:val>
                                            <p:fltVal val="1"/>
                                          </p:val>
                                        </p:tav>
                                      </p:tavLst>
                                    </p:anim>
                                    <p:animScale>
                                      <p:cBhvr>
                                        <p:cTn id="18" dur="26">
                                          <p:stCondLst>
                                            <p:cond delay="650"/>
                                          </p:stCondLst>
                                        </p:cTn>
                                        <p:tgtEl>
                                          <p:spTgt spid="2135"/>
                                        </p:tgtEl>
                                      </p:cBhvr>
                                      <p:to x="100000" y="60000"/>
                                    </p:animScale>
                                    <p:animScale>
                                      <p:cBhvr>
                                        <p:cTn id="19" dur="166" decel="50000">
                                          <p:stCondLst>
                                            <p:cond delay="676"/>
                                          </p:stCondLst>
                                        </p:cTn>
                                        <p:tgtEl>
                                          <p:spTgt spid="2135"/>
                                        </p:tgtEl>
                                      </p:cBhvr>
                                      <p:to x="100000" y="100000"/>
                                    </p:animScale>
                                    <p:animScale>
                                      <p:cBhvr>
                                        <p:cTn id="20" dur="26">
                                          <p:stCondLst>
                                            <p:cond delay="1312"/>
                                          </p:stCondLst>
                                        </p:cTn>
                                        <p:tgtEl>
                                          <p:spTgt spid="2135"/>
                                        </p:tgtEl>
                                      </p:cBhvr>
                                      <p:to x="100000" y="80000"/>
                                    </p:animScale>
                                    <p:animScale>
                                      <p:cBhvr>
                                        <p:cTn id="21" dur="166" decel="50000">
                                          <p:stCondLst>
                                            <p:cond delay="1338"/>
                                          </p:stCondLst>
                                        </p:cTn>
                                        <p:tgtEl>
                                          <p:spTgt spid="2135"/>
                                        </p:tgtEl>
                                      </p:cBhvr>
                                      <p:to x="100000" y="100000"/>
                                    </p:animScale>
                                    <p:animScale>
                                      <p:cBhvr>
                                        <p:cTn id="22" dur="26">
                                          <p:stCondLst>
                                            <p:cond delay="1642"/>
                                          </p:stCondLst>
                                        </p:cTn>
                                        <p:tgtEl>
                                          <p:spTgt spid="2135"/>
                                        </p:tgtEl>
                                      </p:cBhvr>
                                      <p:to x="100000" y="90000"/>
                                    </p:animScale>
                                    <p:animScale>
                                      <p:cBhvr>
                                        <p:cTn id="23" dur="166" decel="50000">
                                          <p:stCondLst>
                                            <p:cond delay="1668"/>
                                          </p:stCondLst>
                                        </p:cTn>
                                        <p:tgtEl>
                                          <p:spTgt spid="2135"/>
                                        </p:tgtEl>
                                      </p:cBhvr>
                                      <p:to x="100000" y="100000"/>
                                    </p:animScale>
                                    <p:animScale>
                                      <p:cBhvr>
                                        <p:cTn id="24" dur="26">
                                          <p:stCondLst>
                                            <p:cond delay="1808"/>
                                          </p:stCondLst>
                                        </p:cTn>
                                        <p:tgtEl>
                                          <p:spTgt spid="2135"/>
                                        </p:tgtEl>
                                      </p:cBhvr>
                                      <p:to x="100000" y="95000"/>
                                    </p:animScale>
                                    <p:animScale>
                                      <p:cBhvr>
                                        <p:cTn id="25" dur="166" decel="50000">
                                          <p:stCondLst>
                                            <p:cond delay="1834"/>
                                          </p:stCondLst>
                                        </p:cTn>
                                        <p:tgtEl>
                                          <p:spTgt spid="213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5" grpId="0"/>
      <p:bldP spid="213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EF9E2"/>
        </a:solidFill>
        <a:effectLst/>
      </p:bgPr>
    </p:bg>
    <p:spTree>
      <p:nvGrpSpPr>
        <p:cNvPr id="1" name=""/>
        <p:cNvGrpSpPr/>
        <p:nvPr/>
      </p:nvGrpSpPr>
      <p:grpSpPr>
        <a:xfrm>
          <a:off x="0" y="0"/>
          <a:ext cx="0" cy="0"/>
          <a:chOff x="0" y="0"/>
          <a:chExt cx="0" cy="0"/>
        </a:xfrm>
      </p:grpSpPr>
      <p:sp>
        <p:nvSpPr>
          <p:cNvPr id="6" name="TextBox 5"/>
          <p:cNvSpPr txBox="1"/>
          <p:nvPr/>
        </p:nvSpPr>
        <p:spPr>
          <a:xfrm>
            <a:off x="26183" y="103064"/>
            <a:ext cx="1068241" cy="423193"/>
          </a:xfrm>
          <a:prstGeom prst="rect">
            <a:avLst/>
          </a:prstGeom>
          <a:noFill/>
        </p:spPr>
        <p:txBody>
          <a:bodyPr wrap="none" lIns="68580" tIns="34290" rIns="68580" bIns="34290" rtlCol="0">
            <a:spAutoFit/>
          </a:bodyPr>
          <a:lstStyle/>
          <a:p>
            <a:r>
              <a:rPr lang="en-US" sz="2300" b="1" u="sng" dirty="0" err="1">
                <a:solidFill>
                  <a:srgbClr val="FF0000"/>
                </a:solidFill>
                <a:latin typeface="HP001 4 hàng" panose="020B0603050302020204" pitchFamily="34" charset="0"/>
              </a:rPr>
              <a:t>Bài</a:t>
            </a:r>
            <a:r>
              <a:rPr lang="en-US" sz="2300" b="1" u="sng" dirty="0">
                <a:solidFill>
                  <a:srgbClr val="FF0000"/>
                </a:solidFill>
                <a:latin typeface="HP001 4 hàng" panose="020B0603050302020204" pitchFamily="34" charset="0"/>
              </a:rPr>
              <a:t> 1</a:t>
            </a:r>
            <a:r>
              <a:rPr lang="en-US" sz="2300" b="1" dirty="0">
                <a:solidFill>
                  <a:srgbClr val="FF0000"/>
                </a:solidFill>
                <a:latin typeface="HP001 4 hàng" panose="020B0603050302020204" pitchFamily="34" charset="0"/>
              </a:rPr>
              <a:t>: </a:t>
            </a:r>
          </a:p>
        </p:txBody>
      </p:sp>
      <p:sp>
        <p:nvSpPr>
          <p:cNvPr id="7" name="TextBox 6"/>
          <p:cNvSpPr txBox="1"/>
          <p:nvPr/>
        </p:nvSpPr>
        <p:spPr>
          <a:xfrm>
            <a:off x="519781" y="454245"/>
            <a:ext cx="5891677" cy="423193"/>
          </a:xfrm>
          <a:prstGeom prst="rect">
            <a:avLst/>
          </a:prstGeom>
          <a:noFill/>
        </p:spPr>
        <p:txBody>
          <a:bodyPr wrap="none" lIns="68580" tIns="34290" rIns="68580" bIns="34290" rtlCol="0">
            <a:spAutoFit/>
          </a:bodyPr>
          <a:lstStyle/>
          <a:p>
            <a:r>
              <a:rPr lang="en-US" sz="2300" b="1" dirty="0">
                <a:solidFill>
                  <a:srgbClr val="0070C0"/>
                </a:solidFill>
                <a:latin typeface="HP001 4 hàng" panose="020B0603050302020204" pitchFamily="34" charset="0"/>
              </a:rPr>
              <a:t>a. </a:t>
            </a:r>
            <a:r>
              <a:rPr lang="en-US" sz="2300" b="1" dirty="0" err="1">
                <a:solidFill>
                  <a:srgbClr val="0070C0"/>
                </a:solidFill>
                <a:latin typeface="HP001 4 hàng" panose="020B0603050302020204" pitchFamily="34" charset="0"/>
              </a:rPr>
              <a:t>Viết</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cho</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đầy</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đủ</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bảng</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đơn</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vị</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đo</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độ</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dài</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sau</a:t>
            </a:r>
            <a:r>
              <a:rPr lang="en-US" sz="2300" b="1" dirty="0">
                <a:solidFill>
                  <a:srgbClr val="0070C0"/>
                </a:solidFill>
                <a:latin typeface="HP001 4 hàng" panose="020B0603050302020204" pitchFamily="34" charset="0"/>
              </a:rPr>
              <a:t>:</a:t>
            </a:r>
          </a:p>
        </p:txBody>
      </p:sp>
      <p:graphicFrame>
        <p:nvGraphicFramePr>
          <p:cNvPr id="8" name="Table 7"/>
          <p:cNvGraphicFramePr>
            <a:graphicFrameLocks noGrp="1"/>
          </p:cNvGraphicFramePr>
          <p:nvPr>
            <p:extLst>
              <p:ext uri="{D42A27DB-BD31-4B8C-83A1-F6EECF244321}">
                <p14:modId xmlns:p14="http://schemas.microsoft.com/office/powerpoint/2010/main" val="2166095068"/>
              </p:ext>
            </p:extLst>
          </p:nvPr>
        </p:nvGraphicFramePr>
        <p:xfrm>
          <a:off x="1" y="926575"/>
          <a:ext cx="9144002" cy="2515394"/>
        </p:xfrm>
        <a:graphic>
          <a:graphicData uri="http://schemas.openxmlformats.org/drawingml/2006/table">
            <a:tbl>
              <a:tblPr firstRow="1" bandRow="1">
                <a:tableStyleId>{5940675A-B579-460E-94D1-54222C63F5DA}</a:tableStyleId>
              </a:tblPr>
              <a:tblGrid>
                <a:gridCol w="1306286">
                  <a:extLst>
                    <a:ext uri="{9D8B030D-6E8A-4147-A177-3AD203B41FA5}">
                      <a16:colId xmlns:a16="http://schemas.microsoft.com/office/drawing/2014/main" val="20000"/>
                    </a:ext>
                  </a:extLst>
                </a:gridCol>
                <a:gridCol w="1306286">
                  <a:extLst>
                    <a:ext uri="{9D8B030D-6E8A-4147-A177-3AD203B41FA5}">
                      <a16:colId xmlns:a16="http://schemas.microsoft.com/office/drawing/2014/main" val="20001"/>
                    </a:ext>
                  </a:extLst>
                </a:gridCol>
                <a:gridCol w="1306286">
                  <a:extLst>
                    <a:ext uri="{9D8B030D-6E8A-4147-A177-3AD203B41FA5}">
                      <a16:colId xmlns:a16="http://schemas.microsoft.com/office/drawing/2014/main" val="20002"/>
                    </a:ext>
                  </a:extLst>
                </a:gridCol>
                <a:gridCol w="1306286">
                  <a:extLst>
                    <a:ext uri="{9D8B030D-6E8A-4147-A177-3AD203B41FA5}">
                      <a16:colId xmlns:a16="http://schemas.microsoft.com/office/drawing/2014/main" val="20003"/>
                    </a:ext>
                  </a:extLst>
                </a:gridCol>
                <a:gridCol w="1306286">
                  <a:extLst>
                    <a:ext uri="{9D8B030D-6E8A-4147-A177-3AD203B41FA5}">
                      <a16:colId xmlns:a16="http://schemas.microsoft.com/office/drawing/2014/main" val="20004"/>
                    </a:ext>
                  </a:extLst>
                </a:gridCol>
                <a:gridCol w="1306286">
                  <a:extLst>
                    <a:ext uri="{9D8B030D-6E8A-4147-A177-3AD203B41FA5}">
                      <a16:colId xmlns:a16="http://schemas.microsoft.com/office/drawing/2014/main" val="20005"/>
                    </a:ext>
                  </a:extLst>
                </a:gridCol>
                <a:gridCol w="1306286">
                  <a:extLst>
                    <a:ext uri="{9D8B030D-6E8A-4147-A177-3AD203B41FA5}">
                      <a16:colId xmlns:a16="http://schemas.microsoft.com/office/drawing/2014/main" val="20006"/>
                    </a:ext>
                  </a:extLst>
                </a:gridCol>
              </a:tblGrid>
              <a:tr h="381946">
                <a:tc gridSpan="3">
                  <a:txBody>
                    <a:bodyPr/>
                    <a:lstStyle/>
                    <a:p>
                      <a:endParaRPr lang="en-US" sz="1100" dirty="0"/>
                    </a:p>
                  </a:txBody>
                  <a:tcPr marL="68580" marR="68580" marT="34290" marB="34290"/>
                </a:tc>
                <a:tc hMerge="1">
                  <a:txBody>
                    <a:bodyPr/>
                    <a:lstStyle/>
                    <a:p>
                      <a:endParaRPr lang="en-US" dirty="0"/>
                    </a:p>
                  </a:txBody>
                  <a:tcPr/>
                </a:tc>
                <a:tc hMerge="1">
                  <a:txBody>
                    <a:bodyPr/>
                    <a:lstStyle/>
                    <a:p>
                      <a:endParaRPr lang="en-US" dirty="0"/>
                    </a:p>
                  </a:txBody>
                  <a:tcPr/>
                </a:tc>
                <a:tc>
                  <a:txBody>
                    <a:bodyPr/>
                    <a:lstStyle/>
                    <a:p>
                      <a:endParaRPr lang="en-US" sz="1100" dirty="0"/>
                    </a:p>
                  </a:txBody>
                  <a:tcPr marL="68580" marR="68580" marT="34290" marB="34290"/>
                </a:tc>
                <a:tc gridSpan="3">
                  <a:txBody>
                    <a:bodyPr/>
                    <a:lstStyle/>
                    <a:p>
                      <a:endParaRPr lang="en-US" sz="1100" dirty="0"/>
                    </a:p>
                  </a:txBody>
                  <a:tcPr marL="68580" marR="68580" marT="34290" marB="3429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3577">
                <a:tc>
                  <a:txBody>
                    <a:bodyPr/>
                    <a:lstStyle/>
                    <a:p>
                      <a:endParaRPr lang="en-US" sz="1100"/>
                    </a:p>
                  </a:txBody>
                  <a:tcPr marL="68580" marR="68580" marT="34290" marB="34290"/>
                </a:tc>
                <a:tc>
                  <a:txBody>
                    <a:bodyPr/>
                    <a:lstStyle/>
                    <a:p>
                      <a:endParaRPr lang="en-US" sz="1100" dirty="0"/>
                    </a:p>
                  </a:txBody>
                  <a:tcPr marL="68580" marR="68580" marT="34290" marB="34290"/>
                </a:tc>
                <a:tc>
                  <a:txBody>
                    <a:bodyPr/>
                    <a:lstStyle/>
                    <a:p>
                      <a:endParaRPr lang="en-US" sz="1100"/>
                    </a:p>
                  </a:txBody>
                  <a:tcPr marL="68580" marR="68580" marT="34290" marB="34290"/>
                </a:tc>
                <a:tc>
                  <a:txBody>
                    <a:bodyPr/>
                    <a:lstStyle/>
                    <a:p>
                      <a:endParaRPr lang="en-US" sz="1100" dirty="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extLst>
                  <a:ext uri="{0D108BD9-81ED-4DB2-BD59-A6C34878D82A}">
                    <a16:rowId xmlns:a16="http://schemas.microsoft.com/office/drawing/2014/main" val="10001"/>
                  </a:ext>
                </a:extLst>
              </a:tr>
              <a:tr h="1759871">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10002"/>
                  </a:ext>
                </a:extLst>
              </a:tr>
            </a:tbl>
          </a:graphicData>
        </a:graphic>
      </p:graphicFrame>
      <p:sp>
        <p:nvSpPr>
          <p:cNvPr id="9" name="TextBox 8"/>
          <p:cNvSpPr txBox="1"/>
          <p:nvPr/>
        </p:nvSpPr>
        <p:spPr>
          <a:xfrm>
            <a:off x="4202187" y="1021464"/>
            <a:ext cx="667490" cy="423193"/>
          </a:xfrm>
          <a:prstGeom prst="rect">
            <a:avLst/>
          </a:prstGeom>
          <a:noFill/>
        </p:spPr>
        <p:txBody>
          <a:bodyPr wrap="none" lIns="68580" tIns="34290" rIns="68580" bIns="34290" rtlCol="0">
            <a:spAutoFit/>
          </a:bodyPr>
          <a:lstStyle/>
          <a:p>
            <a:r>
              <a:rPr lang="en-US" sz="2300" b="1" dirty="0" err="1">
                <a:solidFill>
                  <a:srgbClr val="DE32A9"/>
                </a:solidFill>
                <a:latin typeface="HP001 4 hàng" panose="020B0603050302020204" pitchFamily="34" charset="0"/>
              </a:rPr>
              <a:t>Mét</a:t>
            </a:r>
            <a:endParaRPr lang="en-US" sz="2300" b="1" dirty="0">
              <a:solidFill>
                <a:srgbClr val="DE32A9"/>
              </a:solidFill>
              <a:latin typeface="HP001 4 hàng" panose="020B0603050302020204" pitchFamily="34" charset="0"/>
            </a:endParaRPr>
          </a:p>
        </p:txBody>
      </p:sp>
      <p:sp>
        <p:nvSpPr>
          <p:cNvPr id="10" name="TextBox 9"/>
          <p:cNvSpPr txBox="1"/>
          <p:nvPr/>
        </p:nvSpPr>
        <p:spPr>
          <a:xfrm>
            <a:off x="1146849" y="993780"/>
            <a:ext cx="1820050" cy="423193"/>
          </a:xfrm>
          <a:prstGeom prst="rect">
            <a:avLst/>
          </a:prstGeom>
          <a:noFill/>
        </p:spPr>
        <p:txBody>
          <a:bodyPr wrap="none" lIns="68580" tIns="34290" rIns="68580" bIns="34290" rtlCol="0">
            <a:spAutoFit/>
          </a:bodyPr>
          <a:lstStyle/>
          <a:p>
            <a:r>
              <a:rPr lang="en-US" sz="2300" b="1" dirty="0" err="1">
                <a:solidFill>
                  <a:srgbClr val="00B050"/>
                </a:solidFill>
                <a:latin typeface="HP001 4 hàng" panose="020B0603050302020204" pitchFamily="34" charset="0"/>
              </a:rPr>
              <a:t>Lớn</a:t>
            </a:r>
            <a:r>
              <a:rPr lang="en-US" sz="2300" b="1" dirty="0">
                <a:solidFill>
                  <a:srgbClr val="00B050"/>
                </a:solidFill>
                <a:latin typeface="HP001 4 hàng" panose="020B0603050302020204" pitchFamily="34" charset="0"/>
              </a:rPr>
              <a:t> </a:t>
            </a:r>
            <a:r>
              <a:rPr lang="en-US" sz="2300" b="1" dirty="0" err="1">
                <a:solidFill>
                  <a:srgbClr val="00B050"/>
                </a:solidFill>
                <a:latin typeface="HP001 4 hàng" panose="020B0603050302020204" pitchFamily="34" charset="0"/>
              </a:rPr>
              <a:t>hơn</a:t>
            </a:r>
            <a:r>
              <a:rPr lang="en-US" sz="2300" b="1" dirty="0">
                <a:solidFill>
                  <a:srgbClr val="00B050"/>
                </a:solidFill>
                <a:latin typeface="HP001 4 hàng" panose="020B0603050302020204" pitchFamily="34" charset="0"/>
              </a:rPr>
              <a:t> </a:t>
            </a:r>
            <a:r>
              <a:rPr lang="en-US" sz="2300" b="1" dirty="0" err="1">
                <a:solidFill>
                  <a:srgbClr val="00B050"/>
                </a:solidFill>
                <a:latin typeface="HP001 4 hàng" panose="020B0603050302020204" pitchFamily="34" charset="0"/>
              </a:rPr>
              <a:t>mét</a:t>
            </a:r>
            <a:endParaRPr lang="en-US" sz="2300" b="1" dirty="0">
              <a:solidFill>
                <a:srgbClr val="00B050"/>
              </a:solidFill>
              <a:latin typeface="HP001 4 hàng" panose="020B0603050302020204" pitchFamily="34" charset="0"/>
            </a:endParaRPr>
          </a:p>
        </p:txBody>
      </p:sp>
      <p:sp>
        <p:nvSpPr>
          <p:cNvPr id="11" name="TextBox 10"/>
          <p:cNvSpPr txBox="1"/>
          <p:nvPr/>
        </p:nvSpPr>
        <p:spPr>
          <a:xfrm>
            <a:off x="6361972" y="987451"/>
            <a:ext cx="1693412" cy="423193"/>
          </a:xfrm>
          <a:prstGeom prst="rect">
            <a:avLst/>
          </a:prstGeom>
          <a:noFill/>
        </p:spPr>
        <p:txBody>
          <a:bodyPr wrap="none" lIns="68580" tIns="34290" rIns="68580" bIns="34290" rtlCol="0">
            <a:spAutoFit/>
          </a:bodyPr>
          <a:lstStyle/>
          <a:p>
            <a:r>
              <a:rPr lang="en-US" sz="2300" b="1" dirty="0" err="1">
                <a:solidFill>
                  <a:schemeClr val="accent3">
                    <a:lumMod val="50000"/>
                  </a:schemeClr>
                </a:solidFill>
                <a:latin typeface="HP001 4 hàng" panose="020B0603050302020204" pitchFamily="34" charset="0"/>
              </a:rPr>
              <a:t>Bé</a:t>
            </a:r>
            <a:r>
              <a:rPr lang="en-US" sz="2300" b="1" dirty="0">
                <a:solidFill>
                  <a:schemeClr val="accent3">
                    <a:lumMod val="50000"/>
                  </a:schemeClr>
                </a:solidFill>
                <a:latin typeface="HP001 4 hàng" panose="020B0603050302020204" pitchFamily="34" charset="0"/>
              </a:rPr>
              <a:t> </a:t>
            </a:r>
            <a:r>
              <a:rPr lang="en-US" sz="2300" b="1" dirty="0" err="1">
                <a:solidFill>
                  <a:schemeClr val="accent3">
                    <a:lumMod val="50000"/>
                  </a:schemeClr>
                </a:solidFill>
                <a:latin typeface="HP001 4 hàng" panose="020B0603050302020204" pitchFamily="34" charset="0"/>
              </a:rPr>
              <a:t>hơn</a:t>
            </a:r>
            <a:r>
              <a:rPr lang="en-US" sz="2300" b="1" dirty="0">
                <a:solidFill>
                  <a:schemeClr val="accent3">
                    <a:lumMod val="50000"/>
                  </a:schemeClr>
                </a:solidFill>
                <a:latin typeface="HP001 4 hàng" panose="020B0603050302020204" pitchFamily="34" charset="0"/>
              </a:rPr>
              <a:t> </a:t>
            </a:r>
            <a:r>
              <a:rPr lang="en-US" sz="2300" b="1" dirty="0" err="1">
                <a:solidFill>
                  <a:schemeClr val="accent3">
                    <a:lumMod val="50000"/>
                  </a:schemeClr>
                </a:solidFill>
                <a:latin typeface="HP001 4 hàng" panose="020B0603050302020204" pitchFamily="34" charset="0"/>
              </a:rPr>
              <a:t>mét</a:t>
            </a:r>
            <a:endParaRPr lang="en-US" sz="2300" b="1" dirty="0">
              <a:solidFill>
                <a:schemeClr val="accent3">
                  <a:lumMod val="50000"/>
                </a:schemeClr>
              </a:solidFill>
              <a:latin typeface="HP001 4 hàng" panose="020B0603050302020204" pitchFamily="34" charset="0"/>
            </a:endParaRPr>
          </a:p>
        </p:txBody>
      </p:sp>
      <p:sp>
        <p:nvSpPr>
          <p:cNvPr id="12" name="TextBox 11"/>
          <p:cNvSpPr txBox="1"/>
          <p:nvPr/>
        </p:nvSpPr>
        <p:spPr>
          <a:xfrm>
            <a:off x="4367147" y="1361912"/>
            <a:ext cx="417422" cy="423193"/>
          </a:xfrm>
          <a:prstGeom prst="rect">
            <a:avLst/>
          </a:prstGeom>
          <a:noFill/>
        </p:spPr>
        <p:txBody>
          <a:bodyPr wrap="none" lIns="68580" tIns="34290" rIns="68580" bIns="34290" rtlCol="0">
            <a:spAutoFit/>
          </a:bodyPr>
          <a:lstStyle/>
          <a:p>
            <a:r>
              <a:rPr lang="en-US" sz="2300" b="1" dirty="0">
                <a:solidFill>
                  <a:srgbClr val="DE32A9"/>
                </a:solidFill>
                <a:latin typeface="HP001 4 hàng" panose="020B0603050302020204" pitchFamily="34" charset="0"/>
              </a:rPr>
              <a:t>m</a:t>
            </a:r>
          </a:p>
        </p:txBody>
      </p:sp>
      <p:sp>
        <p:nvSpPr>
          <p:cNvPr id="13" name="TextBox 12"/>
          <p:cNvSpPr txBox="1"/>
          <p:nvPr/>
        </p:nvSpPr>
        <p:spPr>
          <a:xfrm>
            <a:off x="419329" y="1379964"/>
            <a:ext cx="587340"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km</a:t>
            </a:r>
          </a:p>
        </p:txBody>
      </p:sp>
      <p:sp>
        <p:nvSpPr>
          <p:cNvPr id="14" name="TextBox 13"/>
          <p:cNvSpPr txBox="1"/>
          <p:nvPr/>
        </p:nvSpPr>
        <p:spPr>
          <a:xfrm>
            <a:off x="1696920" y="1395673"/>
            <a:ext cx="593752" cy="423193"/>
          </a:xfrm>
          <a:prstGeom prst="rect">
            <a:avLst/>
          </a:prstGeom>
          <a:noFill/>
        </p:spPr>
        <p:txBody>
          <a:bodyPr wrap="none" lIns="68580" tIns="34290" rIns="68580" bIns="34290" rtlCol="0">
            <a:spAutoFit/>
          </a:bodyPr>
          <a:lstStyle/>
          <a:p>
            <a:r>
              <a:rPr lang="en-US" sz="2300" b="1" dirty="0" err="1">
                <a:solidFill>
                  <a:srgbClr val="00B050"/>
                </a:solidFill>
                <a:latin typeface="HP001 4 hàng" panose="020B0603050302020204" pitchFamily="34" charset="0"/>
              </a:rPr>
              <a:t>hm</a:t>
            </a:r>
            <a:endParaRPr lang="en-US" sz="2300" b="1" dirty="0">
              <a:solidFill>
                <a:srgbClr val="00B050"/>
              </a:solidFill>
              <a:latin typeface="HP001 4 hàng" panose="020B0603050302020204" pitchFamily="34" charset="0"/>
            </a:endParaRPr>
          </a:p>
        </p:txBody>
      </p:sp>
      <p:sp>
        <p:nvSpPr>
          <p:cNvPr id="15" name="TextBox 14"/>
          <p:cNvSpPr txBox="1"/>
          <p:nvPr/>
        </p:nvSpPr>
        <p:spPr>
          <a:xfrm>
            <a:off x="2968315" y="1361912"/>
            <a:ext cx="712375"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dam</a:t>
            </a:r>
          </a:p>
        </p:txBody>
      </p:sp>
      <p:sp>
        <p:nvSpPr>
          <p:cNvPr id="16" name="TextBox 15"/>
          <p:cNvSpPr txBox="1"/>
          <p:nvPr/>
        </p:nvSpPr>
        <p:spPr>
          <a:xfrm>
            <a:off x="5622660" y="1361912"/>
            <a:ext cx="563296" cy="423193"/>
          </a:xfrm>
          <a:prstGeom prst="rect">
            <a:avLst/>
          </a:prstGeom>
          <a:noFill/>
        </p:spPr>
        <p:txBody>
          <a:bodyPr wrap="none" lIns="68580" tIns="34290" rIns="68580" bIns="34290" rtlCol="0">
            <a:spAutoFit/>
          </a:bodyPr>
          <a:lstStyle/>
          <a:p>
            <a:r>
              <a:rPr lang="en-US" sz="2300" b="1" dirty="0" err="1">
                <a:solidFill>
                  <a:schemeClr val="accent3">
                    <a:lumMod val="50000"/>
                  </a:schemeClr>
                </a:solidFill>
                <a:latin typeface="HP001 4 hàng" panose="020B0603050302020204" pitchFamily="34" charset="0"/>
              </a:rPr>
              <a:t>dm</a:t>
            </a:r>
            <a:endParaRPr lang="en-US" sz="2300" b="1" dirty="0">
              <a:solidFill>
                <a:schemeClr val="accent3">
                  <a:lumMod val="50000"/>
                </a:schemeClr>
              </a:solidFill>
              <a:latin typeface="HP001 4 hàng" panose="020B0603050302020204" pitchFamily="34" charset="0"/>
            </a:endParaRPr>
          </a:p>
        </p:txBody>
      </p:sp>
      <p:sp>
        <p:nvSpPr>
          <p:cNvPr id="17" name="TextBox 16"/>
          <p:cNvSpPr txBox="1"/>
          <p:nvPr/>
        </p:nvSpPr>
        <p:spPr>
          <a:xfrm>
            <a:off x="6909188" y="1347244"/>
            <a:ext cx="512000"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cm</a:t>
            </a:r>
          </a:p>
        </p:txBody>
      </p:sp>
      <p:sp>
        <p:nvSpPr>
          <p:cNvPr id="18" name="TextBox 17"/>
          <p:cNvSpPr txBox="1"/>
          <p:nvPr/>
        </p:nvSpPr>
        <p:spPr>
          <a:xfrm>
            <a:off x="8121777" y="1361912"/>
            <a:ext cx="696344"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mm</a:t>
            </a:r>
          </a:p>
        </p:txBody>
      </p:sp>
      <p:sp>
        <p:nvSpPr>
          <p:cNvPr id="19" name="TextBox 18"/>
          <p:cNvSpPr txBox="1"/>
          <p:nvPr/>
        </p:nvSpPr>
        <p:spPr>
          <a:xfrm>
            <a:off x="4282135" y="1811285"/>
            <a:ext cx="523220" cy="423193"/>
          </a:xfrm>
          <a:prstGeom prst="rect">
            <a:avLst/>
          </a:prstGeom>
          <a:noFill/>
        </p:spPr>
        <p:txBody>
          <a:bodyPr wrap="none" lIns="68580" tIns="34290" rIns="68580" bIns="34290" rtlCol="0">
            <a:spAutoFit/>
          </a:bodyPr>
          <a:lstStyle/>
          <a:p>
            <a:r>
              <a:rPr lang="en-US" sz="2300" b="1" dirty="0">
                <a:solidFill>
                  <a:srgbClr val="DE32A9"/>
                </a:solidFill>
                <a:latin typeface="HP001 4 hàng" panose="020B0603050302020204" pitchFamily="34" charset="0"/>
              </a:rPr>
              <a:t>1m</a:t>
            </a:r>
          </a:p>
        </p:txBody>
      </p:sp>
      <p:sp>
        <p:nvSpPr>
          <p:cNvPr id="20" name="TextBox 19"/>
          <p:cNvSpPr txBox="1"/>
          <p:nvPr/>
        </p:nvSpPr>
        <p:spPr>
          <a:xfrm>
            <a:off x="3868601" y="2322892"/>
            <a:ext cx="1146789" cy="423193"/>
          </a:xfrm>
          <a:prstGeom prst="rect">
            <a:avLst/>
          </a:prstGeom>
          <a:noFill/>
        </p:spPr>
        <p:txBody>
          <a:bodyPr wrap="none" lIns="68580" tIns="34290" rIns="68580" bIns="34290" rtlCol="0">
            <a:spAutoFit/>
          </a:bodyPr>
          <a:lstStyle/>
          <a:p>
            <a:r>
              <a:rPr lang="en-US" sz="2300" b="1" dirty="0">
                <a:solidFill>
                  <a:srgbClr val="DE32A9"/>
                </a:solidFill>
                <a:latin typeface="HP001 4 hàng" panose="020B0603050302020204" pitchFamily="34" charset="0"/>
              </a:rPr>
              <a:t>= 10dm</a:t>
            </a:r>
          </a:p>
        </p:txBody>
      </p:sp>
      <p:sp>
        <p:nvSpPr>
          <p:cNvPr id="21" name="TextBox 20"/>
          <p:cNvSpPr txBox="1"/>
          <p:nvPr/>
        </p:nvSpPr>
        <p:spPr>
          <a:xfrm>
            <a:off x="3868561" y="2881887"/>
            <a:ext cx="1366400" cy="423193"/>
          </a:xfrm>
          <a:prstGeom prst="rect">
            <a:avLst/>
          </a:prstGeom>
          <a:noFill/>
        </p:spPr>
        <p:txBody>
          <a:bodyPr wrap="none" lIns="68580" tIns="34290" rIns="68580" bIns="34290" rtlCol="0">
            <a:spAutoFit/>
          </a:bodyPr>
          <a:lstStyle/>
          <a:p>
            <a:r>
              <a:rPr lang="en-US" sz="2300" b="1" dirty="0">
                <a:solidFill>
                  <a:srgbClr val="DE32A9"/>
                </a:solidFill>
                <a:latin typeface="HP001 4 hàng" panose="020B0603050302020204" pitchFamily="34" charset="0"/>
              </a:rPr>
              <a:t>=    dam</a:t>
            </a:r>
          </a:p>
        </p:txBody>
      </p:sp>
      <p:grpSp>
        <p:nvGrpSpPr>
          <p:cNvPr id="29" name="Group 28"/>
          <p:cNvGrpSpPr/>
          <p:nvPr/>
        </p:nvGrpSpPr>
        <p:grpSpPr>
          <a:xfrm>
            <a:off x="4110695" y="2687317"/>
            <a:ext cx="423834" cy="817075"/>
            <a:chOff x="4110695" y="2687317"/>
            <a:chExt cx="423834" cy="817075"/>
          </a:xfrm>
        </p:grpSpPr>
        <p:sp>
          <p:nvSpPr>
            <p:cNvPr id="22" name="TextBox 21"/>
            <p:cNvSpPr txBox="1"/>
            <p:nvPr/>
          </p:nvSpPr>
          <p:spPr>
            <a:xfrm>
              <a:off x="4173203" y="2687317"/>
              <a:ext cx="244298" cy="423193"/>
            </a:xfrm>
            <a:prstGeom prst="rect">
              <a:avLst/>
            </a:prstGeom>
            <a:noFill/>
          </p:spPr>
          <p:txBody>
            <a:bodyPr wrap="none" lIns="68580" tIns="34290" rIns="68580" bIns="34290" rtlCol="0">
              <a:spAutoFit/>
            </a:bodyPr>
            <a:lstStyle/>
            <a:p>
              <a:r>
                <a:rPr lang="en-US" sz="2300" b="1" dirty="0">
                  <a:solidFill>
                    <a:srgbClr val="DE32A9"/>
                  </a:solidFill>
                  <a:latin typeface="HP001 4 hàng" panose="020B0603050302020204" pitchFamily="34" charset="0"/>
                </a:rPr>
                <a:t>1</a:t>
              </a:r>
            </a:p>
          </p:txBody>
        </p:sp>
        <p:sp>
          <p:nvSpPr>
            <p:cNvPr id="23" name="TextBox 22"/>
            <p:cNvSpPr txBox="1"/>
            <p:nvPr/>
          </p:nvSpPr>
          <p:spPr>
            <a:xfrm>
              <a:off x="4110695" y="3081199"/>
              <a:ext cx="423834" cy="423193"/>
            </a:xfrm>
            <a:prstGeom prst="rect">
              <a:avLst/>
            </a:prstGeom>
            <a:noFill/>
          </p:spPr>
          <p:txBody>
            <a:bodyPr wrap="none" lIns="68580" tIns="34290" rIns="68580" bIns="34290" rtlCol="0">
              <a:spAutoFit/>
            </a:bodyPr>
            <a:lstStyle/>
            <a:p>
              <a:r>
                <a:rPr lang="en-US" sz="2300" b="1" dirty="0">
                  <a:solidFill>
                    <a:srgbClr val="DE32A9"/>
                  </a:solidFill>
                  <a:latin typeface="HP001 4 hàng" panose="020B0603050302020204" pitchFamily="34" charset="0"/>
                </a:rPr>
                <a:t>10</a:t>
              </a:r>
            </a:p>
          </p:txBody>
        </p:sp>
        <p:cxnSp>
          <p:nvCxnSpPr>
            <p:cNvPr id="25" name="Straight Connector 24"/>
            <p:cNvCxnSpPr/>
            <p:nvPr/>
          </p:nvCxnSpPr>
          <p:spPr>
            <a:xfrm>
              <a:off x="4146789" y="3023974"/>
              <a:ext cx="365697" cy="0"/>
            </a:xfrm>
            <a:prstGeom prst="line">
              <a:avLst/>
            </a:prstGeom>
            <a:ln>
              <a:solidFill>
                <a:srgbClr val="FF3399"/>
              </a:solidFil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317730" y="1811285"/>
            <a:ext cx="693138"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1km</a:t>
            </a:r>
          </a:p>
        </p:txBody>
      </p:sp>
      <p:sp>
        <p:nvSpPr>
          <p:cNvPr id="28" name="TextBox 27"/>
          <p:cNvSpPr txBox="1"/>
          <p:nvPr/>
        </p:nvSpPr>
        <p:spPr>
          <a:xfrm>
            <a:off x="-6258" y="2322892"/>
            <a:ext cx="1177245"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 10hm</a:t>
            </a:r>
          </a:p>
        </p:txBody>
      </p:sp>
      <p:sp>
        <p:nvSpPr>
          <p:cNvPr id="33" name="TextBox 32"/>
          <p:cNvSpPr txBox="1"/>
          <p:nvPr/>
        </p:nvSpPr>
        <p:spPr>
          <a:xfrm>
            <a:off x="1571716" y="1811285"/>
            <a:ext cx="699550"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1hm</a:t>
            </a:r>
          </a:p>
        </p:txBody>
      </p:sp>
      <p:sp>
        <p:nvSpPr>
          <p:cNvPr id="34" name="TextBox 33"/>
          <p:cNvSpPr txBox="1"/>
          <p:nvPr/>
        </p:nvSpPr>
        <p:spPr>
          <a:xfrm>
            <a:off x="1230985" y="2350706"/>
            <a:ext cx="1295868"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 10dam</a:t>
            </a:r>
          </a:p>
        </p:txBody>
      </p:sp>
      <p:grpSp>
        <p:nvGrpSpPr>
          <p:cNvPr id="39" name="Group 38"/>
          <p:cNvGrpSpPr/>
          <p:nvPr/>
        </p:nvGrpSpPr>
        <p:grpSpPr>
          <a:xfrm>
            <a:off x="1240169" y="2687317"/>
            <a:ext cx="1359988" cy="817075"/>
            <a:chOff x="1240169" y="2687317"/>
            <a:chExt cx="1359988" cy="817075"/>
          </a:xfrm>
        </p:grpSpPr>
        <p:sp>
          <p:nvSpPr>
            <p:cNvPr id="35" name="TextBox 34"/>
            <p:cNvSpPr txBox="1"/>
            <p:nvPr/>
          </p:nvSpPr>
          <p:spPr>
            <a:xfrm>
              <a:off x="1240169" y="2874251"/>
              <a:ext cx="1359988"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     km</a:t>
              </a:r>
            </a:p>
          </p:txBody>
        </p:sp>
        <p:grpSp>
          <p:nvGrpSpPr>
            <p:cNvPr id="2" name="Group 1"/>
            <p:cNvGrpSpPr/>
            <p:nvPr/>
          </p:nvGrpSpPr>
          <p:grpSpPr>
            <a:xfrm>
              <a:off x="1559798" y="2687317"/>
              <a:ext cx="423834" cy="817075"/>
              <a:chOff x="1559798" y="2687317"/>
              <a:chExt cx="423834" cy="817075"/>
            </a:xfrm>
          </p:grpSpPr>
          <p:sp>
            <p:nvSpPr>
              <p:cNvPr id="36" name="TextBox 35"/>
              <p:cNvSpPr txBox="1"/>
              <p:nvPr/>
            </p:nvSpPr>
            <p:spPr>
              <a:xfrm>
                <a:off x="1622306" y="2687317"/>
                <a:ext cx="244298"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1</a:t>
                </a:r>
              </a:p>
            </p:txBody>
          </p:sp>
          <p:sp>
            <p:nvSpPr>
              <p:cNvPr id="37" name="TextBox 36"/>
              <p:cNvSpPr txBox="1"/>
              <p:nvPr/>
            </p:nvSpPr>
            <p:spPr>
              <a:xfrm>
                <a:off x="1559798" y="3081199"/>
                <a:ext cx="423834"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10</a:t>
                </a:r>
              </a:p>
            </p:txBody>
          </p:sp>
          <p:cxnSp>
            <p:nvCxnSpPr>
              <p:cNvPr id="38" name="Straight Connector 37"/>
              <p:cNvCxnSpPr/>
              <p:nvPr/>
            </p:nvCxnSpPr>
            <p:spPr>
              <a:xfrm>
                <a:off x="1595892" y="3023974"/>
                <a:ext cx="36569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sp>
        <p:nvSpPr>
          <p:cNvPr id="40" name="TextBox 39"/>
          <p:cNvSpPr txBox="1"/>
          <p:nvPr/>
        </p:nvSpPr>
        <p:spPr>
          <a:xfrm>
            <a:off x="2837794" y="1847359"/>
            <a:ext cx="818173"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1dam</a:t>
            </a:r>
          </a:p>
        </p:txBody>
      </p:sp>
      <p:sp>
        <p:nvSpPr>
          <p:cNvPr id="41" name="TextBox 40"/>
          <p:cNvSpPr txBox="1"/>
          <p:nvPr/>
        </p:nvSpPr>
        <p:spPr>
          <a:xfrm>
            <a:off x="2546267" y="2352340"/>
            <a:ext cx="1000915"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 10m</a:t>
            </a:r>
          </a:p>
        </p:txBody>
      </p:sp>
      <p:sp>
        <p:nvSpPr>
          <p:cNvPr id="42" name="TextBox 41"/>
          <p:cNvSpPr txBox="1"/>
          <p:nvPr/>
        </p:nvSpPr>
        <p:spPr>
          <a:xfrm>
            <a:off x="2542635" y="2920287"/>
            <a:ext cx="1366400"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     </a:t>
            </a:r>
            <a:r>
              <a:rPr lang="en-US" sz="2300" b="1" dirty="0" err="1">
                <a:solidFill>
                  <a:srgbClr val="00B050"/>
                </a:solidFill>
                <a:latin typeface="HP001 4 hàng" panose="020B0603050302020204" pitchFamily="34" charset="0"/>
              </a:rPr>
              <a:t>hm</a:t>
            </a:r>
            <a:endParaRPr lang="en-US" sz="2300" b="1" dirty="0">
              <a:solidFill>
                <a:srgbClr val="00B050"/>
              </a:solidFill>
              <a:latin typeface="HP001 4 hàng" panose="020B0603050302020204" pitchFamily="34" charset="0"/>
            </a:endParaRPr>
          </a:p>
        </p:txBody>
      </p:sp>
      <p:grpSp>
        <p:nvGrpSpPr>
          <p:cNvPr id="4" name="Group 3"/>
          <p:cNvGrpSpPr/>
          <p:nvPr/>
        </p:nvGrpSpPr>
        <p:grpSpPr>
          <a:xfrm>
            <a:off x="2893057" y="2725717"/>
            <a:ext cx="423834" cy="817075"/>
            <a:chOff x="2893057" y="2725717"/>
            <a:chExt cx="423834" cy="817075"/>
          </a:xfrm>
        </p:grpSpPr>
        <p:sp>
          <p:nvSpPr>
            <p:cNvPr id="43" name="TextBox 42"/>
            <p:cNvSpPr txBox="1"/>
            <p:nvPr/>
          </p:nvSpPr>
          <p:spPr>
            <a:xfrm>
              <a:off x="2955565" y="2725717"/>
              <a:ext cx="244298"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1</a:t>
              </a:r>
            </a:p>
          </p:txBody>
        </p:sp>
        <p:sp>
          <p:nvSpPr>
            <p:cNvPr id="44" name="TextBox 43"/>
            <p:cNvSpPr txBox="1"/>
            <p:nvPr/>
          </p:nvSpPr>
          <p:spPr>
            <a:xfrm>
              <a:off x="2893057" y="3119599"/>
              <a:ext cx="423834"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10</a:t>
              </a:r>
            </a:p>
          </p:txBody>
        </p:sp>
        <p:cxnSp>
          <p:nvCxnSpPr>
            <p:cNvPr id="45" name="Straight Connector 44"/>
            <p:cNvCxnSpPr/>
            <p:nvPr/>
          </p:nvCxnSpPr>
          <p:spPr>
            <a:xfrm>
              <a:off x="2929151" y="3062374"/>
              <a:ext cx="36569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5519266" y="1847359"/>
            <a:ext cx="669094"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1dm</a:t>
            </a:r>
          </a:p>
        </p:txBody>
      </p:sp>
      <p:sp>
        <p:nvSpPr>
          <p:cNvPr id="47" name="TextBox 46"/>
          <p:cNvSpPr txBox="1"/>
          <p:nvPr/>
        </p:nvSpPr>
        <p:spPr>
          <a:xfrm>
            <a:off x="5166112" y="2344861"/>
            <a:ext cx="1095493"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 10cm</a:t>
            </a:r>
          </a:p>
        </p:txBody>
      </p:sp>
      <p:grpSp>
        <p:nvGrpSpPr>
          <p:cNvPr id="5" name="Group 4"/>
          <p:cNvGrpSpPr/>
          <p:nvPr/>
        </p:nvGrpSpPr>
        <p:grpSpPr>
          <a:xfrm>
            <a:off x="5166112" y="2723391"/>
            <a:ext cx="1071447" cy="817075"/>
            <a:chOff x="5166112" y="2723391"/>
            <a:chExt cx="1071447" cy="817075"/>
          </a:xfrm>
        </p:grpSpPr>
        <p:sp>
          <p:nvSpPr>
            <p:cNvPr id="48" name="TextBox 47"/>
            <p:cNvSpPr txBox="1"/>
            <p:nvPr/>
          </p:nvSpPr>
          <p:spPr>
            <a:xfrm>
              <a:off x="5166112" y="2917961"/>
              <a:ext cx="1071447"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    m</a:t>
              </a:r>
            </a:p>
          </p:txBody>
        </p:sp>
        <p:grpSp>
          <p:nvGrpSpPr>
            <p:cNvPr id="30" name="Group 29"/>
            <p:cNvGrpSpPr/>
            <p:nvPr/>
          </p:nvGrpSpPr>
          <p:grpSpPr>
            <a:xfrm>
              <a:off x="5453113" y="2723391"/>
              <a:ext cx="423834" cy="817075"/>
              <a:chOff x="5453113" y="2723391"/>
              <a:chExt cx="423834" cy="817075"/>
            </a:xfrm>
          </p:grpSpPr>
          <p:sp>
            <p:nvSpPr>
              <p:cNvPr id="49" name="TextBox 48"/>
              <p:cNvSpPr txBox="1"/>
              <p:nvPr/>
            </p:nvSpPr>
            <p:spPr>
              <a:xfrm>
                <a:off x="5515621" y="2723391"/>
                <a:ext cx="244298"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a:t>
                </a:r>
              </a:p>
            </p:txBody>
          </p:sp>
          <p:sp>
            <p:nvSpPr>
              <p:cNvPr id="50" name="TextBox 49"/>
              <p:cNvSpPr txBox="1"/>
              <p:nvPr/>
            </p:nvSpPr>
            <p:spPr>
              <a:xfrm>
                <a:off x="5453113" y="3117273"/>
                <a:ext cx="423834"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10</a:t>
                </a:r>
              </a:p>
            </p:txBody>
          </p:sp>
          <p:cxnSp>
            <p:nvCxnSpPr>
              <p:cNvPr id="51" name="Straight Connector 50"/>
              <p:cNvCxnSpPr/>
              <p:nvPr/>
            </p:nvCxnSpPr>
            <p:spPr>
              <a:xfrm>
                <a:off x="5489207" y="3060048"/>
                <a:ext cx="365697"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52" name="TextBox 51"/>
          <p:cNvSpPr txBox="1"/>
          <p:nvPr/>
        </p:nvSpPr>
        <p:spPr>
          <a:xfrm>
            <a:off x="6868299" y="1847359"/>
            <a:ext cx="617798"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1cm</a:t>
            </a:r>
          </a:p>
        </p:txBody>
      </p:sp>
      <p:sp>
        <p:nvSpPr>
          <p:cNvPr id="53" name="TextBox 52"/>
          <p:cNvSpPr txBox="1"/>
          <p:nvPr/>
        </p:nvSpPr>
        <p:spPr>
          <a:xfrm>
            <a:off x="6451839" y="2353625"/>
            <a:ext cx="1279838"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 10mm</a:t>
            </a:r>
          </a:p>
        </p:txBody>
      </p:sp>
      <p:grpSp>
        <p:nvGrpSpPr>
          <p:cNvPr id="74" name="Group 73"/>
          <p:cNvGrpSpPr/>
          <p:nvPr/>
        </p:nvGrpSpPr>
        <p:grpSpPr>
          <a:xfrm>
            <a:off x="6455215" y="2719297"/>
            <a:ext cx="1217321" cy="817076"/>
            <a:chOff x="6455215" y="2719297"/>
            <a:chExt cx="1217321" cy="817076"/>
          </a:xfrm>
        </p:grpSpPr>
        <p:sp>
          <p:nvSpPr>
            <p:cNvPr id="54" name="TextBox 53"/>
            <p:cNvSpPr txBox="1"/>
            <p:nvPr/>
          </p:nvSpPr>
          <p:spPr>
            <a:xfrm>
              <a:off x="6455215" y="2911542"/>
              <a:ext cx="1217321"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    </a:t>
              </a:r>
              <a:r>
                <a:rPr lang="en-US" sz="2300" b="1" dirty="0" err="1">
                  <a:solidFill>
                    <a:schemeClr val="accent3">
                      <a:lumMod val="50000"/>
                    </a:schemeClr>
                  </a:solidFill>
                  <a:latin typeface="HP001 4 hàng" panose="020B0603050302020204" pitchFamily="34" charset="0"/>
                </a:rPr>
                <a:t>dm</a:t>
              </a:r>
              <a:endParaRPr lang="en-US" sz="2300" b="1" dirty="0">
                <a:solidFill>
                  <a:schemeClr val="accent3">
                    <a:lumMod val="50000"/>
                  </a:schemeClr>
                </a:solidFill>
                <a:latin typeface="HP001 4 hàng" panose="020B0603050302020204" pitchFamily="34" charset="0"/>
              </a:endParaRPr>
            </a:p>
          </p:txBody>
        </p:sp>
        <p:grpSp>
          <p:nvGrpSpPr>
            <p:cNvPr id="31" name="Group 30"/>
            <p:cNvGrpSpPr/>
            <p:nvPr/>
          </p:nvGrpSpPr>
          <p:grpSpPr>
            <a:xfrm>
              <a:off x="6711301" y="2719297"/>
              <a:ext cx="423834" cy="817076"/>
              <a:chOff x="6711301" y="2719297"/>
              <a:chExt cx="423834" cy="817076"/>
            </a:xfrm>
          </p:grpSpPr>
          <p:sp>
            <p:nvSpPr>
              <p:cNvPr id="55" name="TextBox 54"/>
              <p:cNvSpPr txBox="1"/>
              <p:nvPr/>
            </p:nvSpPr>
            <p:spPr>
              <a:xfrm>
                <a:off x="6773809" y="2719297"/>
                <a:ext cx="244298"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a:t>
                </a:r>
              </a:p>
            </p:txBody>
          </p:sp>
          <p:sp>
            <p:nvSpPr>
              <p:cNvPr id="56" name="TextBox 55"/>
              <p:cNvSpPr txBox="1"/>
              <p:nvPr/>
            </p:nvSpPr>
            <p:spPr>
              <a:xfrm>
                <a:off x="6711301" y="3113180"/>
                <a:ext cx="423834"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10</a:t>
                </a:r>
              </a:p>
            </p:txBody>
          </p:sp>
          <p:cxnSp>
            <p:nvCxnSpPr>
              <p:cNvPr id="57" name="Straight Connector 56"/>
              <p:cNvCxnSpPr/>
              <p:nvPr/>
            </p:nvCxnSpPr>
            <p:spPr>
              <a:xfrm>
                <a:off x="6747395" y="3055955"/>
                <a:ext cx="365697"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58" name="TextBox 57"/>
          <p:cNvSpPr txBox="1"/>
          <p:nvPr/>
        </p:nvSpPr>
        <p:spPr>
          <a:xfrm>
            <a:off x="8051531" y="1847359"/>
            <a:ext cx="802143"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1mm</a:t>
            </a:r>
          </a:p>
        </p:txBody>
      </p:sp>
      <p:grpSp>
        <p:nvGrpSpPr>
          <p:cNvPr id="75" name="Group 74"/>
          <p:cNvGrpSpPr/>
          <p:nvPr/>
        </p:nvGrpSpPr>
        <p:grpSpPr>
          <a:xfrm>
            <a:off x="7821733" y="2725061"/>
            <a:ext cx="1284647" cy="817076"/>
            <a:chOff x="7821733" y="2725061"/>
            <a:chExt cx="1284647" cy="817076"/>
          </a:xfrm>
        </p:grpSpPr>
        <p:sp>
          <p:nvSpPr>
            <p:cNvPr id="60" name="TextBox 59"/>
            <p:cNvSpPr txBox="1"/>
            <p:nvPr/>
          </p:nvSpPr>
          <p:spPr>
            <a:xfrm>
              <a:off x="7821733" y="2919631"/>
              <a:ext cx="1284647"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     cm</a:t>
              </a:r>
            </a:p>
          </p:txBody>
        </p:sp>
        <p:grpSp>
          <p:nvGrpSpPr>
            <p:cNvPr id="32" name="Group 31"/>
            <p:cNvGrpSpPr/>
            <p:nvPr/>
          </p:nvGrpSpPr>
          <p:grpSpPr>
            <a:xfrm>
              <a:off x="8191861" y="2725061"/>
              <a:ext cx="423834" cy="817076"/>
              <a:chOff x="8191861" y="2217061"/>
              <a:chExt cx="423834" cy="817076"/>
            </a:xfrm>
          </p:grpSpPr>
          <p:sp>
            <p:nvSpPr>
              <p:cNvPr id="61" name="TextBox 60"/>
              <p:cNvSpPr txBox="1"/>
              <p:nvPr/>
            </p:nvSpPr>
            <p:spPr>
              <a:xfrm>
                <a:off x="8254369" y="2217061"/>
                <a:ext cx="244298"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a:t>
                </a:r>
              </a:p>
            </p:txBody>
          </p:sp>
          <p:sp>
            <p:nvSpPr>
              <p:cNvPr id="62" name="TextBox 61"/>
              <p:cNvSpPr txBox="1"/>
              <p:nvPr/>
            </p:nvSpPr>
            <p:spPr>
              <a:xfrm>
                <a:off x="8191861" y="2610944"/>
                <a:ext cx="423834"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10</a:t>
                </a:r>
              </a:p>
            </p:txBody>
          </p:sp>
          <p:cxnSp>
            <p:nvCxnSpPr>
              <p:cNvPr id="63" name="Straight Connector 62"/>
              <p:cNvCxnSpPr/>
              <p:nvPr/>
            </p:nvCxnSpPr>
            <p:spPr>
              <a:xfrm>
                <a:off x="8227955" y="2553719"/>
                <a:ext cx="365697"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59" name="Text Box 231"/>
          <p:cNvSpPr txBox="1"/>
          <p:nvPr/>
        </p:nvSpPr>
        <p:spPr>
          <a:xfrm>
            <a:off x="13728" y="3586921"/>
            <a:ext cx="9376557" cy="423193"/>
          </a:xfrm>
          <a:prstGeom prst="rect">
            <a:avLst/>
          </a:prstGeom>
          <a:noFill/>
          <a:ln w="9525">
            <a:noFill/>
          </a:ln>
        </p:spPr>
        <p:txBody>
          <a:bodyPr wrap="square" lIns="68580" tIns="34290" rIns="68580" bIns="34290" anchor="t" anchorCtr="0">
            <a:spAutoFit/>
          </a:bodyPr>
          <a:lstStyle/>
          <a:p>
            <a:pPr>
              <a:spcBef>
                <a:spcPct val="50000"/>
              </a:spcBef>
            </a:pPr>
            <a:r>
              <a:rPr lang="en-US" altLang="vi-VN" sz="2300" b="1" dirty="0">
                <a:solidFill>
                  <a:srgbClr val="0070C0"/>
                </a:solidFill>
                <a:latin typeface="HP001 4 hàng" panose="020B0603050302020204" pitchFamily="34" charset="0"/>
              </a:rPr>
              <a:t>b. Nhận xét:</a:t>
            </a:r>
            <a:r>
              <a:rPr lang="en-US" altLang="vi-VN" sz="2300" b="1" dirty="0">
                <a:solidFill>
                  <a:schemeClr val="tx1"/>
                </a:solidFill>
                <a:latin typeface="HP001 4 hàng" panose="020B0603050302020204" pitchFamily="34" charset="0"/>
              </a:rPr>
              <a:t> Trong bảng đơn vị đo </a:t>
            </a:r>
            <a:r>
              <a:rPr lang="en-US" altLang="vi-VN" sz="2300" b="1" dirty="0" err="1">
                <a:solidFill>
                  <a:schemeClr val="tx1"/>
                </a:solidFill>
                <a:latin typeface="HP001 4 hàng" panose="020B0603050302020204" pitchFamily="34" charset="0"/>
              </a:rPr>
              <a:t>độ</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dài</a:t>
            </a:r>
            <a:r>
              <a:rPr lang="en-US" altLang="vi-VN" sz="2300" b="1" dirty="0">
                <a:solidFill>
                  <a:schemeClr val="tx1"/>
                </a:solidFill>
                <a:latin typeface="HP001 4 hàng" panose="020B0603050302020204" pitchFamily="34" charset="0"/>
              </a:rPr>
              <a:t>, hai đơn vị đo liền kề </a:t>
            </a:r>
            <a:r>
              <a:rPr lang="en-US" altLang="vi-VN" sz="2300" b="1" dirty="0" err="1">
                <a:solidFill>
                  <a:schemeClr val="tx1"/>
                </a:solidFill>
                <a:latin typeface="HP001 4 hàng" panose="020B0603050302020204" pitchFamily="34" charset="0"/>
              </a:rPr>
              <a:t>nhau</a:t>
            </a:r>
            <a:r>
              <a:rPr lang="en-US" altLang="vi-VN" sz="2300" b="1" dirty="0">
                <a:solidFill>
                  <a:schemeClr val="tx1"/>
                </a:solidFill>
                <a:latin typeface="HP001 4 hàng" panose="020B0603050302020204" pitchFamily="34" charset="0"/>
              </a:rPr>
              <a:t>:</a:t>
            </a:r>
          </a:p>
        </p:txBody>
      </p:sp>
      <p:sp>
        <p:nvSpPr>
          <p:cNvPr id="64" name="Text Box 235"/>
          <p:cNvSpPr txBox="1"/>
          <p:nvPr/>
        </p:nvSpPr>
        <p:spPr>
          <a:xfrm>
            <a:off x="132328" y="4591383"/>
            <a:ext cx="6900334" cy="423193"/>
          </a:xfrm>
          <a:prstGeom prst="rect">
            <a:avLst/>
          </a:prstGeom>
          <a:noFill/>
          <a:ln w="9525">
            <a:noFill/>
          </a:ln>
        </p:spPr>
        <p:txBody>
          <a:bodyPr wrap="square" lIns="68580" tIns="34290" rIns="68580" bIns="34290" anchor="t" anchorCtr="0">
            <a:spAutoFit/>
          </a:bodyPr>
          <a:lstStyle/>
          <a:p>
            <a:pPr>
              <a:spcBef>
                <a:spcPct val="50000"/>
              </a:spcBef>
            </a:pP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Đơn</a:t>
            </a:r>
            <a:r>
              <a:rPr lang="en-US" altLang="vi-VN" sz="2300" b="1" dirty="0">
                <a:solidFill>
                  <a:schemeClr val="tx1"/>
                </a:solidFill>
                <a:latin typeface="HP001 4 hàng" panose="020B0603050302020204" pitchFamily="34" charset="0"/>
              </a:rPr>
              <a:t> vị </a:t>
            </a:r>
            <a:r>
              <a:rPr lang="en-US" altLang="vi-VN" sz="2300" b="1" dirty="0" err="1">
                <a:solidFill>
                  <a:schemeClr val="tx1"/>
                </a:solidFill>
                <a:latin typeface="HP001 4 hàng" panose="020B0603050302020204" pitchFamily="34" charset="0"/>
              </a:rPr>
              <a:t>bé</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bằng</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đơn</a:t>
            </a:r>
            <a:r>
              <a:rPr lang="en-US" altLang="vi-VN" sz="2300" b="1" dirty="0">
                <a:solidFill>
                  <a:schemeClr val="tx1"/>
                </a:solidFill>
                <a:latin typeface="HP001 4 hàng" panose="020B0603050302020204" pitchFamily="34" charset="0"/>
              </a:rPr>
              <a:t> vị lớn.</a:t>
            </a:r>
            <a:endParaRPr lang="en-US" altLang="vi-VN" sz="2300" dirty="0">
              <a:solidFill>
                <a:schemeClr val="tx1"/>
              </a:solidFill>
              <a:latin typeface="HP001 4 hàng" panose="020B0603050302020204" pitchFamily="34" charset="0"/>
            </a:endParaRPr>
          </a:p>
        </p:txBody>
      </p:sp>
      <p:sp>
        <p:nvSpPr>
          <p:cNvPr id="3" name="TextBox 2"/>
          <p:cNvSpPr txBox="1"/>
          <p:nvPr/>
        </p:nvSpPr>
        <p:spPr>
          <a:xfrm>
            <a:off x="132328" y="4063793"/>
            <a:ext cx="4941096" cy="423193"/>
          </a:xfrm>
          <a:prstGeom prst="rect">
            <a:avLst/>
          </a:prstGeom>
          <a:noFill/>
        </p:spPr>
        <p:txBody>
          <a:bodyPr wrap="none" lIns="68580" tIns="34290" rIns="68580" bIns="34290" rtlCol="0">
            <a:spAutoFit/>
          </a:bodyPr>
          <a:lstStyle/>
          <a:p>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Đơn</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vị</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lớn</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gấp</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lần</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đơn</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vị</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bé</a:t>
            </a:r>
            <a:r>
              <a:rPr lang="en-US" altLang="vi-VN" sz="2300" b="1" dirty="0">
                <a:solidFill>
                  <a:schemeClr val="tx1"/>
                </a:solidFill>
                <a:latin typeface="HP001 4 hàng" panose="020B0603050302020204" pitchFamily="34" charset="0"/>
              </a:rPr>
              <a:t>.</a:t>
            </a:r>
          </a:p>
        </p:txBody>
      </p:sp>
      <p:sp>
        <p:nvSpPr>
          <p:cNvPr id="24" name="Rectangle 23"/>
          <p:cNvSpPr/>
          <p:nvPr/>
        </p:nvSpPr>
        <p:spPr>
          <a:xfrm>
            <a:off x="2523499" y="4066009"/>
            <a:ext cx="516808" cy="423193"/>
          </a:xfrm>
          <a:prstGeom prst="rect">
            <a:avLst/>
          </a:prstGeom>
        </p:spPr>
        <p:txBody>
          <a:bodyPr wrap="none" lIns="68580" tIns="34290" rIns="68580" bIns="34290">
            <a:spAutoFit/>
          </a:bodyPr>
          <a:lstStyle/>
          <a:p>
            <a:r>
              <a:rPr lang="en-US" altLang="vi-VN" sz="2300" b="1" dirty="0">
                <a:solidFill>
                  <a:schemeClr val="tx1"/>
                </a:solidFill>
                <a:latin typeface="HP001 4 hàng" panose="020B0603050302020204" pitchFamily="34" charset="0"/>
              </a:rPr>
              <a:t>……</a:t>
            </a:r>
            <a:endParaRPr lang="en-US" sz="2300" dirty="0">
              <a:solidFill>
                <a:schemeClr val="tx1"/>
              </a:solidFill>
            </a:endParaRPr>
          </a:p>
        </p:txBody>
      </p:sp>
      <p:sp>
        <p:nvSpPr>
          <p:cNvPr id="76" name="Rectangle 75"/>
          <p:cNvSpPr/>
          <p:nvPr/>
        </p:nvSpPr>
        <p:spPr>
          <a:xfrm>
            <a:off x="2532201" y="4527966"/>
            <a:ext cx="516808" cy="423193"/>
          </a:xfrm>
          <a:prstGeom prst="rect">
            <a:avLst/>
          </a:prstGeom>
        </p:spPr>
        <p:txBody>
          <a:bodyPr wrap="none" lIns="68580" tIns="34290" rIns="68580" bIns="34290">
            <a:spAutoFit/>
          </a:bodyPr>
          <a:lstStyle/>
          <a:p>
            <a:r>
              <a:rPr lang="en-US" altLang="vi-VN" sz="2300" b="1" dirty="0">
                <a:solidFill>
                  <a:schemeClr val="tx1"/>
                </a:solidFill>
                <a:latin typeface="HP001 4 hàng" panose="020B0603050302020204" pitchFamily="34" charset="0"/>
              </a:rPr>
              <a:t>……</a:t>
            </a:r>
            <a:endParaRPr lang="en-US" sz="2300" dirty="0">
              <a:solidFill>
                <a:schemeClr val="tx1"/>
              </a:solidFill>
            </a:endParaRPr>
          </a:p>
        </p:txBody>
      </p:sp>
      <p:sp>
        <p:nvSpPr>
          <p:cNvPr id="26" name="TextBox 25"/>
          <p:cNvSpPr txBox="1"/>
          <p:nvPr/>
        </p:nvSpPr>
        <p:spPr>
          <a:xfrm>
            <a:off x="2558967" y="4060914"/>
            <a:ext cx="423834" cy="423193"/>
          </a:xfrm>
          <a:prstGeom prst="rect">
            <a:avLst/>
          </a:prstGeom>
          <a:noFill/>
        </p:spPr>
        <p:txBody>
          <a:bodyPr wrap="none" lIns="68580" tIns="34290" rIns="68580" bIns="34290" rtlCol="0">
            <a:spAutoFit/>
          </a:bodyPr>
          <a:lstStyle/>
          <a:p>
            <a:r>
              <a:rPr lang="en-US" sz="2300" b="1" dirty="0">
                <a:solidFill>
                  <a:schemeClr val="tx1"/>
                </a:solidFill>
                <a:latin typeface="HP001 4 hàng" panose="020B0603050302020204" pitchFamily="34" charset="0"/>
              </a:rPr>
              <a:t>10</a:t>
            </a:r>
          </a:p>
        </p:txBody>
      </p:sp>
      <p:sp>
        <p:nvSpPr>
          <p:cNvPr id="77" name="TextBox 76"/>
          <p:cNvSpPr txBox="1"/>
          <p:nvPr/>
        </p:nvSpPr>
        <p:spPr>
          <a:xfrm>
            <a:off x="2624090" y="4434516"/>
            <a:ext cx="244298" cy="423193"/>
          </a:xfrm>
          <a:prstGeom prst="rect">
            <a:avLst/>
          </a:prstGeom>
          <a:noFill/>
        </p:spPr>
        <p:txBody>
          <a:bodyPr wrap="none" lIns="68580" tIns="34290" rIns="68580" bIns="34290" rtlCol="0">
            <a:spAutoFit/>
          </a:bodyPr>
          <a:lstStyle/>
          <a:p>
            <a:r>
              <a:rPr lang="en-US" sz="2300" b="1" dirty="0">
                <a:solidFill>
                  <a:schemeClr val="tx1"/>
                </a:solidFill>
                <a:latin typeface="HP001 4 hàng" panose="020B0603050302020204" pitchFamily="34" charset="0"/>
              </a:rPr>
              <a:t>1</a:t>
            </a:r>
          </a:p>
        </p:txBody>
      </p:sp>
      <p:sp>
        <p:nvSpPr>
          <p:cNvPr id="78" name="TextBox 77"/>
          <p:cNvSpPr txBox="1"/>
          <p:nvPr/>
        </p:nvSpPr>
        <p:spPr>
          <a:xfrm>
            <a:off x="2561582" y="4828399"/>
            <a:ext cx="423834" cy="423193"/>
          </a:xfrm>
          <a:prstGeom prst="rect">
            <a:avLst/>
          </a:prstGeom>
          <a:noFill/>
        </p:spPr>
        <p:txBody>
          <a:bodyPr wrap="none" lIns="68580" tIns="34290" rIns="68580" bIns="34290" rtlCol="0">
            <a:spAutoFit/>
          </a:bodyPr>
          <a:lstStyle/>
          <a:p>
            <a:r>
              <a:rPr lang="en-US" sz="2300" b="1" dirty="0">
                <a:solidFill>
                  <a:schemeClr val="tx1"/>
                </a:solidFill>
                <a:latin typeface="HP001 4 hàng" panose="020B0603050302020204" pitchFamily="34" charset="0"/>
              </a:rPr>
              <a:t>10</a:t>
            </a:r>
          </a:p>
        </p:txBody>
      </p:sp>
      <p:cxnSp>
        <p:nvCxnSpPr>
          <p:cNvPr id="79" name="Straight Connector 78"/>
          <p:cNvCxnSpPr/>
          <p:nvPr/>
        </p:nvCxnSpPr>
        <p:spPr>
          <a:xfrm>
            <a:off x="2597676" y="4771174"/>
            <a:ext cx="365697" cy="0"/>
          </a:xfrm>
          <a:prstGeom prst="line">
            <a:avLst/>
          </a:prstGeom>
          <a:ln/>
        </p:spPr>
        <p:style>
          <a:lnRef idx="1">
            <a:schemeClr val="dk1"/>
          </a:lnRef>
          <a:fillRef idx="0">
            <a:schemeClr val="dk1"/>
          </a:fillRef>
          <a:effectRef idx="0">
            <a:schemeClr val="dk1"/>
          </a:effectRef>
          <a:fontRef idx="minor">
            <a:schemeClr val="tx1"/>
          </a:fontRef>
        </p:style>
      </p:cxnSp>
      <p:sp>
        <p:nvSpPr>
          <p:cNvPr id="65" name="Google Shape;2308;p46"/>
          <p:cNvSpPr/>
          <p:nvPr/>
        </p:nvSpPr>
        <p:spPr>
          <a:xfrm rot="7899232">
            <a:off x="7935138" y="3953959"/>
            <a:ext cx="1060200" cy="1060200"/>
          </a:xfrm>
          <a:prstGeom prst="ellipse">
            <a:avLst/>
          </a:prstGeom>
          <a:ln>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2312;p46"/>
          <p:cNvGrpSpPr/>
          <p:nvPr/>
        </p:nvGrpSpPr>
        <p:grpSpPr>
          <a:xfrm rot="7899232">
            <a:off x="8392004" y="4241702"/>
            <a:ext cx="183463" cy="566935"/>
            <a:chOff x="2628725" y="1304750"/>
            <a:chExt cx="127175" cy="397375"/>
          </a:xfrm>
        </p:grpSpPr>
        <p:sp>
          <p:nvSpPr>
            <p:cNvPr id="67" name="Google Shape;2313;p46"/>
            <p:cNvSpPr/>
            <p:nvPr/>
          </p:nvSpPr>
          <p:spPr>
            <a:xfrm>
              <a:off x="2628725" y="1378850"/>
              <a:ext cx="127175" cy="257475"/>
            </a:xfrm>
            <a:custGeom>
              <a:avLst/>
              <a:gdLst/>
              <a:ahLst/>
              <a:cxnLst/>
              <a:rect l="l" t="t" r="r" b="b"/>
              <a:pathLst>
                <a:path w="5087" h="10299" extrusionOk="0">
                  <a:moveTo>
                    <a:pt x="1" y="0"/>
                  </a:moveTo>
                  <a:lnTo>
                    <a:pt x="1" y="10299"/>
                  </a:lnTo>
                  <a:lnTo>
                    <a:pt x="5086" y="10299"/>
                  </a:lnTo>
                  <a:lnTo>
                    <a:pt x="50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314;p46"/>
            <p:cNvSpPr/>
            <p:nvPr/>
          </p:nvSpPr>
          <p:spPr>
            <a:xfrm>
              <a:off x="2628725" y="1304750"/>
              <a:ext cx="127175" cy="81775"/>
            </a:xfrm>
            <a:custGeom>
              <a:avLst/>
              <a:gdLst/>
              <a:ahLst/>
              <a:cxnLst/>
              <a:rect l="l" t="t" r="r" b="b"/>
              <a:pathLst>
                <a:path w="5087" h="3271" extrusionOk="0">
                  <a:moveTo>
                    <a:pt x="1713" y="0"/>
                  </a:moveTo>
                  <a:lnTo>
                    <a:pt x="1534" y="26"/>
                  </a:lnTo>
                  <a:lnTo>
                    <a:pt x="1355" y="51"/>
                  </a:lnTo>
                  <a:lnTo>
                    <a:pt x="1202" y="77"/>
                  </a:lnTo>
                  <a:lnTo>
                    <a:pt x="1049" y="128"/>
                  </a:lnTo>
                  <a:lnTo>
                    <a:pt x="895" y="204"/>
                  </a:lnTo>
                  <a:lnTo>
                    <a:pt x="742" y="307"/>
                  </a:lnTo>
                  <a:lnTo>
                    <a:pt x="614" y="383"/>
                  </a:lnTo>
                  <a:lnTo>
                    <a:pt x="512" y="511"/>
                  </a:lnTo>
                  <a:lnTo>
                    <a:pt x="384" y="613"/>
                  </a:lnTo>
                  <a:lnTo>
                    <a:pt x="307" y="741"/>
                  </a:lnTo>
                  <a:lnTo>
                    <a:pt x="205" y="894"/>
                  </a:lnTo>
                  <a:lnTo>
                    <a:pt x="129" y="1048"/>
                  </a:lnTo>
                  <a:lnTo>
                    <a:pt x="77" y="1201"/>
                  </a:lnTo>
                  <a:lnTo>
                    <a:pt x="52" y="1354"/>
                  </a:lnTo>
                  <a:lnTo>
                    <a:pt x="26" y="1533"/>
                  </a:lnTo>
                  <a:lnTo>
                    <a:pt x="1" y="1687"/>
                  </a:lnTo>
                  <a:lnTo>
                    <a:pt x="1" y="3271"/>
                  </a:lnTo>
                  <a:lnTo>
                    <a:pt x="5086" y="3271"/>
                  </a:lnTo>
                  <a:lnTo>
                    <a:pt x="5086" y="1687"/>
                  </a:lnTo>
                  <a:lnTo>
                    <a:pt x="5086" y="1533"/>
                  </a:lnTo>
                  <a:lnTo>
                    <a:pt x="5061" y="1354"/>
                  </a:lnTo>
                  <a:lnTo>
                    <a:pt x="5009" y="1201"/>
                  </a:lnTo>
                  <a:lnTo>
                    <a:pt x="4958" y="1048"/>
                  </a:lnTo>
                  <a:lnTo>
                    <a:pt x="4882" y="894"/>
                  </a:lnTo>
                  <a:lnTo>
                    <a:pt x="4805" y="741"/>
                  </a:lnTo>
                  <a:lnTo>
                    <a:pt x="4703" y="613"/>
                  </a:lnTo>
                  <a:lnTo>
                    <a:pt x="4601" y="511"/>
                  </a:lnTo>
                  <a:lnTo>
                    <a:pt x="4473" y="383"/>
                  </a:lnTo>
                  <a:lnTo>
                    <a:pt x="4345" y="307"/>
                  </a:lnTo>
                  <a:lnTo>
                    <a:pt x="4217" y="204"/>
                  </a:lnTo>
                  <a:lnTo>
                    <a:pt x="4064" y="128"/>
                  </a:lnTo>
                  <a:lnTo>
                    <a:pt x="3911" y="77"/>
                  </a:lnTo>
                  <a:lnTo>
                    <a:pt x="3757" y="51"/>
                  </a:lnTo>
                  <a:lnTo>
                    <a:pt x="3578" y="26"/>
                  </a:lnTo>
                  <a:lnTo>
                    <a:pt x="34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315;p46"/>
            <p:cNvSpPr/>
            <p:nvPr/>
          </p:nvSpPr>
          <p:spPr>
            <a:xfrm>
              <a:off x="2693250" y="1304750"/>
              <a:ext cx="62650" cy="81775"/>
            </a:xfrm>
            <a:custGeom>
              <a:avLst/>
              <a:gdLst/>
              <a:ahLst/>
              <a:cxnLst/>
              <a:rect l="l" t="t" r="r" b="b"/>
              <a:pathLst>
                <a:path w="2506" h="3271" extrusionOk="0">
                  <a:moveTo>
                    <a:pt x="1" y="0"/>
                  </a:moveTo>
                  <a:lnTo>
                    <a:pt x="282" y="102"/>
                  </a:lnTo>
                  <a:lnTo>
                    <a:pt x="537" y="256"/>
                  </a:lnTo>
                  <a:lnTo>
                    <a:pt x="742" y="434"/>
                  </a:lnTo>
                  <a:lnTo>
                    <a:pt x="946" y="664"/>
                  </a:lnTo>
                  <a:lnTo>
                    <a:pt x="1100" y="920"/>
                  </a:lnTo>
                  <a:lnTo>
                    <a:pt x="1227" y="1176"/>
                  </a:lnTo>
                  <a:lnTo>
                    <a:pt x="1304" y="1482"/>
                  </a:lnTo>
                  <a:lnTo>
                    <a:pt x="1330" y="1789"/>
                  </a:lnTo>
                  <a:lnTo>
                    <a:pt x="1330" y="3271"/>
                  </a:lnTo>
                  <a:lnTo>
                    <a:pt x="2505" y="3271"/>
                  </a:lnTo>
                  <a:lnTo>
                    <a:pt x="2505" y="1687"/>
                  </a:lnTo>
                  <a:lnTo>
                    <a:pt x="2505" y="1533"/>
                  </a:lnTo>
                  <a:lnTo>
                    <a:pt x="2480" y="1354"/>
                  </a:lnTo>
                  <a:lnTo>
                    <a:pt x="2428" y="1201"/>
                  </a:lnTo>
                  <a:lnTo>
                    <a:pt x="2377" y="1048"/>
                  </a:lnTo>
                  <a:lnTo>
                    <a:pt x="2301" y="894"/>
                  </a:lnTo>
                  <a:lnTo>
                    <a:pt x="2224" y="741"/>
                  </a:lnTo>
                  <a:lnTo>
                    <a:pt x="2122" y="613"/>
                  </a:lnTo>
                  <a:lnTo>
                    <a:pt x="2020" y="511"/>
                  </a:lnTo>
                  <a:lnTo>
                    <a:pt x="1892" y="383"/>
                  </a:lnTo>
                  <a:lnTo>
                    <a:pt x="1764" y="307"/>
                  </a:lnTo>
                  <a:lnTo>
                    <a:pt x="1636" y="204"/>
                  </a:lnTo>
                  <a:lnTo>
                    <a:pt x="1483" y="128"/>
                  </a:lnTo>
                  <a:lnTo>
                    <a:pt x="1330" y="77"/>
                  </a:lnTo>
                  <a:lnTo>
                    <a:pt x="1176" y="51"/>
                  </a:lnTo>
                  <a:lnTo>
                    <a:pt x="997" y="26"/>
                  </a:lnTo>
                  <a:lnTo>
                    <a:pt x="819" y="0"/>
                  </a:lnTo>
                  <a:close/>
                </a:path>
              </a:pathLst>
            </a:custGeom>
            <a:solidFill>
              <a:srgbClr val="FF8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316;p46"/>
            <p:cNvSpPr/>
            <p:nvPr/>
          </p:nvSpPr>
          <p:spPr>
            <a:xfrm>
              <a:off x="2628725" y="1636300"/>
              <a:ext cx="127175" cy="65825"/>
            </a:xfrm>
            <a:custGeom>
              <a:avLst/>
              <a:gdLst/>
              <a:ahLst/>
              <a:cxnLst/>
              <a:rect l="l" t="t" r="r" b="b"/>
              <a:pathLst>
                <a:path w="5087" h="2633" extrusionOk="0">
                  <a:moveTo>
                    <a:pt x="1" y="1"/>
                  </a:moveTo>
                  <a:lnTo>
                    <a:pt x="2224" y="2480"/>
                  </a:lnTo>
                  <a:lnTo>
                    <a:pt x="2301" y="2556"/>
                  </a:lnTo>
                  <a:lnTo>
                    <a:pt x="2377" y="2582"/>
                  </a:lnTo>
                  <a:lnTo>
                    <a:pt x="2454" y="2607"/>
                  </a:lnTo>
                  <a:lnTo>
                    <a:pt x="2556" y="2633"/>
                  </a:lnTo>
                  <a:lnTo>
                    <a:pt x="2633" y="2607"/>
                  </a:lnTo>
                  <a:lnTo>
                    <a:pt x="2735" y="2582"/>
                  </a:lnTo>
                  <a:lnTo>
                    <a:pt x="2812" y="2556"/>
                  </a:lnTo>
                  <a:lnTo>
                    <a:pt x="2888" y="2480"/>
                  </a:lnTo>
                  <a:lnTo>
                    <a:pt x="50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317;p46"/>
            <p:cNvSpPr/>
            <p:nvPr/>
          </p:nvSpPr>
          <p:spPr>
            <a:xfrm>
              <a:off x="2686225" y="1412700"/>
              <a:ext cx="12175" cy="223625"/>
            </a:xfrm>
            <a:custGeom>
              <a:avLst/>
              <a:gdLst/>
              <a:ahLst/>
              <a:cxnLst/>
              <a:rect l="l" t="t" r="r" b="b"/>
              <a:pathLst>
                <a:path w="487" h="8945" extrusionOk="0">
                  <a:moveTo>
                    <a:pt x="154" y="1"/>
                  </a:moveTo>
                  <a:lnTo>
                    <a:pt x="77" y="52"/>
                  </a:lnTo>
                  <a:lnTo>
                    <a:pt x="26" y="128"/>
                  </a:lnTo>
                  <a:lnTo>
                    <a:pt x="1" y="231"/>
                  </a:lnTo>
                  <a:lnTo>
                    <a:pt x="1" y="8945"/>
                  </a:lnTo>
                  <a:lnTo>
                    <a:pt x="486" y="8945"/>
                  </a:lnTo>
                  <a:lnTo>
                    <a:pt x="486" y="231"/>
                  </a:lnTo>
                  <a:lnTo>
                    <a:pt x="486" y="128"/>
                  </a:lnTo>
                  <a:lnTo>
                    <a:pt x="435" y="52"/>
                  </a:lnTo>
                  <a:lnTo>
                    <a:pt x="3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318;p46"/>
            <p:cNvSpPr/>
            <p:nvPr/>
          </p:nvSpPr>
          <p:spPr>
            <a:xfrm>
              <a:off x="2628725" y="1378850"/>
              <a:ext cx="127175" cy="46025"/>
            </a:xfrm>
            <a:custGeom>
              <a:avLst/>
              <a:gdLst/>
              <a:ahLst/>
              <a:cxnLst/>
              <a:rect l="l" t="t" r="r" b="b"/>
              <a:pathLst>
                <a:path w="5087" h="1841" extrusionOk="0">
                  <a:moveTo>
                    <a:pt x="1" y="0"/>
                  </a:moveTo>
                  <a:lnTo>
                    <a:pt x="1" y="1840"/>
                  </a:lnTo>
                  <a:lnTo>
                    <a:pt x="5086" y="1840"/>
                  </a:lnTo>
                  <a:lnTo>
                    <a:pt x="50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319;p46"/>
            <p:cNvSpPr/>
            <p:nvPr/>
          </p:nvSpPr>
          <p:spPr>
            <a:xfrm>
              <a:off x="2662600" y="1674000"/>
              <a:ext cx="59425" cy="28125"/>
            </a:xfrm>
            <a:custGeom>
              <a:avLst/>
              <a:gdLst/>
              <a:ahLst/>
              <a:cxnLst/>
              <a:rect l="l" t="t" r="r" b="b"/>
              <a:pathLst>
                <a:path w="2377" h="1125" extrusionOk="0">
                  <a:moveTo>
                    <a:pt x="0" y="0"/>
                  </a:moveTo>
                  <a:lnTo>
                    <a:pt x="869" y="972"/>
                  </a:lnTo>
                  <a:lnTo>
                    <a:pt x="946" y="1023"/>
                  </a:lnTo>
                  <a:lnTo>
                    <a:pt x="1022" y="1074"/>
                  </a:lnTo>
                  <a:lnTo>
                    <a:pt x="1099" y="1099"/>
                  </a:lnTo>
                  <a:lnTo>
                    <a:pt x="1201" y="1125"/>
                  </a:lnTo>
                  <a:lnTo>
                    <a:pt x="1278" y="1099"/>
                  </a:lnTo>
                  <a:lnTo>
                    <a:pt x="1380" y="1074"/>
                  </a:lnTo>
                  <a:lnTo>
                    <a:pt x="1457" y="1023"/>
                  </a:lnTo>
                  <a:lnTo>
                    <a:pt x="1533" y="972"/>
                  </a:lnTo>
                  <a:lnTo>
                    <a:pt x="23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475636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1000"/>
                                        <p:tgtEl>
                                          <p:spTgt spid="17"/>
                                        </p:tgtEl>
                                      </p:cBhvr>
                                    </p:animEffect>
                                    <p:anim calcmode="lin" valueType="num">
                                      <p:cBhvr>
                                        <p:cTn id="74" dur="1000" fill="hold"/>
                                        <p:tgtEl>
                                          <p:spTgt spid="17"/>
                                        </p:tgtEl>
                                        <p:attrNameLst>
                                          <p:attrName>ppt_x</p:attrName>
                                        </p:attrNameLst>
                                      </p:cBhvr>
                                      <p:tavLst>
                                        <p:tav tm="0">
                                          <p:val>
                                            <p:strVal val="#ppt_x"/>
                                          </p:val>
                                        </p:tav>
                                        <p:tav tm="100000">
                                          <p:val>
                                            <p:strVal val="#ppt_x"/>
                                          </p:val>
                                        </p:tav>
                                      </p:tavLst>
                                    </p:anim>
                                    <p:anim calcmode="lin" valueType="num">
                                      <p:cBhvr>
                                        <p:cTn id="75" dur="1000" fill="hold"/>
                                        <p:tgtEl>
                                          <p:spTgt spid="17"/>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1000"/>
                                        <p:tgtEl>
                                          <p:spTgt spid="18"/>
                                        </p:tgtEl>
                                      </p:cBhvr>
                                    </p:animEffect>
                                    <p:anim calcmode="lin" valueType="num">
                                      <p:cBhvr>
                                        <p:cTn id="79" dur="1000" fill="hold"/>
                                        <p:tgtEl>
                                          <p:spTgt spid="18"/>
                                        </p:tgtEl>
                                        <p:attrNameLst>
                                          <p:attrName>ppt_x</p:attrName>
                                        </p:attrNameLst>
                                      </p:cBhvr>
                                      <p:tavLst>
                                        <p:tav tm="0">
                                          <p:val>
                                            <p:strVal val="#ppt_x"/>
                                          </p:val>
                                        </p:tav>
                                        <p:tav tm="100000">
                                          <p:val>
                                            <p:strVal val="#ppt_x"/>
                                          </p:val>
                                        </p:tav>
                                      </p:tavLst>
                                    </p:anim>
                                    <p:anim calcmode="lin" valueType="num">
                                      <p:cBhvr>
                                        <p:cTn id="8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1000"/>
                                        <p:tgtEl>
                                          <p:spTgt spid="19"/>
                                        </p:tgtEl>
                                      </p:cBhvr>
                                    </p:animEffect>
                                    <p:anim calcmode="lin" valueType="num">
                                      <p:cBhvr>
                                        <p:cTn id="86" dur="1000" fill="hold"/>
                                        <p:tgtEl>
                                          <p:spTgt spid="19"/>
                                        </p:tgtEl>
                                        <p:attrNameLst>
                                          <p:attrName>ppt_x</p:attrName>
                                        </p:attrNameLst>
                                      </p:cBhvr>
                                      <p:tavLst>
                                        <p:tav tm="0">
                                          <p:val>
                                            <p:strVal val="#ppt_x"/>
                                          </p:val>
                                        </p:tav>
                                        <p:tav tm="100000">
                                          <p:val>
                                            <p:strVal val="#ppt_x"/>
                                          </p:val>
                                        </p:tav>
                                      </p:tavLst>
                                    </p:anim>
                                    <p:anim calcmode="lin" valueType="num">
                                      <p:cBhvr>
                                        <p:cTn id="8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1000"/>
                                        <p:tgtEl>
                                          <p:spTgt spid="20"/>
                                        </p:tgtEl>
                                      </p:cBhvr>
                                    </p:animEffect>
                                    <p:anim calcmode="lin" valueType="num">
                                      <p:cBhvr>
                                        <p:cTn id="93" dur="1000" fill="hold"/>
                                        <p:tgtEl>
                                          <p:spTgt spid="20"/>
                                        </p:tgtEl>
                                        <p:attrNameLst>
                                          <p:attrName>ppt_x</p:attrName>
                                        </p:attrNameLst>
                                      </p:cBhvr>
                                      <p:tavLst>
                                        <p:tav tm="0">
                                          <p:val>
                                            <p:strVal val="#ppt_x"/>
                                          </p:val>
                                        </p:tav>
                                        <p:tav tm="100000">
                                          <p:val>
                                            <p:strVal val="#ppt_x"/>
                                          </p:val>
                                        </p:tav>
                                      </p:tavLst>
                                    </p:anim>
                                    <p:anim calcmode="lin" valueType="num">
                                      <p:cBhvr>
                                        <p:cTn id="9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fade">
                                      <p:cBhvr>
                                        <p:cTn id="99" dur="1000"/>
                                        <p:tgtEl>
                                          <p:spTgt spid="21"/>
                                        </p:tgtEl>
                                      </p:cBhvr>
                                    </p:animEffect>
                                    <p:anim calcmode="lin" valueType="num">
                                      <p:cBhvr>
                                        <p:cTn id="100" dur="1000" fill="hold"/>
                                        <p:tgtEl>
                                          <p:spTgt spid="21"/>
                                        </p:tgtEl>
                                        <p:attrNameLst>
                                          <p:attrName>ppt_x</p:attrName>
                                        </p:attrNameLst>
                                      </p:cBhvr>
                                      <p:tavLst>
                                        <p:tav tm="0">
                                          <p:val>
                                            <p:strVal val="#ppt_x"/>
                                          </p:val>
                                        </p:tav>
                                        <p:tav tm="100000">
                                          <p:val>
                                            <p:strVal val="#ppt_x"/>
                                          </p:val>
                                        </p:tav>
                                      </p:tavLst>
                                    </p:anim>
                                    <p:anim calcmode="lin" valueType="num">
                                      <p:cBhvr>
                                        <p:cTn id="101" dur="1000" fill="hold"/>
                                        <p:tgtEl>
                                          <p:spTgt spid="21"/>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1000"/>
                                        <p:tgtEl>
                                          <p:spTgt spid="29"/>
                                        </p:tgtEl>
                                      </p:cBhvr>
                                    </p:animEffect>
                                    <p:anim calcmode="lin" valueType="num">
                                      <p:cBhvr>
                                        <p:cTn id="105" dur="1000" fill="hold"/>
                                        <p:tgtEl>
                                          <p:spTgt spid="29"/>
                                        </p:tgtEl>
                                        <p:attrNameLst>
                                          <p:attrName>ppt_x</p:attrName>
                                        </p:attrNameLst>
                                      </p:cBhvr>
                                      <p:tavLst>
                                        <p:tav tm="0">
                                          <p:val>
                                            <p:strVal val="#ppt_x"/>
                                          </p:val>
                                        </p:tav>
                                        <p:tav tm="100000">
                                          <p:val>
                                            <p:strVal val="#ppt_x"/>
                                          </p:val>
                                        </p:tav>
                                      </p:tavLst>
                                    </p:anim>
                                    <p:anim calcmode="lin" valueType="num">
                                      <p:cBhvr>
                                        <p:cTn id="10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fade">
                                      <p:cBhvr>
                                        <p:cTn id="111" dur="1000"/>
                                        <p:tgtEl>
                                          <p:spTgt spid="27"/>
                                        </p:tgtEl>
                                      </p:cBhvr>
                                    </p:animEffect>
                                    <p:anim calcmode="lin" valueType="num">
                                      <p:cBhvr>
                                        <p:cTn id="112" dur="1000" fill="hold"/>
                                        <p:tgtEl>
                                          <p:spTgt spid="27"/>
                                        </p:tgtEl>
                                        <p:attrNameLst>
                                          <p:attrName>ppt_x</p:attrName>
                                        </p:attrNameLst>
                                      </p:cBhvr>
                                      <p:tavLst>
                                        <p:tav tm="0">
                                          <p:val>
                                            <p:strVal val="#ppt_x"/>
                                          </p:val>
                                        </p:tav>
                                        <p:tav tm="100000">
                                          <p:val>
                                            <p:strVal val="#ppt_x"/>
                                          </p:val>
                                        </p:tav>
                                      </p:tavLst>
                                    </p:anim>
                                    <p:anim calcmode="lin" valueType="num">
                                      <p:cBhvr>
                                        <p:cTn id="11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fade">
                                      <p:cBhvr>
                                        <p:cTn id="118" dur="1000"/>
                                        <p:tgtEl>
                                          <p:spTgt spid="28"/>
                                        </p:tgtEl>
                                      </p:cBhvr>
                                    </p:animEffect>
                                    <p:anim calcmode="lin" valueType="num">
                                      <p:cBhvr>
                                        <p:cTn id="119" dur="1000" fill="hold"/>
                                        <p:tgtEl>
                                          <p:spTgt spid="28"/>
                                        </p:tgtEl>
                                        <p:attrNameLst>
                                          <p:attrName>ppt_x</p:attrName>
                                        </p:attrNameLst>
                                      </p:cBhvr>
                                      <p:tavLst>
                                        <p:tav tm="0">
                                          <p:val>
                                            <p:strVal val="#ppt_x"/>
                                          </p:val>
                                        </p:tav>
                                        <p:tav tm="100000">
                                          <p:val>
                                            <p:strVal val="#ppt_x"/>
                                          </p:val>
                                        </p:tav>
                                      </p:tavLst>
                                    </p:anim>
                                    <p:anim calcmode="lin" valueType="num">
                                      <p:cBhvr>
                                        <p:cTn id="12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33"/>
                                        </p:tgtEl>
                                        <p:attrNameLst>
                                          <p:attrName>style.visibility</p:attrName>
                                        </p:attrNameLst>
                                      </p:cBhvr>
                                      <p:to>
                                        <p:strVal val="visible"/>
                                      </p:to>
                                    </p:set>
                                    <p:animEffect transition="in" filter="fade">
                                      <p:cBhvr>
                                        <p:cTn id="125" dur="1000"/>
                                        <p:tgtEl>
                                          <p:spTgt spid="33"/>
                                        </p:tgtEl>
                                      </p:cBhvr>
                                    </p:animEffect>
                                    <p:anim calcmode="lin" valueType="num">
                                      <p:cBhvr>
                                        <p:cTn id="126" dur="1000" fill="hold"/>
                                        <p:tgtEl>
                                          <p:spTgt spid="33"/>
                                        </p:tgtEl>
                                        <p:attrNameLst>
                                          <p:attrName>ppt_x</p:attrName>
                                        </p:attrNameLst>
                                      </p:cBhvr>
                                      <p:tavLst>
                                        <p:tav tm="0">
                                          <p:val>
                                            <p:strVal val="#ppt_x"/>
                                          </p:val>
                                        </p:tav>
                                        <p:tav tm="100000">
                                          <p:val>
                                            <p:strVal val="#ppt_x"/>
                                          </p:val>
                                        </p:tav>
                                      </p:tavLst>
                                    </p:anim>
                                    <p:anim calcmode="lin" valueType="num">
                                      <p:cBhvr>
                                        <p:cTn id="12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fade">
                                      <p:cBhvr>
                                        <p:cTn id="132" dur="1000"/>
                                        <p:tgtEl>
                                          <p:spTgt spid="34"/>
                                        </p:tgtEl>
                                      </p:cBhvr>
                                    </p:animEffect>
                                    <p:anim calcmode="lin" valueType="num">
                                      <p:cBhvr>
                                        <p:cTn id="133" dur="1000" fill="hold"/>
                                        <p:tgtEl>
                                          <p:spTgt spid="34"/>
                                        </p:tgtEl>
                                        <p:attrNameLst>
                                          <p:attrName>ppt_x</p:attrName>
                                        </p:attrNameLst>
                                      </p:cBhvr>
                                      <p:tavLst>
                                        <p:tav tm="0">
                                          <p:val>
                                            <p:strVal val="#ppt_x"/>
                                          </p:val>
                                        </p:tav>
                                        <p:tav tm="100000">
                                          <p:val>
                                            <p:strVal val="#ppt_x"/>
                                          </p:val>
                                        </p:tav>
                                      </p:tavLst>
                                    </p:anim>
                                    <p:anim calcmode="lin" valueType="num">
                                      <p:cBhvr>
                                        <p:cTn id="13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grpId="0" nodeType="clickEffect">
                                  <p:stCondLst>
                                    <p:cond delay="0"/>
                                  </p:stCondLst>
                                  <p:childTnLst>
                                    <p:set>
                                      <p:cBhvr>
                                        <p:cTn id="138" dur="1" fill="hold">
                                          <p:stCondLst>
                                            <p:cond delay="0"/>
                                          </p:stCondLst>
                                        </p:cTn>
                                        <p:tgtEl>
                                          <p:spTgt spid="40"/>
                                        </p:tgtEl>
                                        <p:attrNameLst>
                                          <p:attrName>style.visibility</p:attrName>
                                        </p:attrNameLst>
                                      </p:cBhvr>
                                      <p:to>
                                        <p:strVal val="visible"/>
                                      </p:to>
                                    </p:set>
                                    <p:animEffect transition="in" filter="fade">
                                      <p:cBhvr>
                                        <p:cTn id="139" dur="1000"/>
                                        <p:tgtEl>
                                          <p:spTgt spid="40"/>
                                        </p:tgtEl>
                                      </p:cBhvr>
                                    </p:animEffect>
                                    <p:anim calcmode="lin" valueType="num">
                                      <p:cBhvr>
                                        <p:cTn id="140" dur="1000" fill="hold"/>
                                        <p:tgtEl>
                                          <p:spTgt spid="40"/>
                                        </p:tgtEl>
                                        <p:attrNameLst>
                                          <p:attrName>ppt_x</p:attrName>
                                        </p:attrNameLst>
                                      </p:cBhvr>
                                      <p:tavLst>
                                        <p:tav tm="0">
                                          <p:val>
                                            <p:strVal val="#ppt_x"/>
                                          </p:val>
                                        </p:tav>
                                        <p:tav tm="100000">
                                          <p:val>
                                            <p:strVal val="#ppt_x"/>
                                          </p:val>
                                        </p:tav>
                                      </p:tavLst>
                                    </p:anim>
                                    <p:anim calcmode="lin" valueType="num">
                                      <p:cBhvr>
                                        <p:cTn id="14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42" presetClass="entr" presetSubtype="0" fill="hold" grpId="0" nodeType="clickEffect">
                                  <p:stCondLst>
                                    <p:cond delay="0"/>
                                  </p:stCondLst>
                                  <p:childTnLst>
                                    <p:set>
                                      <p:cBhvr>
                                        <p:cTn id="145" dur="1" fill="hold">
                                          <p:stCondLst>
                                            <p:cond delay="0"/>
                                          </p:stCondLst>
                                        </p:cTn>
                                        <p:tgtEl>
                                          <p:spTgt spid="41"/>
                                        </p:tgtEl>
                                        <p:attrNameLst>
                                          <p:attrName>style.visibility</p:attrName>
                                        </p:attrNameLst>
                                      </p:cBhvr>
                                      <p:to>
                                        <p:strVal val="visible"/>
                                      </p:to>
                                    </p:set>
                                    <p:animEffect transition="in" filter="fade">
                                      <p:cBhvr>
                                        <p:cTn id="146" dur="1000"/>
                                        <p:tgtEl>
                                          <p:spTgt spid="41"/>
                                        </p:tgtEl>
                                      </p:cBhvr>
                                    </p:animEffect>
                                    <p:anim calcmode="lin" valueType="num">
                                      <p:cBhvr>
                                        <p:cTn id="147" dur="1000" fill="hold"/>
                                        <p:tgtEl>
                                          <p:spTgt spid="41"/>
                                        </p:tgtEl>
                                        <p:attrNameLst>
                                          <p:attrName>ppt_x</p:attrName>
                                        </p:attrNameLst>
                                      </p:cBhvr>
                                      <p:tavLst>
                                        <p:tav tm="0">
                                          <p:val>
                                            <p:strVal val="#ppt_x"/>
                                          </p:val>
                                        </p:tav>
                                        <p:tav tm="100000">
                                          <p:val>
                                            <p:strVal val="#ppt_x"/>
                                          </p:val>
                                        </p:tav>
                                      </p:tavLst>
                                    </p:anim>
                                    <p:anim calcmode="lin" valueType="num">
                                      <p:cBhvr>
                                        <p:cTn id="14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42" presetClass="entr" presetSubtype="0" fill="hold" grpId="0" nodeType="clickEffect">
                                  <p:stCondLst>
                                    <p:cond delay="0"/>
                                  </p:stCondLst>
                                  <p:childTnLst>
                                    <p:set>
                                      <p:cBhvr>
                                        <p:cTn id="152" dur="1" fill="hold">
                                          <p:stCondLst>
                                            <p:cond delay="0"/>
                                          </p:stCondLst>
                                        </p:cTn>
                                        <p:tgtEl>
                                          <p:spTgt spid="46"/>
                                        </p:tgtEl>
                                        <p:attrNameLst>
                                          <p:attrName>style.visibility</p:attrName>
                                        </p:attrNameLst>
                                      </p:cBhvr>
                                      <p:to>
                                        <p:strVal val="visible"/>
                                      </p:to>
                                    </p:set>
                                    <p:animEffect transition="in" filter="fade">
                                      <p:cBhvr>
                                        <p:cTn id="153" dur="1000"/>
                                        <p:tgtEl>
                                          <p:spTgt spid="46"/>
                                        </p:tgtEl>
                                      </p:cBhvr>
                                    </p:animEffect>
                                    <p:anim calcmode="lin" valueType="num">
                                      <p:cBhvr>
                                        <p:cTn id="154" dur="1000" fill="hold"/>
                                        <p:tgtEl>
                                          <p:spTgt spid="46"/>
                                        </p:tgtEl>
                                        <p:attrNameLst>
                                          <p:attrName>ppt_x</p:attrName>
                                        </p:attrNameLst>
                                      </p:cBhvr>
                                      <p:tavLst>
                                        <p:tav tm="0">
                                          <p:val>
                                            <p:strVal val="#ppt_x"/>
                                          </p:val>
                                        </p:tav>
                                        <p:tav tm="100000">
                                          <p:val>
                                            <p:strVal val="#ppt_x"/>
                                          </p:val>
                                        </p:tav>
                                      </p:tavLst>
                                    </p:anim>
                                    <p:anim calcmode="lin" valueType="num">
                                      <p:cBhvr>
                                        <p:cTn id="155"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42" presetClass="entr" presetSubtype="0" fill="hold" grpId="0" nodeType="clickEffect">
                                  <p:stCondLst>
                                    <p:cond delay="0"/>
                                  </p:stCondLst>
                                  <p:childTnLst>
                                    <p:set>
                                      <p:cBhvr>
                                        <p:cTn id="159" dur="1" fill="hold">
                                          <p:stCondLst>
                                            <p:cond delay="0"/>
                                          </p:stCondLst>
                                        </p:cTn>
                                        <p:tgtEl>
                                          <p:spTgt spid="47"/>
                                        </p:tgtEl>
                                        <p:attrNameLst>
                                          <p:attrName>style.visibility</p:attrName>
                                        </p:attrNameLst>
                                      </p:cBhvr>
                                      <p:to>
                                        <p:strVal val="visible"/>
                                      </p:to>
                                    </p:set>
                                    <p:animEffect transition="in" filter="fade">
                                      <p:cBhvr>
                                        <p:cTn id="160" dur="1000"/>
                                        <p:tgtEl>
                                          <p:spTgt spid="47"/>
                                        </p:tgtEl>
                                      </p:cBhvr>
                                    </p:animEffect>
                                    <p:anim calcmode="lin" valueType="num">
                                      <p:cBhvr>
                                        <p:cTn id="161" dur="1000" fill="hold"/>
                                        <p:tgtEl>
                                          <p:spTgt spid="47"/>
                                        </p:tgtEl>
                                        <p:attrNameLst>
                                          <p:attrName>ppt_x</p:attrName>
                                        </p:attrNameLst>
                                      </p:cBhvr>
                                      <p:tavLst>
                                        <p:tav tm="0">
                                          <p:val>
                                            <p:strVal val="#ppt_x"/>
                                          </p:val>
                                        </p:tav>
                                        <p:tav tm="100000">
                                          <p:val>
                                            <p:strVal val="#ppt_x"/>
                                          </p:val>
                                        </p:tav>
                                      </p:tavLst>
                                    </p:anim>
                                    <p:anim calcmode="lin" valueType="num">
                                      <p:cBhvr>
                                        <p:cTn id="162"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42" presetClass="entr" presetSubtype="0" fill="hold" grpId="0" nodeType="clickEffect">
                                  <p:stCondLst>
                                    <p:cond delay="0"/>
                                  </p:stCondLst>
                                  <p:childTnLst>
                                    <p:set>
                                      <p:cBhvr>
                                        <p:cTn id="166" dur="1" fill="hold">
                                          <p:stCondLst>
                                            <p:cond delay="0"/>
                                          </p:stCondLst>
                                        </p:cTn>
                                        <p:tgtEl>
                                          <p:spTgt spid="52"/>
                                        </p:tgtEl>
                                        <p:attrNameLst>
                                          <p:attrName>style.visibility</p:attrName>
                                        </p:attrNameLst>
                                      </p:cBhvr>
                                      <p:to>
                                        <p:strVal val="visible"/>
                                      </p:to>
                                    </p:set>
                                    <p:animEffect transition="in" filter="fade">
                                      <p:cBhvr>
                                        <p:cTn id="167" dur="1000"/>
                                        <p:tgtEl>
                                          <p:spTgt spid="52"/>
                                        </p:tgtEl>
                                      </p:cBhvr>
                                    </p:animEffect>
                                    <p:anim calcmode="lin" valueType="num">
                                      <p:cBhvr>
                                        <p:cTn id="168" dur="1000" fill="hold"/>
                                        <p:tgtEl>
                                          <p:spTgt spid="52"/>
                                        </p:tgtEl>
                                        <p:attrNameLst>
                                          <p:attrName>ppt_x</p:attrName>
                                        </p:attrNameLst>
                                      </p:cBhvr>
                                      <p:tavLst>
                                        <p:tav tm="0">
                                          <p:val>
                                            <p:strVal val="#ppt_x"/>
                                          </p:val>
                                        </p:tav>
                                        <p:tav tm="100000">
                                          <p:val>
                                            <p:strVal val="#ppt_x"/>
                                          </p:val>
                                        </p:tav>
                                      </p:tavLst>
                                    </p:anim>
                                    <p:anim calcmode="lin" valueType="num">
                                      <p:cBhvr>
                                        <p:cTn id="16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42" presetClass="entr" presetSubtype="0" fill="hold" grpId="0" nodeType="clickEffect">
                                  <p:stCondLst>
                                    <p:cond delay="0"/>
                                  </p:stCondLst>
                                  <p:childTnLst>
                                    <p:set>
                                      <p:cBhvr>
                                        <p:cTn id="173" dur="1" fill="hold">
                                          <p:stCondLst>
                                            <p:cond delay="0"/>
                                          </p:stCondLst>
                                        </p:cTn>
                                        <p:tgtEl>
                                          <p:spTgt spid="53"/>
                                        </p:tgtEl>
                                        <p:attrNameLst>
                                          <p:attrName>style.visibility</p:attrName>
                                        </p:attrNameLst>
                                      </p:cBhvr>
                                      <p:to>
                                        <p:strVal val="visible"/>
                                      </p:to>
                                    </p:set>
                                    <p:animEffect transition="in" filter="fade">
                                      <p:cBhvr>
                                        <p:cTn id="174" dur="1000"/>
                                        <p:tgtEl>
                                          <p:spTgt spid="53"/>
                                        </p:tgtEl>
                                      </p:cBhvr>
                                    </p:animEffect>
                                    <p:anim calcmode="lin" valueType="num">
                                      <p:cBhvr>
                                        <p:cTn id="175" dur="1000" fill="hold"/>
                                        <p:tgtEl>
                                          <p:spTgt spid="53"/>
                                        </p:tgtEl>
                                        <p:attrNameLst>
                                          <p:attrName>ppt_x</p:attrName>
                                        </p:attrNameLst>
                                      </p:cBhvr>
                                      <p:tavLst>
                                        <p:tav tm="0">
                                          <p:val>
                                            <p:strVal val="#ppt_x"/>
                                          </p:val>
                                        </p:tav>
                                        <p:tav tm="100000">
                                          <p:val>
                                            <p:strVal val="#ppt_x"/>
                                          </p:val>
                                        </p:tav>
                                      </p:tavLst>
                                    </p:anim>
                                    <p:anim calcmode="lin" valueType="num">
                                      <p:cBhvr>
                                        <p:cTn id="17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42" presetClass="entr" presetSubtype="0" fill="hold" grpId="0" nodeType="clickEffect">
                                  <p:stCondLst>
                                    <p:cond delay="0"/>
                                  </p:stCondLst>
                                  <p:childTnLst>
                                    <p:set>
                                      <p:cBhvr>
                                        <p:cTn id="180" dur="1" fill="hold">
                                          <p:stCondLst>
                                            <p:cond delay="0"/>
                                          </p:stCondLst>
                                        </p:cTn>
                                        <p:tgtEl>
                                          <p:spTgt spid="58"/>
                                        </p:tgtEl>
                                        <p:attrNameLst>
                                          <p:attrName>style.visibility</p:attrName>
                                        </p:attrNameLst>
                                      </p:cBhvr>
                                      <p:to>
                                        <p:strVal val="visible"/>
                                      </p:to>
                                    </p:set>
                                    <p:animEffect transition="in" filter="fade">
                                      <p:cBhvr>
                                        <p:cTn id="181" dur="1000"/>
                                        <p:tgtEl>
                                          <p:spTgt spid="58"/>
                                        </p:tgtEl>
                                      </p:cBhvr>
                                    </p:animEffect>
                                    <p:anim calcmode="lin" valueType="num">
                                      <p:cBhvr>
                                        <p:cTn id="182" dur="1000" fill="hold"/>
                                        <p:tgtEl>
                                          <p:spTgt spid="58"/>
                                        </p:tgtEl>
                                        <p:attrNameLst>
                                          <p:attrName>ppt_x</p:attrName>
                                        </p:attrNameLst>
                                      </p:cBhvr>
                                      <p:tavLst>
                                        <p:tav tm="0">
                                          <p:val>
                                            <p:strVal val="#ppt_x"/>
                                          </p:val>
                                        </p:tav>
                                        <p:tav tm="100000">
                                          <p:val>
                                            <p:strVal val="#ppt_x"/>
                                          </p:val>
                                        </p:tav>
                                      </p:tavLst>
                                    </p:anim>
                                    <p:anim calcmode="lin" valueType="num">
                                      <p:cBhvr>
                                        <p:cTn id="1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42" presetClass="entr" presetSubtype="0" fill="hold" nodeType="click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fade">
                                      <p:cBhvr>
                                        <p:cTn id="188" dur="1000"/>
                                        <p:tgtEl>
                                          <p:spTgt spid="39"/>
                                        </p:tgtEl>
                                      </p:cBhvr>
                                    </p:animEffect>
                                    <p:anim calcmode="lin" valueType="num">
                                      <p:cBhvr>
                                        <p:cTn id="189" dur="1000" fill="hold"/>
                                        <p:tgtEl>
                                          <p:spTgt spid="39"/>
                                        </p:tgtEl>
                                        <p:attrNameLst>
                                          <p:attrName>ppt_x</p:attrName>
                                        </p:attrNameLst>
                                      </p:cBhvr>
                                      <p:tavLst>
                                        <p:tav tm="0">
                                          <p:val>
                                            <p:strVal val="#ppt_x"/>
                                          </p:val>
                                        </p:tav>
                                        <p:tav tm="100000">
                                          <p:val>
                                            <p:strVal val="#ppt_x"/>
                                          </p:val>
                                        </p:tav>
                                      </p:tavLst>
                                    </p:anim>
                                    <p:anim calcmode="lin" valueType="num">
                                      <p:cBhvr>
                                        <p:cTn id="19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42" presetClass="entr" presetSubtype="0" fill="hold" grpId="0" nodeType="clickEffect">
                                  <p:stCondLst>
                                    <p:cond delay="0"/>
                                  </p:stCondLst>
                                  <p:childTnLst>
                                    <p:set>
                                      <p:cBhvr>
                                        <p:cTn id="194" dur="1" fill="hold">
                                          <p:stCondLst>
                                            <p:cond delay="0"/>
                                          </p:stCondLst>
                                        </p:cTn>
                                        <p:tgtEl>
                                          <p:spTgt spid="42"/>
                                        </p:tgtEl>
                                        <p:attrNameLst>
                                          <p:attrName>style.visibility</p:attrName>
                                        </p:attrNameLst>
                                      </p:cBhvr>
                                      <p:to>
                                        <p:strVal val="visible"/>
                                      </p:to>
                                    </p:set>
                                    <p:animEffect transition="in" filter="fade">
                                      <p:cBhvr>
                                        <p:cTn id="195" dur="1000"/>
                                        <p:tgtEl>
                                          <p:spTgt spid="42"/>
                                        </p:tgtEl>
                                      </p:cBhvr>
                                    </p:animEffect>
                                    <p:anim calcmode="lin" valueType="num">
                                      <p:cBhvr>
                                        <p:cTn id="196" dur="1000" fill="hold"/>
                                        <p:tgtEl>
                                          <p:spTgt spid="42"/>
                                        </p:tgtEl>
                                        <p:attrNameLst>
                                          <p:attrName>ppt_x</p:attrName>
                                        </p:attrNameLst>
                                      </p:cBhvr>
                                      <p:tavLst>
                                        <p:tav tm="0">
                                          <p:val>
                                            <p:strVal val="#ppt_x"/>
                                          </p:val>
                                        </p:tav>
                                        <p:tav tm="100000">
                                          <p:val>
                                            <p:strVal val="#ppt_x"/>
                                          </p:val>
                                        </p:tav>
                                      </p:tavLst>
                                    </p:anim>
                                    <p:anim calcmode="lin" valueType="num">
                                      <p:cBhvr>
                                        <p:cTn id="197" dur="1000" fill="hold"/>
                                        <p:tgtEl>
                                          <p:spTgt spid="42"/>
                                        </p:tgtEl>
                                        <p:attrNameLst>
                                          <p:attrName>ppt_y</p:attrName>
                                        </p:attrNameLst>
                                      </p:cBhvr>
                                      <p:tavLst>
                                        <p:tav tm="0">
                                          <p:val>
                                            <p:strVal val="#ppt_y+.1"/>
                                          </p:val>
                                        </p:tav>
                                        <p:tav tm="100000">
                                          <p:val>
                                            <p:strVal val="#ppt_y"/>
                                          </p:val>
                                        </p:tav>
                                      </p:tavLst>
                                    </p:anim>
                                  </p:childTnLst>
                                </p:cTn>
                              </p:par>
                              <p:par>
                                <p:cTn id="198" presetID="42" presetClass="entr" presetSubtype="0" fill="hold" nodeType="withEffect">
                                  <p:stCondLst>
                                    <p:cond delay="0"/>
                                  </p:stCondLst>
                                  <p:childTnLst>
                                    <p:set>
                                      <p:cBhvr>
                                        <p:cTn id="199" dur="1" fill="hold">
                                          <p:stCondLst>
                                            <p:cond delay="0"/>
                                          </p:stCondLst>
                                        </p:cTn>
                                        <p:tgtEl>
                                          <p:spTgt spid="4"/>
                                        </p:tgtEl>
                                        <p:attrNameLst>
                                          <p:attrName>style.visibility</p:attrName>
                                        </p:attrNameLst>
                                      </p:cBhvr>
                                      <p:to>
                                        <p:strVal val="visible"/>
                                      </p:to>
                                    </p:set>
                                    <p:animEffect transition="in" filter="fade">
                                      <p:cBhvr>
                                        <p:cTn id="200" dur="1000"/>
                                        <p:tgtEl>
                                          <p:spTgt spid="4"/>
                                        </p:tgtEl>
                                      </p:cBhvr>
                                    </p:animEffect>
                                    <p:anim calcmode="lin" valueType="num">
                                      <p:cBhvr>
                                        <p:cTn id="201" dur="1000" fill="hold"/>
                                        <p:tgtEl>
                                          <p:spTgt spid="4"/>
                                        </p:tgtEl>
                                        <p:attrNameLst>
                                          <p:attrName>ppt_x</p:attrName>
                                        </p:attrNameLst>
                                      </p:cBhvr>
                                      <p:tavLst>
                                        <p:tav tm="0">
                                          <p:val>
                                            <p:strVal val="#ppt_x"/>
                                          </p:val>
                                        </p:tav>
                                        <p:tav tm="100000">
                                          <p:val>
                                            <p:strVal val="#ppt_x"/>
                                          </p:val>
                                        </p:tav>
                                      </p:tavLst>
                                    </p:anim>
                                    <p:anim calcmode="lin" valueType="num">
                                      <p:cBhvr>
                                        <p:cTn id="20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42" presetClass="entr" presetSubtype="0" fill="hold" nodeType="clickEffect">
                                  <p:stCondLst>
                                    <p:cond delay="0"/>
                                  </p:stCondLst>
                                  <p:childTnLst>
                                    <p:set>
                                      <p:cBhvr>
                                        <p:cTn id="206" dur="1" fill="hold">
                                          <p:stCondLst>
                                            <p:cond delay="0"/>
                                          </p:stCondLst>
                                        </p:cTn>
                                        <p:tgtEl>
                                          <p:spTgt spid="5"/>
                                        </p:tgtEl>
                                        <p:attrNameLst>
                                          <p:attrName>style.visibility</p:attrName>
                                        </p:attrNameLst>
                                      </p:cBhvr>
                                      <p:to>
                                        <p:strVal val="visible"/>
                                      </p:to>
                                    </p:set>
                                    <p:animEffect transition="in" filter="fade">
                                      <p:cBhvr>
                                        <p:cTn id="207" dur="1000"/>
                                        <p:tgtEl>
                                          <p:spTgt spid="5"/>
                                        </p:tgtEl>
                                      </p:cBhvr>
                                    </p:animEffect>
                                    <p:anim calcmode="lin" valueType="num">
                                      <p:cBhvr>
                                        <p:cTn id="208" dur="1000" fill="hold"/>
                                        <p:tgtEl>
                                          <p:spTgt spid="5"/>
                                        </p:tgtEl>
                                        <p:attrNameLst>
                                          <p:attrName>ppt_x</p:attrName>
                                        </p:attrNameLst>
                                      </p:cBhvr>
                                      <p:tavLst>
                                        <p:tav tm="0">
                                          <p:val>
                                            <p:strVal val="#ppt_x"/>
                                          </p:val>
                                        </p:tav>
                                        <p:tav tm="100000">
                                          <p:val>
                                            <p:strVal val="#ppt_x"/>
                                          </p:val>
                                        </p:tav>
                                      </p:tavLst>
                                    </p:anim>
                                    <p:anim calcmode="lin" valueType="num">
                                      <p:cBhvr>
                                        <p:cTn id="20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0" fill="hold">
                      <p:stCondLst>
                        <p:cond delay="indefinite"/>
                      </p:stCondLst>
                      <p:childTnLst>
                        <p:par>
                          <p:cTn id="211" fill="hold">
                            <p:stCondLst>
                              <p:cond delay="0"/>
                            </p:stCondLst>
                            <p:childTnLst>
                              <p:par>
                                <p:cTn id="212" presetID="42" presetClass="entr" presetSubtype="0" fill="hold" nodeType="clickEffect">
                                  <p:stCondLst>
                                    <p:cond delay="0"/>
                                  </p:stCondLst>
                                  <p:childTnLst>
                                    <p:set>
                                      <p:cBhvr>
                                        <p:cTn id="213" dur="1" fill="hold">
                                          <p:stCondLst>
                                            <p:cond delay="0"/>
                                          </p:stCondLst>
                                        </p:cTn>
                                        <p:tgtEl>
                                          <p:spTgt spid="74"/>
                                        </p:tgtEl>
                                        <p:attrNameLst>
                                          <p:attrName>style.visibility</p:attrName>
                                        </p:attrNameLst>
                                      </p:cBhvr>
                                      <p:to>
                                        <p:strVal val="visible"/>
                                      </p:to>
                                    </p:set>
                                    <p:animEffect transition="in" filter="fade">
                                      <p:cBhvr>
                                        <p:cTn id="214" dur="1000"/>
                                        <p:tgtEl>
                                          <p:spTgt spid="74"/>
                                        </p:tgtEl>
                                      </p:cBhvr>
                                    </p:animEffect>
                                    <p:anim calcmode="lin" valueType="num">
                                      <p:cBhvr>
                                        <p:cTn id="215" dur="1000" fill="hold"/>
                                        <p:tgtEl>
                                          <p:spTgt spid="74"/>
                                        </p:tgtEl>
                                        <p:attrNameLst>
                                          <p:attrName>ppt_x</p:attrName>
                                        </p:attrNameLst>
                                      </p:cBhvr>
                                      <p:tavLst>
                                        <p:tav tm="0">
                                          <p:val>
                                            <p:strVal val="#ppt_x"/>
                                          </p:val>
                                        </p:tav>
                                        <p:tav tm="100000">
                                          <p:val>
                                            <p:strVal val="#ppt_x"/>
                                          </p:val>
                                        </p:tav>
                                      </p:tavLst>
                                    </p:anim>
                                    <p:anim calcmode="lin" valueType="num">
                                      <p:cBhvr>
                                        <p:cTn id="216"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217" fill="hold">
                      <p:stCondLst>
                        <p:cond delay="indefinite"/>
                      </p:stCondLst>
                      <p:childTnLst>
                        <p:par>
                          <p:cTn id="218" fill="hold">
                            <p:stCondLst>
                              <p:cond delay="0"/>
                            </p:stCondLst>
                            <p:childTnLst>
                              <p:par>
                                <p:cTn id="219" presetID="42" presetClass="entr" presetSubtype="0" fill="hold" nodeType="clickEffect">
                                  <p:stCondLst>
                                    <p:cond delay="0"/>
                                  </p:stCondLst>
                                  <p:childTnLst>
                                    <p:set>
                                      <p:cBhvr>
                                        <p:cTn id="220" dur="1" fill="hold">
                                          <p:stCondLst>
                                            <p:cond delay="0"/>
                                          </p:stCondLst>
                                        </p:cTn>
                                        <p:tgtEl>
                                          <p:spTgt spid="75"/>
                                        </p:tgtEl>
                                        <p:attrNameLst>
                                          <p:attrName>style.visibility</p:attrName>
                                        </p:attrNameLst>
                                      </p:cBhvr>
                                      <p:to>
                                        <p:strVal val="visible"/>
                                      </p:to>
                                    </p:set>
                                    <p:animEffect transition="in" filter="fade">
                                      <p:cBhvr>
                                        <p:cTn id="221" dur="1000"/>
                                        <p:tgtEl>
                                          <p:spTgt spid="75"/>
                                        </p:tgtEl>
                                      </p:cBhvr>
                                    </p:animEffect>
                                    <p:anim calcmode="lin" valueType="num">
                                      <p:cBhvr>
                                        <p:cTn id="222" dur="1000" fill="hold"/>
                                        <p:tgtEl>
                                          <p:spTgt spid="75"/>
                                        </p:tgtEl>
                                        <p:attrNameLst>
                                          <p:attrName>ppt_x</p:attrName>
                                        </p:attrNameLst>
                                      </p:cBhvr>
                                      <p:tavLst>
                                        <p:tav tm="0">
                                          <p:val>
                                            <p:strVal val="#ppt_x"/>
                                          </p:val>
                                        </p:tav>
                                        <p:tav tm="100000">
                                          <p:val>
                                            <p:strVal val="#ppt_x"/>
                                          </p:val>
                                        </p:tav>
                                      </p:tavLst>
                                    </p:anim>
                                    <p:anim calcmode="lin" valueType="num">
                                      <p:cBhvr>
                                        <p:cTn id="22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224" fill="hold">
                      <p:stCondLst>
                        <p:cond delay="indefinite"/>
                      </p:stCondLst>
                      <p:childTnLst>
                        <p:par>
                          <p:cTn id="225" fill="hold">
                            <p:stCondLst>
                              <p:cond delay="0"/>
                            </p:stCondLst>
                            <p:childTnLst>
                              <p:par>
                                <p:cTn id="226" presetID="6" presetClass="entr" presetSubtype="16" fill="hold" grpId="1" nodeType="clickEffect">
                                  <p:stCondLst>
                                    <p:cond delay="0"/>
                                  </p:stCondLst>
                                  <p:childTnLst>
                                    <p:set>
                                      <p:cBhvr>
                                        <p:cTn id="227" dur="1" fill="hold">
                                          <p:stCondLst>
                                            <p:cond delay="0"/>
                                          </p:stCondLst>
                                        </p:cTn>
                                        <p:tgtEl>
                                          <p:spTgt spid="59"/>
                                        </p:tgtEl>
                                        <p:attrNameLst>
                                          <p:attrName>style.visibility</p:attrName>
                                        </p:attrNameLst>
                                      </p:cBhvr>
                                      <p:to>
                                        <p:strVal val="visible"/>
                                      </p:to>
                                    </p:set>
                                    <p:animEffect transition="in" filter="circle(in)">
                                      <p:cBhvr>
                                        <p:cTn id="228" dur="2000"/>
                                        <p:tgtEl>
                                          <p:spTgt spid="59"/>
                                        </p:tgtEl>
                                      </p:cBhvr>
                                    </p:animEffect>
                                  </p:childTnLst>
                                </p:cTn>
                              </p:par>
                              <p:par>
                                <p:cTn id="229" presetID="6" presetClass="entr" presetSubtype="16" fill="hold" grpId="1" nodeType="withEffect">
                                  <p:stCondLst>
                                    <p:cond delay="0"/>
                                  </p:stCondLst>
                                  <p:childTnLst>
                                    <p:set>
                                      <p:cBhvr>
                                        <p:cTn id="230" dur="1" fill="hold">
                                          <p:stCondLst>
                                            <p:cond delay="0"/>
                                          </p:stCondLst>
                                        </p:cTn>
                                        <p:tgtEl>
                                          <p:spTgt spid="64"/>
                                        </p:tgtEl>
                                        <p:attrNameLst>
                                          <p:attrName>style.visibility</p:attrName>
                                        </p:attrNameLst>
                                      </p:cBhvr>
                                      <p:to>
                                        <p:strVal val="visible"/>
                                      </p:to>
                                    </p:set>
                                    <p:animEffect transition="in" filter="circle(in)">
                                      <p:cBhvr>
                                        <p:cTn id="231" dur="2000"/>
                                        <p:tgtEl>
                                          <p:spTgt spid="64"/>
                                        </p:tgtEl>
                                      </p:cBhvr>
                                    </p:animEffect>
                                  </p:childTnLst>
                                </p:cTn>
                              </p:par>
                              <p:par>
                                <p:cTn id="232" presetID="6" presetClass="entr" presetSubtype="16" fill="hold" grpId="0" nodeType="withEffect">
                                  <p:stCondLst>
                                    <p:cond delay="0"/>
                                  </p:stCondLst>
                                  <p:childTnLst>
                                    <p:set>
                                      <p:cBhvr>
                                        <p:cTn id="233" dur="1" fill="hold">
                                          <p:stCondLst>
                                            <p:cond delay="0"/>
                                          </p:stCondLst>
                                        </p:cTn>
                                        <p:tgtEl>
                                          <p:spTgt spid="3"/>
                                        </p:tgtEl>
                                        <p:attrNameLst>
                                          <p:attrName>style.visibility</p:attrName>
                                        </p:attrNameLst>
                                      </p:cBhvr>
                                      <p:to>
                                        <p:strVal val="visible"/>
                                      </p:to>
                                    </p:set>
                                    <p:animEffect transition="in" filter="circle(in)">
                                      <p:cBhvr>
                                        <p:cTn id="234" dur="2000"/>
                                        <p:tgtEl>
                                          <p:spTgt spid="3"/>
                                        </p:tgtEl>
                                      </p:cBhvr>
                                    </p:animEffect>
                                  </p:childTnLst>
                                </p:cTn>
                              </p:par>
                              <p:par>
                                <p:cTn id="235" presetID="6" presetClass="entr" presetSubtype="16" fill="hold" grpId="0" nodeType="withEffect">
                                  <p:stCondLst>
                                    <p:cond delay="0"/>
                                  </p:stCondLst>
                                  <p:childTnLst>
                                    <p:set>
                                      <p:cBhvr>
                                        <p:cTn id="236" dur="1" fill="hold">
                                          <p:stCondLst>
                                            <p:cond delay="0"/>
                                          </p:stCondLst>
                                        </p:cTn>
                                        <p:tgtEl>
                                          <p:spTgt spid="24"/>
                                        </p:tgtEl>
                                        <p:attrNameLst>
                                          <p:attrName>style.visibility</p:attrName>
                                        </p:attrNameLst>
                                      </p:cBhvr>
                                      <p:to>
                                        <p:strVal val="visible"/>
                                      </p:to>
                                    </p:set>
                                    <p:animEffect transition="in" filter="circle(in)">
                                      <p:cBhvr>
                                        <p:cTn id="237" dur="2000"/>
                                        <p:tgtEl>
                                          <p:spTgt spid="24"/>
                                        </p:tgtEl>
                                      </p:cBhvr>
                                    </p:animEffect>
                                  </p:childTnLst>
                                </p:cTn>
                              </p:par>
                              <p:par>
                                <p:cTn id="238" presetID="6" presetClass="entr" presetSubtype="16" fill="hold" grpId="0" nodeType="withEffect">
                                  <p:stCondLst>
                                    <p:cond delay="0"/>
                                  </p:stCondLst>
                                  <p:childTnLst>
                                    <p:set>
                                      <p:cBhvr>
                                        <p:cTn id="239" dur="1" fill="hold">
                                          <p:stCondLst>
                                            <p:cond delay="0"/>
                                          </p:stCondLst>
                                        </p:cTn>
                                        <p:tgtEl>
                                          <p:spTgt spid="76"/>
                                        </p:tgtEl>
                                        <p:attrNameLst>
                                          <p:attrName>style.visibility</p:attrName>
                                        </p:attrNameLst>
                                      </p:cBhvr>
                                      <p:to>
                                        <p:strVal val="visible"/>
                                      </p:to>
                                    </p:set>
                                    <p:animEffect transition="in" filter="circle(in)">
                                      <p:cBhvr>
                                        <p:cTn id="240" dur="2000"/>
                                        <p:tgtEl>
                                          <p:spTgt spid="76"/>
                                        </p:tgtEl>
                                      </p:cBhvr>
                                    </p:animEffect>
                                  </p:childTnLst>
                                </p:cTn>
                              </p:par>
                            </p:childTnLst>
                          </p:cTn>
                        </p:par>
                      </p:childTnLst>
                    </p:cTn>
                  </p:par>
                  <p:par>
                    <p:cTn id="241" fill="hold">
                      <p:stCondLst>
                        <p:cond delay="indefinite"/>
                      </p:stCondLst>
                      <p:childTnLst>
                        <p:par>
                          <p:cTn id="242" fill="hold">
                            <p:stCondLst>
                              <p:cond delay="0"/>
                            </p:stCondLst>
                            <p:childTnLst>
                              <p:par>
                                <p:cTn id="243" presetID="6" presetClass="exit" presetSubtype="32" fill="hold" grpId="1" nodeType="clickEffect">
                                  <p:stCondLst>
                                    <p:cond delay="0"/>
                                  </p:stCondLst>
                                  <p:childTnLst>
                                    <p:animEffect transition="out" filter="circle(out)">
                                      <p:cBhvr>
                                        <p:cTn id="244" dur="2000"/>
                                        <p:tgtEl>
                                          <p:spTgt spid="24"/>
                                        </p:tgtEl>
                                      </p:cBhvr>
                                    </p:animEffect>
                                    <p:set>
                                      <p:cBhvr>
                                        <p:cTn id="245" dur="1" fill="hold">
                                          <p:stCondLst>
                                            <p:cond delay="1999"/>
                                          </p:stCondLst>
                                        </p:cTn>
                                        <p:tgtEl>
                                          <p:spTgt spid="24"/>
                                        </p:tgtEl>
                                        <p:attrNameLst>
                                          <p:attrName>style.visibility</p:attrName>
                                        </p:attrNameLst>
                                      </p:cBhvr>
                                      <p:to>
                                        <p:strVal val="hidden"/>
                                      </p:to>
                                    </p:set>
                                  </p:childTnLst>
                                </p:cTn>
                              </p:par>
                              <p:par>
                                <p:cTn id="246" presetID="6" presetClass="entr" presetSubtype="16" fill="hold" grpId="0" nodeType="withEffect">
                                  <p:stCondLst>
                                    <p:cond delay="0"/>
                                  </p:stCondLst>
                                  <p:childTnLst>
                                    <p:set>
                                      <p:cBhvr>
                                        <p:cTn id="247" dur="1" fill="hold">
                                          <p:stCondLst>
                                            <p:cond delay="0"/>
                                          </p:stCondLst>
                                        </p:cTn>
                                        <p:tgtEl>
                                          <p:spTgt spid="26"/>
                                        </p:tgtEl>
                                        <p:attrNameLst>
                                          <p:attrName>style.visibility</p:attrName>
                                        </p:attrNameLst>
                                      </p:cBhvr>
                                      <p:to>
                                        <p:strVal val="visible"/>
                                      </p:to>
                                    </p:set>
                                    <p:animEffect transition="in" filter="circle(in)">
                                      <p:cBhvr>
                                        <p:cTn id="248" dur="2000"/>
                                        <p:tgtEl>
                                          <p:spTgt spid="26"/>
                                        </p:tgtEl>
                                      </p:cBhvr>
                                    </p:animEffect>
                                  </p:childTnLst>
                                </p:cTn>
                              </p:par>
                            </p:childTnLst>
                          </p:cTn>
                        </p:par>
                      </p:childTnLst>
                    </p:cTn>
                  </p:par>
                  <p:par>
                    <p:cTn id="249" fill="hold">
                      <p:stCondLst>
                        <p:cond delay="indefinite"/>
                      </p:stCondLst>
                      <p:childTnLst>
                        <p:par>
                          <p:cTn id="250" fill="hold">
                            <p:stCondLst>
                              <p:cond delay="0"/>
                            </p:stCondLst>
                            <p:childTnLst>
                              <p:par>
                                <p:cTn id="251" presetID="6" presetClass="exit" presetSubtype="32" fill="hold" grpId="1" nodeType="clickEffect">
                                  <p:stCondLst>
                                    <p:cond delay="0"/>
                                  </p:stCondLst>
                                  <p:childTnLst>
                                    <p:animEffect transition="out" filter="circle(out)">
                                      <p:cBhvr>
                                        <p:cTn id="252" dur="2000"/>
                                        <p:tgtEl>
                                          <p:spTgt spid="76"/>
                                        </p:tgtEl>
                                      </p:cBhvr>
                                    </p:animEffect>
                                    <p:set>
                                      <p:cBhvr>
                                        <p:cTn id="253" dur="1" fill="hold">
                                          <p:stCondLst>
                                            <p:cond delay="1999"/>
                                          </p:stCondLst>
                                        </p:cTn>
                                        <p:tgtEl>
                                          <p:spTgt spid="76"/>
                                        </p:tgtEl>
                                        <p:attrNameLst>
                                          <p:attrName>style.visibility</p:attrName>
                                        </p:attrNameLst>
                                      </p:cBhvr>
                                      <p:to>
                                        <p:strVal val="hidden"/>
                                      </p:to>
                                    </p:set>
                                  </p:childTnLst>
                                </p:cTn>
                              </p:par>
                              <p:par>
                                <p:cTn id="254" presetID="42" presetClass="entr" presetSubtype="0" fill="hold" grpId="0" nodeType="withEffect">
                                  <p:stCondLst>
                                    <p:cond delay="0"/>
                                  </p:stCondLst>
                                  <p:childTnLst>
                                    <p:set>
                                      <p:cBhvr>
                                        <p:cTn id="255" dur="1" fill="hold">
                                          <p:stCondLst>
                                            <p:cond delay="0"/>
                                          </p:stCondLst>
                                        </p:cTn>
                                        <p:tgtEl>
                                          <p:spTgt spid="77"/>
                                        </p:tgtEl>
                                        <p:attrNameLst>
                                          <p:attrName>style.visibility</p:attrName>
                                        </p:attrNameLst>
                                      </p:cBhvr>
                                      <p:to>
                                        <p:strVal val="visible"/>
                                      </p:to>
                                    </p:set>
                                    <p:animEffect transition="in" filter="fade">
                                      <p:cBhvr>
                                        <p:cTn id="256" dur="1000"/>
                                        <p:tgtEl>
                                          <p:spTgt spid="77"/>
                                        </p:tgtEl>
                                      </p:cBhvr>
                                    </p:animEffect>
                                    <p:anim calcmode="lin" valueType="num">
                                      <p:cBhvr>
                                        <p:cTn id="257" dur="1000" fill="hold"/>
                                        <p:tgtEl>
                                          <p:spTgt spid="77"/>
                                        </p:tgtEl>
                                        <p:attrNameLst>
                                          <p:attrName>ppt_x</p:attrName>
                                        </p:attrNameLst>
                                      </p:cBhvr>
                                      <p:tavLst>
                                        <p:tav tm="0">
                                          <p:val>
                                            <p:strVal val="#ppt_x"/>
                                          </p:val>
                                        </p:tav>
                                        <p:tav tm="100000">
                                          <p:val>
                                            <p:strVal val="#ppt_x"/>
                                          </p:val>
                                        </p:tav>
                                      </p:tavLst>
                                    </p:anim>
                                    <p:anim calcmode="lin" valueType="num">
                                      <p:cBhvr>
                                        <p:cTn id="258" dur="1000" fill="hold"/>
                                        <p:tgtEl>
                                          <p:spTgt spid="77"/>
                                        </p:tgtEl>
                                        <p:attrNameLst>
                                          <p:attrName>ppt_y</p:attrName>
                                        </p:attrNameLst>
                                      </p:cBhvr>
                                      <p:tavLst>
                                        <p:tav tm="0">
                                          <p:val>
                                            <p:strVal val="#ppt_y+.1"/>
                                          </p:val>
                                        </p:tav>
                                        <p:tav tm="100000">
                                          <p:val>
                                            <p:strVal val="#ppt_y"/>
                                          </p:val>
                                        </p:tav>
                                      </p:tavLst>
                                    </p:anim>
                                  </p:childTnLst>
                                </p:cTn>
                              </p:par>
                              <p:par>
                                <p:cTn id="259" presetID="42" presetClass="entr" presetSubtype="0" fill="hold" nodeType="withEffect">
                                  <p:stCondLst>
                                    <p:cond delay="0"/>
                                  </p:stCondLst>
                                  <p:childTnLst>
                                    <p:set>
                                      <p:cBhvr>
                                        <p:cTn id="260" dur="1" fill="hold">
                                          <p:stCondLst>
                                            <p:cond delay="0"/>
                                          </p:stCondLst>
                                        </p:cTn>
                                        <p:tgtEl>
                                          <p:spTgt spid="79"/>
                                        </p:tgtEl>
                                        <p:attrNameLst>
                                          <p:attrName>style.visibility</p:attrName>
                                        </p:attrNameLst>
                                      </p:cBhvr>
                                      <p:to>
                                        <p:strVal val="visible"/>
                                      </p:to>
                                    </p:set>
                                    <p:animEffect transition="in" filter="fade">
                                      <p:cBhvr>
                                        <p:cTn id="261" dur="1000"/>
                                        <p:tgtEl>
                                          <p:spTgt spid="79"/>
                                        </p:tgtEl>
                                      </p:cBhvr>
                                    </p:animEffect>
                                    <p:anim calcmode="lin" valueType="num">
                                      <p:cBhvr>
                                        <p:cTn id="262" dur="1000" fill="hold"/>
                                        <p:tgtEl>
                                          <p:spTgt spid="79"/>
                                        </p:tgtEl>
                                        <p:attrNameLst>
                                          <p:attrName>ppt_x</p:attrName>
                                        </p:attrNameLst>
                                      </p:cBhvr>
                                      <p:tavLst>
                                        <p:tav tm="0">
                                          <p:val>
                                            <p:strVal val="#ppt_x"/>
                                          </p:val>
                                        </p:tav>
                                        <p:tav tm="100000">
                                          <p:val>
                                            <p:strVal val="#ppt_x"/>
                                          </p:val>
                                        </p:tav>
                                      </p:tavLst>
                                    </p:anim>
                                    <p:anim calcmode="lin" valueType="num">
                                      <p:cBhvr>
                                        <p:cTn id="263" dur="1000" fill="hold"/>
                                        <p:tgtEl>
                                          <p:spTgt spid="79"/>
                                        </p:tgtEl>
                                        <p:attrNameLst>
                                          <p:attrName>ppt_y</p:attrName>
                                        </p:attrNameLst>
                                      </p:cBhvr>
                                      <p:tavLst>
                                        <p:tav tm="0">
                                          <p:val>
                                            <p:strVal val="#ppt_y+.1"/>
                                          </p:val>
                                        </p:tav>
                                        <p:tav tm="100000">
                                          <p:val>
                                            <p:strVal val="#ppt_y"/>
                                          </p:val>
                                        </p:tav>
                                      </p:tavLst>
                                    </p:anim>
                                  </p:childTnLst>
                                </p:cTn>
                              </p:par>
                              <p:par>
                                <p:cTn id="264" presetID="42" presetClass="entr" presetSubtype="0" fill="hold" grpId="0" nodeType="withEffect">
                                  <p:stCondLst>
                                    <p:cond delay="0"/>
                                  </p:stCondLst>
                                  <p:childTnLst>
                                    <p:set>
                                      <p:cBhvr>
                                        <p:cTn id="265" dur="1" fill="hold">
                                          <p:stCondLst>
                                            <p:cond delay="0"/>
                                          </p:stCondLst>
                                        </p:cTn>
                                        <p:tgtEl>
                                          <p:spTgt spid="78"/>
                                        </p:tgtEl>
                                        <p:attrNameLst>
                                          <p:attrName>style.visibility</p:attrName>
                                        </p:attrNameLst>
                                      </p:cBhvr>
                                      <p:to>
                                        <p:strVal val="visible"/>
                                      </p:to>
                                    </p:set>
                                    <p:animEffect transition="in" filter="fade">
                                      <p:cBhvr>
                                        <p:cTn id="266" dur="1000"/>
                                        <p:tgtEl>
                                          <p:spTgt spid="78"/>
                                        </p:tgtEl>
                                      </p:cBhvr>
                                    </p:animEffect>
                                    <p:anim calcmode="lin" valueType="num">
                                      <p:cBhvr>
                                        <p:cTn id="267" dur="1000" fill="hold"/>
                                        <p:tgtEl>
                                          <p:spTgt spid="78"/>
                                        </p:tgtEl>
                                        <p:attrNameLst>
                                          <p:attrName>ppt_x</p:attrName>
                                        </p:attrNameLst>
                                      </p:cBhvr>
                                      <p:tavLst>
                                        <p:tav tm="0">
                                          <p:val>
                                            <p:strVal val="#ppt_x"/>
                                          </p:val>
                                        </p:tav>
                                        <p:tav tm="100000">
                                          <p:val>
                                            <p:strVal val="#ppt_x"/>
                                          </p:val>
                                        </p:tav>
                                      </p:tavLst>
                                    </p:anim>
                                    <p:anim calcmode="lin" valueType="num">
                                      <p:cBhvr>
                                        <p:cTn id="26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3" grpId="0"/>
      <p:bldP spid="14" grpId="0"/>
      <p:bldP spid="15" grpId="0"/>
      <p:bldP spid="16" grpId="0"/>
      <p:bldP spid="17" grpId="0"/>
      <p:bldP spid="18" grpId="0"/>
      <p:bldP spid="19" grpId="0"/>
      <p:bldP spid="20" grpId="0"/>
      <p:bldP spid="21" grpId="0"/>
      <p:bldP spid="27" grpId="0"/>
      <p:bldP spid="28" grpId="0"/>
      <p:bldP spid="33" grpId="0"/>
      <p:bldP spid="34" grpId="0"/>
      <p:bldP spid="40" grpId="0"/>
      <p:bldP spid="41" grpId="0"/>
      <p:bldP spid="42" grpId="0"/>
      <p:bldP spid="46" grpId="0"/>
      <p:bldP spid="47" grpId="0"/>
      <p:bldP spid="52" grpId="0"/>
      <p:bldP spid="53" grpId="0"/>
      <p:bldP spid="58" grpId="0"/>
      <p:bldP spid="59" grpId="0"/>
      <p:bldP spid="59" grpId="1"/>
      <p:bldP spid="64" grpId="0"/>
      <p:bldP spid="64" grpId="1"/>
      <p:bldP spid="3" grpId="0"/>
      <p:bldP spid="24" grpId="0"/>
      <p:bldP spid="24" grpId="1"/>
      <p:bldP spid="76" grpId="0"/>
      <p:bldP spid="76" grpId="1"/>
      <p:bldP spid="26" grpId="0"/>
      <p:bldP spid="77" grpId="0"/>
      <p:bldP spid="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147" name="Google Shape;2147;p38"/>
          <p:cNvSpPr txBox="1">
            <a:spLocks noGrp="1"/>
          </p:cNvSpPr>
          <p:nvPr>
            <p:ph type="body" idx="1"/>
          </p:nvPr>
        </p:nvSpPr>
        <p:spPr>
          <a:xfrm>
            <a:off x="1054099" y="1021650"/>
            <a:ext cx="7213601" cy="3577800"/>
          </a:xfrm>
          <a:prstGeom prst="rect">
            <a:avLst/>
          </a:prstGeom>
        </p:spPr>
        <p:txBody>
          <a:bodyPr spcFirstLastPara="1" wrap="square" lIns="91425" tIns="91425" rIns="91425" bIns="91425" anchor="t" anchorCtr="0">
            <a:noAutofit/>
          </a:bodyPr>
          <a:lstStyle/>
          <a:p>
            <a:pPr marL="0" lvl="0" indent="0" algn="ctr">
              <a:buClr>
                <a:schemeClr val="dk1"/>
              </a:buClr>
              <a:buSzPts val="1100"/>
              <a:buNone/>
            </a:pPr>
            <a:r>
              <a:rPr lang="en" sz="3200" dirty="0">
                <a:solidFill>
                  <a:srgbClr val="FFFF00"/>
                </a:solidFill>
                <a:latin typeface="UTM Bienvenue" pitchFamily="18" charset="0"/>
              </a:rPr>
              <a:t>Mối quan hệ giữa các đơn vị đo độ dài:</a:t>
            </a:r>
          </a:p>
          <a:p>
            <a:pPr marL="0" lvl="0" indent="0">
              <a:buClr>
                <a:schemeClr val="dk1"/>
              </a:buClr>
              <a:buSzPts val="1100"/>
              <a:buNone/>
            </a:pPr>
            <a:endParaRPr lang="en" sz="3200" dirty="0">
              <a:latin typeface="UTM Bienvenue" pitchFamily="18" charset="0"/>
            </a:endParaRPr>
          </a:p>
          <a:p>
            <a:pPr marL="0" lvl="0" indent="0" algn="just">
              <a:buClr>
                <a:schemeClr val="dk1"/>
              </a:buClr>
              <a:buSzPts val="1100"/>
              <a:buNone/>
            </a:pPr>
            <a:r>
              <a:rPr lang="en-US" sz="3200" dirty="0" err="1">
                <a:latin typeface="UTM Bienvenue" pitchFamily="18" charset="0"/>
              </a:rPr>
              <a:t>Trong</a:t>
            </a:r>
            <a:r>
              <a:rPr lang="en-US" sz="3200" dirty="0">
                <a:latin typeface="UTM Bienvenue" pitchFamily="18" charset="0"/>
              </a:rPr>
              <a:t> </a:t>
            </a:r>
            <a:r>
              <a:rPr lang="en-US" sz="3200" dirty="0" err="1">
                <a:latin typeface="UTM Bienvenue" pitchFamily="18" charset="0"/>
              </a:rPr>
              <a:t>bảng</a:t>
            </a:r>
            <a:r>
              <a:rPr lang="en-US" sz="3200" dirty="0">
                <a:latin typeface="UTM Bienvenue" pitchFamily="18" charset="0"/>
              </a:rPr>
              <a:t> </a:t>
            </a:r>
            <a:r>
              <a:rPr lang="en-US" sz="3200" dirty="0" err="1">
                <a:latin typeface="UTM Bienvenue" pitchFamily="18" charset="0"/>
              </a:rPr>
              <a:t>đơn</a:t>
            </a:r>
            <a:r>
              <a:rPr lang="en-US" sz="3200" dirty="0">
                <a:latin typeface="UTM Bienvenue" pitchFamily="18" charset="0"/>
              </a:rPr>
              <a:t> </a:t>
            </a:r>
            <a:r>
              <a:rPr lang="en-US" sz="3200" dirty="0" err="1">
                <a:latin typeface="UTM Bienvenue" pitchFamily="18" charset="0"/>
              </a:rPr>
              <a:t>vị</a:t>
            </a:r>
            <a:r>
              <a:rPr lang="en-US" sz="3200" dirty="0">
                <a:latin typeface="UTM Bienvenue" pitchFamily="18" charset="0"/>
              </a:rPr>
              <a:t> </a:t>
            </a:r>
            <a:r>
              <a:rPr lang="en-US" sz="3200" dirty="0" err="1">
                <a:latin typeface="UTM Bienvenue" pitchFamily="18" charset="0"/>
              </a:rPr>
              <a:t>đo</a:t>
            </a:r>
            <a:r>
              <a:rPr lang="en-US" sz="3200" dirty="0">
                <a:latin typeface="UTM Bienvenue" pitchFamily="18" charset="0"/>
              </a:rPr>
              <a:t> </a:t>
            </a:r>
            <a:r>
              <a:rPr lang="en-US" sz="3200" dirty="0" err="1">
                <a:latin typeface="UTM Bienvenue" pitchFamily="18" charset="0"/>
              </a:rPr>
              <a:t>độ</a:t>
            </a:r>
            <a:r>
              <a:rPr lang="en-US" sz="3200" dirty="0">
                <a:latin typeface="UTM Bienvenue" pitchFamily="18" charset="0"/>
              </a:rPr>
              <a:t> </a:t>
            </a:r>
            <a:r>
              <a:rPr lang="en-US" sz="3200" dirty="0" err="1">
                <a:latin typeface="UTM Bienvenue" pitchFamily="18" charset="0"/>
              </a:rPr>
              <a:t>dài</a:t>
            </a:r>
            <a:r>
              <a:rPr lang="en-US" sz="3200" dirty="0">
                <a:latin typeface="UTM Bienvenue" pitchFamily="18" charset="0"/>
              </a:rPr>
              <a:t>, </a:t>
            </a:r>
            <a:r>
              <a:rPr lang="en-US" sz="3200" dirty="0" err="1">
                <a:latin typeface="UTM Bienvenue" pitchFamily="18" charset="0"/>
              </a:rPr>
              <a:t>hai</a:t>
            </a:r>
            <a:r>
              <a:rPr lang="en-US" sz="3200" dirty="0">
                <a:latin typeface="UTM Bienvenue" pitchFamily="18" charset="0"/>
              </a:rPr>
              <a:t> </a:t>
            </a:r>
            <a:r>
              <a:rPr lang="en-US" sz="3200" dirty="0" err="1">
                <a:latin typeface="UTM Bienvenue" pitchFamily="18" charset="0"/>
              </a:rPr>
              <a:t>đơn</a:t>
            </a:r>
            <a:r>
              <a:rPr lang="en-US" sz="3200" dirty="0">
                <a:latin typeface="UTM Bienvenue" pitchFamily="18" charset="0"/>
              </a:rPr>
              <a:t> </a:t>
            </a:r>
            <a:r>
              <a:rPr lang="en-US" sz="3200" dirty="0" err="1">
                <a:latin typeface="UTM Bienvenue" pitchFamily="18" charset="0"/>
              </a:rPr>
              <a:t>vị</a:t>
            </a:r>
            <a:r>
              <a:rPr lang="en-US" sz="3200" dirty="0">
                <a:latin typeface="UTM Bienvenue" pitchFamily="18" charset="0"/>
              </a:rPr>
              <a:t> </a:t>
            </a:r>
            <a:r>
              <a:rPr lang="en-US" sz="3200" dirty="0" err="1">
                <a:latin typeface="UTM Bienvenue" pitchFamily="18" charset="0"/>
              </a:rPr>
              <a:t>đo</a:t>
            </a:r>
            <a:r>
              <a:rPr lang="en-US" sz="3200" dirty="0">
                <a:latin typeface="UTM Bienvenue" pitchFamily="18" charset="0"/>
              </a:rPr>
              <a:t> </a:t>
            </a:r>
            <a:r>
              <a:rPr lang="en-US" sz="3200" dirty="0" err="1">
                <a:latin typeface="UTM Bienvenue" pitchFamily="18" charset="0"/>
              </a:rPr>
              <a:t>liền</a:t>
            </a:r>
            <a:r>
              <a:rPr lang="en-US" sz="3200" dirty="0">
                <a:latin typeface="UTM Bienvenue" pitchFamily="18" charset="0"/>
              </a:rPr>
              <a:t> </a:t>
            </a:r>
            <a:r>
              <a:rPr lang="en-US" sz="3200" dirty="0" err="1">
                <a:latin typeface="UTM Bienvenue" pitchFamily="18" charset="0"/>
              </a:rPr>
              <a:t>kề</a:t>
            </a:r>
            <a:r>
              <a:rPr lang="en-US" sz="3200" dirty="0">
                <a:latin typeface="UTM Bienvenue" pitchFamily="18" charset="0"/>
              </a:rPr>
              <a:t> </a:t>
            </a:r>
            <a:r>
              <a:rPr lang="en-US" sz="3200" dirty="0" err="1">
                <a:latin typeface="UTM Bienvenue" pitchFamily="18" charset="0"/>
              </a:rPr>
              <a:t>nhau</a:t>
            </a:r>
            <a:r>
              <a:rPr lang="en-US" sz="3200" dirty="0">
                <a:latin typeface="UTM Bienvenue" pitchFamily="18" charset="0"/>
              </a:rPr>
              <a:t> </a:t>
            </a:r>
            <a:r>
              <a:rPr lang="en-US" sz="3200" dirty="0" err="1">
                <a:latin typeface="UTM Bienvenue" pitchFamily="18" charset="0"/>
              </a:rPr>
              <a:t>gấp</a:t>
            </a:r>
            <a:r>
              <a:rPr lang="en-US" sz="3200" dirty="0">
                <a:latin typeface="UTM Bienvenue" pitchFamily="18" charset="0"/>
              </a:rPr>
              <a:t> (</a:t>
            </a:r>
            <a:r>
              <a:rPr lang="en-US" sz="3200" dirty="0" err="1">
                <a:latin typeface="UTM Bienvenue" pitchFamily="18" charset="0"/>
              </a:rPr>
              <a:t>hoặc</a:t>
            </a:r>
            <a:r>
              <a:rPr lang="en-US" sz="3200" dirty="0">
                <a:latin typeface="UTM Bienvenue" pitchFamily="18" charset="0"/>
              </a:rPr>
              <a:t> </a:t>
            </a:r>
            <a:r>
              <a:rPr lang="en-US" sz="3200" dirty="0" err="1">
                <a:latin typeface="UTM Bienvenue" pitchFamily="18" charset="0"/>
              </a:rPr>
              <a:t>kém</a:t>
            </a:r>
            <a:r>
              <a:rPr lang="en-US" sz="3200" dirty="0">
                <a:latin typeface="UTM Bienvenue" pitchFamily="18" charset="0"/>
              </a:rPr>
              <a:t>) </a:t>
            </a:r>
            <a:r>
              <a:rPr lang="en-US" sz="3200" dirty="0" err="1">
                <a:latin typeface="UTM Bienvenue" pitchFamily="18" charset="0"/>
              </a:rPr>
              <a:t>nhau</a:t>
            </a:r>
            <a:r>
              <a:rPr lang="en-US" sz="3200" dirty="0">
                <a:latin typeface="UTM Bienvenue" pitchFamily="18" charset="0"/>
              </a:rPr>
              <a:t> 10 </a:t>
            </a:r>
            <a:r>
              <a:rPr lang="en-US" sz="3200" dirty="0" err="1">
                <a:latin typeface="UTM Bienvenue" pitchFamily="18" charset="0"/>
              </a:rPr>
              <a:t>lần</a:t>
            </a:r>
            <a:r>
              <a:rPr lang="en-US" sz="3200" dirty="0">
                <a:latin typeface="UTM Bienvenue" pitchFamily="18" charset="0"/>
              </a:rPr>
              <a:t>. </a:t>
            </a:r>
            <a:endParaRPr sz="3200" dirty="0">
              <a:latin typeface="UTM Bienvenue" pitchFamily="18" charset="0"/>
            </a:endParaRPr>
          </a:p>
        </p:txBody>
      </p:sp>
      <p:sp>
        <p:nvSpPr>
          <p:cNvPr id="2148" name="Google Shape;2148;p38"/>
          <p:cNvSpPr/>
          <p:nvPr/>
        </p:nvSpPr>
        <p:spPr>
          <a:xfrm rot="3022529">
            <a:off x="265937" y="2749543"/>
            <a:ext cx="482237" cy="50075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655705592_1_1"/>
</p:tagLst>
</file>

<file path=ppt/tags/tag2.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655705596_1_1"/>
</p:tagLst>
</file>

<file path=ppt/tags/tag3.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655705592_1_1"/>
</p:tagLst>
</file>

<file path=ppt/tags/tag4.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655705596_1_1"/>
</p:tagLst>
</file>

<file path=ppt/theme/theme1.xml><?xml version="1.0" encoding="utf-8"?>
<a:theme xmlns:a="http://schemas.openxmlformats.org/drawingml/2006/main" name="Math Subject for Elementary - 3rd Grade: Practice Standards by Slidesgo">
  <a:themeElements>
    <a:clrScheme name="Simple Light">
      <a:dk1>
        <a:srgbClr val="313131"/>
      </a:dk1>
      <a:lt1>
        <a:srgbClr val="FFFFFF"/>
      </a:lt1>
      <a:dk2>
        <a:srgbClr val="FCE888"/>
      </a:dk2>
      <a:lt2>
        <a:srgbClr val="48B3B1"/>
      </a:lt2>
      <a:accent1>
        <a:srgbClr val="36A29F"/>
      </a:accent1>
      <a:accent2>
        <a:srgbClr val="26CECB"/>
      </a:accent2>
      <a:accent3>
        <a:srgbClr val="FCC394"/>
      </a:accent3>
      <a:accent4>
        <a:srgbClr val="BBDB78"/>
      </a:accent4>
      <a:accent5>
        <a:srgbClr val="FF8B9C"/>
      </a:accent5>
      <a:accent6>
        <a:srgbClr val="EFEDEE"/>
      </a:accent6>
      <a:hlink>
        <a:srgbClr val="FCE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364</TotalTime>
  <Words>705</Words>
  <Application>Microsoft Office PowerPoint</Application>
  <PresentationFormat>On-screen Show (16:9)</PresentationFormat>
  <Paragraphs>166</Paragraphs>
  <Slides>17</Slides>
  <Notes>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17</vt:i4>
      </vt:variant>
    </vt:vector>
  </HeadingPairs>
  <TitlesOfParts>
    <vt:vector size="31" baseType="lpstr">
      <vt:lpstr>Arial</vt:lpstr>
      <vt:lpstr>UTM Ambrose</vt:lpstr>
      <vt:lpstr>UTM Bienvenue</vt:lpstr>
      <vt:lpstr>Catamaran</vt:lpstr>
      <vt:lpstr>Cambria Math</vt:lpstr>
      <vt:lpstr>Alfa Slab One</vt:lpstr>
      <vt:lpstr>Dosis</vt:lpstr>
      <vt:lpstr>Times New Roman</vt:lpstr>
      <vt:lpstr>UTM Karate</vt:lpstr>
      <vt:lpstr>UTM Mother</vt:lpstr>
      <vt:lpstr>UTM Alpine KT</vt:lpstr>
      <vt:lpstr>HP001 4 hàng</vt:lpstr>
      <vt:lpstr>Catamaran Medium</vt:lpstr>
      <vt:lpstr>Math Subject for Elementary - 3rd Grade: Practice Standards by Slidesgo</vt:lpstr>
      <vt:lpstr>PowerPoint Presentation</vt:lpstr>
      <vt:lpstr>PowerPoint Presentation</vt:lpstr>
      <vt:lpstr>PowerPoint Presentation</vt:lpstr>
      <vt:lpstr>PowerPoint Presentation</vt:lpstr>
      <vt:lpstr>PowerPoint Presentation</vt:lpstr>
      <vt:lpstr>PowerPoint Presentation</vt:lpstr>
      <vt:lpstr>EduFive</vt:lpstr>
      <vt:lpstr>PowerPoint Presentation</vt:lpstr>
      <vt:lpstr>PowerPoint Presentation</vt:lpstr>
      <vt:lpstr>PowerPoint Presentation</vt:lpstr>
      <vt:lpstr>PowerPoint Presentation</vt:lpstr>
      <vt:lpstr>PowerPoint Presentation</vt:lpstr>
      <vt:lpstr>PowerPoint Presentation</vt:lpstr>
      <vt:lpstr>Củng cố</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Subject for Elementary: Practice Standards</dc:title>
  <dc:creator>NguyenHuyThienTho</dc:creator>
  <cp:lastModifiedBy>84982722506</cp:lastModifiedBy>
  <cp:revision>41</cp:revision>
  <dcterms:modified xsi:type="dcterms:W3CDTF">2022-09-26T16:03:07Z</dcterms:modified>
</cp:coreProperties>
</file>