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1" r:id="rId2"/>
    <p:sldId id="256" r:id="rId3"/>
    <p:sldId id="273" r:id="rId4"/>
    <p:sldId id="272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6600"/>
    <a:srgbClr val="792D16"/>
    <a:srgbClr val="FFBF1F"/>
    <a:srgbClr val="5B9BD5"/>
    <a:srgbClr val="FF8D6F"/>
    <a:srgbClr val="98DAC4"/>
    <a:srgbClr val="DDF3FF"/>
    <a:srgbClr val="FEC453"/>
    <a:srgbClr val="DFD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5" autoAdjust="0"/>
    <p:restoredTop sz="79250" autoAdjust="0"/>
  </p:normalViewPr>
  <p:slideViewPr>
    <p:cSldViewPr snapToGrid="0">
      <p:cViewPr varScale="1">
        <p:scale>
          <a:sx n="53" d="100"/>
          <a:sy n="53" d="100"/>
        </p:scale>
        <p:origin x="11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BE1D7-C8D9-4576-870B-130F261BC46B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957D9-99B4-4C11-8EFB-96EC0286331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4319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8957D9-99B4-4C11-8EFB-96EC02863311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3988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1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6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8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6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9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7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0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6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4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F0214-E0F6-43FB-915A-937A2633A832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3E6B1-6D0E-49C7-9FA6-A7B266E5B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0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4C10E8-5E0D-424E-B954-AB9FFE362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WordArt 2">
            <a:extLst>
              <a:ext uri="{FF2B5EF4-FFF2-40B4-BE49-F238E27FC236}">
                <a16:creationId xmlns:a16="http://schemas.microsoft.com/office/drawing/2014/main" id="{4A8777F6-17B4-484C-B6CD-D94BC359786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9433" y="883552"/>
            <a:ext cx="4648200" cy="874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 LÀM VĂN </a:t>
            </a:r>
          </a:p>
        </p:txBody>
      </p:sp>
      <p:sp>
        <p:nvSpPr>
          <p:cNvPr id="9" name="WordArt 3">
            <a:extLst>
              <a:ext uri="{FF2B5EF4-FFF2-40B4-BE49-F238E27FC236}">
                <a16:creationId xmlns:a16="http://schemas.microsoft.com/office/drawing/2014/main" id="{287596FF-0D56-4081-BF78-DE0199BD755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8598" y="2641816"/>
            <a:ext cx="6210300" cy="15743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64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 CẢNH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(KIỂM TRA VIẾT)</a:t>
            </a:r>
          </a:p>
        </p:txBody>
      </p:sp>
    </p:spTree>
    <p:extLst>
      <p:ext uri="{BB962C8B-B14F-4D97-AF65-F5344CB8AC3E}">
        <p14:creationId xmlns:p14="http://schemas.microsoft.com/office/powerpoint/2010/main" val="25694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7656557-4124-4ABB-AFDA-BE451D27C164}"/>
              </a:ext>
            </a:extLst>
          </p:cNvPr>
          <p:cNvSpPr txBox="1">
            <a:spLocks/>
          </p:cNvSpPr>
          <p:nvPr/>
        </p:nvSpPr>
        <p:spPr>
          <a:xfrm>
            <a:off x="2667000" y="3066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D850129D-DAAB-4309-AD0B-C190EEE04719}"/>
              </a:ext>
            </a:extLst>
          </p:cNvPr>
          <p:cNvSpPr/>
          <p:nvPr/>
        </p:nvSpPr>
        <p:spPr>
          <a:xfrm>
            <a:off x="332250" y="1966295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E371B3-5E4A-4630-9B92-26A5C7A820BC}"/>
              </a:ext>
            </a:extLst>
          </p:cNvPr>
          <p:cNvSpPr txBox="1"/>
          <p:nvPr/>
        </p:nvSpPr>
        <p:spPr>
          <a:xfrm>
            <a:off x="1012873" y="1817226"/>
            <a:ext cx="10500422" cy="1637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A90CD7-EF7C-4561-89BB-6D24A618F794}"/>
              </a:ext>
            </a:extLst>
          </p:cNvPr>
          <p:cNvSpPr txBox="1"/>
          <p:nvPr/>
        </p:nvSpPr>
        <p:spPr>
          <a:xfrm>
            <a:off x="1012873" y="3961432"/>
            <a:ext cx="1085705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lẽ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chân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tạo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b="1" dirty="0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66BBEECF-BDD5-49A4-A6EE-7492501F3D37}"/>
              </a:ext>
            </a:extLst>
          </p:cNvPr>
          <p:cNvSpPr/>
          <p:nvPr/>
        </p:nvSpPr>
        <p:spPr>
          <a:xfrm>
            <a:off x="347332" y="4052512"/>
            <a:ext cx="670449" cy="402616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079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3791CBDA-8460-422E-BDBE-129AEB5C3968}"/>
              </a:ext>
            </a:extLst>
          </p:cNvPr>
          <p:cNvSpPr txBox="1">
            <a:spLocks noChangeArrowheads="1"/>
          </p:cNvSpPr>
          <p:nvPr/>
        </p:nvSpPr>
        <p:spPr>
          <a:xfrm>
            <a:off x="495300" y="816142"/>
            <a:ext cx="10984831" cy="3733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00FFFF"/>
              </a:buClr>
            </a:pP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algn="l">
              <a:buClr>
                <a:srgbClr val="00FFFF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(hay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rẩy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>
              <a:buClr>
                <a:srgbClr val="00FFFF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Clr>
                <a:srgbClr val="00FFFF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14608771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3829B23-6617-4BC6-9D8C-539D1CDF6B1E}"/>
              </a:ext>
            </a:extLst>
          </p:cNvPr>
          <p:cNvSpPr txBox="1">
            <a:spLocks/>
          </p:cNvSpPr>
          <p:nvPr/>
        </p:nvSpPr>
        <p:spPr>
          <a:xfrm>
            <a:off x="1316604" y="152068"/>
            <a:ext cx="9382760" cy="81177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9431B90-D1CB-49F1-BA85-BAE2C1590A03}"/>
              </a:ext>
            </a:extLst>
          </p:cNvPr>
          <p:cNvSpPr txBox="1">
            <a:spLocks noChangeArrowheads="1"/>
          </p:cNvSpPr>
          <p:nvPr/>
        </p:nvSpPr>
        <p:spPr>
          <a:xfrm>
            <a:off x="453189" y="1305042"/>
            <a:ext cx="6970295" cy="868362"/>
          </a:xfrm>
          <a:prstGeom prst="rect">
            <a:avLst/>
          </a:prstGeom>
        </p:spPr>
        <p:txBody>
          <a:bodyPr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Xác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định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yêu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cầu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đề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000" b="1" i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</a:t>
            </a:r>
            <a:r>
              <a:rPr lang="en-US" sz="4000" b="1" i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069E764-D6C3-49B2-A9B8-4FE252E2B6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69764" y="2514600"/>
            <a:ext cx="8229600" cy="2209800"/>
          </a:xfrm>
        </p:spPr>
        <p:txBody>
          <a:bodyPr/>
          <a:lstStyle/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Clr>
                <a:srgbClr val="00FFFF"/>
              </a:buClr>
              <a:buSzTx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449952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51FED5-6FC7-4981-B88E-70A294739A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E4BEFC8-6BB6-4C03-A37E-0D2EFB85925A}"/>
              </a:ext>
            </a:extLst>
          </p:cNvPr>
          <p:cNvSpPr txBox="1">
            <a:spLocks/>
          </p:cNvSpPr>
          <p:nvPr/>
        </p:nvSpPr>
        <p:spPr>
          <a:xfrm>
            <a:off x="1196288" y="2269626"/>
            <a:ext cx="9382760" cy="81177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VIẾT VĂN</a:t>
            </a:r>
          </a:p>
        </p:txBody>
      </p:sp>
    </p:spTree>
    <p:extLst>
      <p:ext uri="{BB962C8B-B14F-4D97-AF65-F5344CB8AC3E}">
        <p14:creationId xmlns:p14="http://schemas.microsoft.com/office/powerpoint/2010/main" val="429124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34D1A-ECD5-41B2-8016-B22805655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36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155</Words>
  <Application>Microsoft Office PowerPoint</Application>
  <PresentationFormat>Widescreen</PresentationFormat>
  <Paragraphs>18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noi ha</cp:lastModifiedBy>
  <cp:revision>38</cp:revision>
  <dcterms:created xsi:type="dcterms:W3CDTF">2020-09-10T08:02:29Z</dcterms:created>
  <dcterms:modified xsi:type="dcterms:W3CDTF">2021-09-21T08:28:10Z</dcterms:modified>
</cp:coreProperties>
</file>