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7" r:id="rId3"/>
    <p:sldId id="272" r:id="rId4"/>
    <p:sldId id="289" r:id="rId5"/>
    <p:sldId id="258" r:id="rId6"/>
    <p:sldId id="274" r:id="rId7"/>
    <p:sldId id="275" r:id="rId8"/>
    <p:sldId id="291" r:id="rId9"/>
    <p:sldId id="276" r:id="rId10"/>
    <p:sldId id="293" r:id="rId11"/>
    <p:sldId id="294" r:id="rId12"/>
    <p:sldId id="277" r:id="rId13"/>
    <p:sldId id="278" r:id="rId14"/>
    <p:sldId id="296" r:id="rId15"/>
    <p:sldId id="299" r:id="rId16"/>
    <p:sldId id="298" r:id="rId17"/>
    <p:sldId id="300" r:id="rId18"/>
    <p:sldId id="301" r:id="rId19"/>
    <p:sldId id="302" r:id="rId20"/>
    <p:sldId id="303" r:id="rId21"/>
    <p:sldId id="304" r:id="rId22"/>
    <p:sldId id="30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8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15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6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4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0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7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6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1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3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4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779A0-AD09-4F0D-9C61-34474ECBEFE7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5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779A0-AD09-4F0D-9C61-34474ECBEFE7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6B6F1-1020-4B30-8CDC-0F3B26588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slide" Target="slide13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12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15.png"/><Relationship Id="rId5" Type="http://schemas.openxmlformats.org/officeDocument/2006/relationships/audio" Target="../media/audio2.wav"/><Relationship Id="rId1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12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15.png"/><Relationship Id="rId5" Type="http://schemas.openxmlformats.org/officeDocument/2006/relationships/audio" Target="../media/audio2.wav"/><Relationship Id="rId1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12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15.png"/><Relationship Id="rId5" Type="http://schemas.openxmlformats.org/officeDocument/2006/relationships/audio" Target="../media/audio2.wav"/><Relationship Id="rId1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4.wav"/><Relationship Id="rId12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15.png"/><Relationship Id="rId5" Type="http://schemas.openxmlformats.org/officeDocument/2006/relationships/audio" Target="../media/audio2.wav"/><Relationship Id="rId1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1513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555" y="2590800"/>
            <a:ext cx="8560526" cy="225769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</a:pPr>
            <a:r>
              <a:rPr lang="en-US" sz="5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br>
              <a:rPr lang="en-US" sz="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5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CD6D537-E195-47E9-8C1F-BE40E62D4E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5924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479383" cy="799446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175" y="90085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2224040" y="247430"/>
            <a:ext cx="84852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3" name="Rectangle 2"/>
          <p:cNvSpPr/>
          <p:nvPr/>
        </p:nvSpPr>
        <p:spPr>
          <a:xfrm>
            <a:off x="827314" y="2010055"/>
            <a:ext cx="8098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5569" y="2937657"/>
            <a:ext cx="69220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8408720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9383" cy="7994469"/>
          </a:xfrm>
        </p:spPr>
      </p:pic>
      <p:pic>
        <p:nvPicPr>
          <p:cNvPr id="75780" name="Picture 4" descr="luoc do song ngoi vie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72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6" descr="duong-b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2209801"/>
            <a:ext cx="1450975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6400800" y="2133601"/>
            <a:ext cx="3962400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53975" indent="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+ </a:t>
            </a:r>
            <a:r>
              <a:rPr lang="en-US" altLang="en-US" sz="32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Bắc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3200" dirty="0">
                <a:latin typeface="Times New Roman" panose="02020603050405020304" pitchFamily="18" charset="0"/>
              </a:rPr>
              <a:t> Nam, </a:t>
            </a:r>
            <a:r>
              <a:rPr lang="en-US" altLang="en-US" sz="32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liền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3200" dirty="0">
                <a:latin typeface="Times New Roman" panose="02020603050405020304" pitchFamily="18" charset="0"/>
              </a:rPr>
              <a:t> ta </a:t>
            </a:r>
            <a:r>
              <a:rPr lang="en-US" altLang="en-US" sz="3200" dirty="0" err="1">
                <a:latin typeface="Times New Roman" panose="02020603050405020304" pitchFamily="18" charset="0"/>
              </a:rPr>
              <a:t>dài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bao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3200" dirty="0">
                <a:latin typeface="Times New Roman" panose="02020603050405020304" pitchFamily="18" charset="0"/>
              </a:rPr>
              <a:t> km?</a:t>
            </a:r>
          </a:p>
        </p:txBody>
      </p:sp>
      <p:sp>
        <p:nvSpPr>
          <p:cNvPr id="97310" name="Line 30"/>
          <p:cNvSpPr>
            <a:spLocks noChangeShapeType="1"/>
          </p:cNvSpPr>
          <p:nvPr/>
        </p:nvSpPr>
        <p:spPr bwMode="auto">
          <a:xfrm>
            <a:off x="2941638" y="166689"/>
            <a:ext cx="182562" cy="64023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311" name="Text Box 31"/>
          <p:cNvSpPr txBox="1">
            <a:spLocks noChangeArrowheads="1"/>
          </p:cNvSpPr>
          <p:nvPr/>
        </p:nvSpPr>
        <p:spPr bwMode="auto">
          <a:xfrm rot="16200000">
            <a:off x="1699419" y="2948781"/>
            <a:ext cx="19050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1650 km</a:t>
            </a:r>
          </a:p>
        </p:txBody>
      </p:sp>
      <p:sp>
        <p:nvSpPr>
          <p:cNvPr id="97316" name="Text Box 36"/>
          <p:cNvSpPr txBox="1">
            <a:spLocks noChangeArrowheads="1"/>
          </p:cNvSpPr>
          <p:nvPr/>
        </p:nvSpPr>
        <p:spPr bwMode="auto">
          <a:xfrm>
            <a:off x="6400800" y="4648201"/>
            <a:ext cx="39624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53975" indent="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+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Nơi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hẹp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nhất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3200" dirty="0">
                <a:latin typeface="Times New Roman" panose="02020603050405020304" pitchFamily="18" charset="0"/>
              </a:rPr>
              <a:t> ta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bao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nhiêu</a:t>
            </a:r>
            <a:r>
              <a:rPr lang="en-US" altLang="en-US" sz="3200" dirty="0">
                <a:latin typeface="Times New Roman" panose="02020603050405020304" pitchFamily="18" charset="0"/>
              </a:rPr>
              <a:t> km?</a:t>
            </a:r>
          </a:p>
        </p:txBody>
      </p:sp>
      <p:sp>
        <p:nvSpPr>
          <p:cNvPr id="97312" name="Line 32"/>
          <p:cNvSpPr>
            <a:spLocks noChangeShapeType="1"/>
          </p:cNvSpPr>
          <p:nvPr/>
        </p:nvSpPr>
        <p:spPr bwMode="auto">
          <a:xfrm flipV="1">
            <a:off x="3403600" y="2876550"/>
            <a:ext cx="228600" cy="15240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7313" name="Text Box 33"/>
          <p:cNvSpPr txBox="1">
            <a:spLocks noChangeArrowheads="1"/>
          </p:cNvSpPr>
          <p:nvPr/>
        </p:nvSpPr>
        <p:spPr bwMode="auto">
          <a:xfrm rot="18979318">
            <a:off x="3327400" y="2762251"/>
            <a:ext cx="1905000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Đồng</a:t>
            </a:r>
            <a:r>
              <a:rPr lang="en-US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Hới</a:t>
            </a:r>
            <a:endParaRPr lang="en-US" sz="32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&lt; 50 km</a:t>
            </a: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400800" y="228600"/>
            <a:ext cx="39624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53975" indent="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+ </a:t>
            </a:r>
            <a:r>
              <a:rPr lang="en-US" altLang="en-US" sz="32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liền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3200" dirty="0">
                <a:latin typeface="Times New Roman" panose="02020603050405020304" pitchFamily="18" charset="0"/>
              </a:rPr>
              <a:t> ta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giống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gì</a:t>
            </a:r>
            <a:r>
              <a:rPr lang="en-US" altLang="en-US" sz="3200" dirty="0"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8064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97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97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97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7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7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9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animBg="1"/>
      <p:bldP spid="97311" grpId="0"/>
      <p:bldP spid="97316" grpId="0" animBg="1"/>
      <p:bldP spid="97313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9" y="-108857"/>
            <a:ext cx="12479383" cy="7994469"/>
          </a:xfrm>
        </p:spPr>
      </p:pic>
      <p:sp>
        <p:nvSpPr>
          <p:cNvPr id="4" name="Rectangle 3"/>
          <p:cNvSpPr/>
          <p:nvPr/>
        </p:nvSpPr>
        <p:spPr>
          <a:xfrm>
            <a:off x="2224040" y="266003"/>
            <a:ext cx="84852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1229" y="1492902"/>
            <a:ext cx="10232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dạng </a:t>
            </a:r>
            <a:r>
              <a:rPr lang="vi-VN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đất liền </a:t>
            </a:r>
            <a:r>
              <a:rPr lang="vi-VN" alt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 hình chữ  S</a:t>
            </a:r>
            <a:r>
              <a:rPr lang="vi-VN" altLang="en-US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121228" y="1908400"/>
            <a:ext cx="102325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1650 km</a:t>
            </a:r>
            <a:endParaRPr lang="en-US" sz="3000" b="1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1229" y="2749590"/>
            <a:ext cx="102325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alt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Hới</a:t>
            </a:r>
            <a:r>
              <a:rPr lang="en-US" alt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km.</a:t>
            </a:r>
          </a:p>
        </p:txBody>
      </p:sp>
      <p:sp>
        <p:nvSpPr>
          <p:cNvPr id="9" name="Rectangle 8"/>
          <p:cNvSpPr/>
          <p:nvPr/>
        </p:nvSpPr>
        <p:spPr>
          <a:xfrm>
            <a:off x="1121230" y="4095001"/>
            <a:ext cx="102325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330.000 km</a:t>
            </a:r>
            <a:r>
              <a:rPr lang="en-US" altLang="en-US" sz="3000" b="1" u="sng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3410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9383" cy="7994469"/>
          </a:xfrm>
        </p:spPr>
      </p:pic>
      <p:sp>
        <p:nvSpPr>
          <p:cNvPr id="4" name="Rectangle 3"/>
          <p:cNvSpPr/>
          <p:nvPr/>
        </p:nvSpPr>
        <p:spPr>
          <a:xfrm>
            <a:off x="2224040" y="266003"/>
            <a:ext cx="84852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3" name="Rectangle 2"/>
          <p:cNvSpPr/>
          <p:nvPr/>
        </p:nvSpPr>
        <p:spPr>
          <a:xfrm>
            <a:off x="968829" y="2828836"/>
            <a:ext cx="83384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Nam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S.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1650 km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km.</a:t>
            </a:r>
          </a:p>
        </p:txBody>
      </p:sp>
      <p:sp>
        <p:nvSpPr>
          <p:cNvPr id="6" name="Right Arrow 5"/>
          <p:cNvSpPr/>
          <p:nvPr/>
        </p:nvSpPr>
        <p:spPr>
          <a:xfrm>
            <a:off x="707571" y="1371600"/>
            <a:ext cx="925286" cy="81642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22798" y="1492902"/>
            <a:ext cx="28379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 LUẬN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630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5"/>
            <a:ext cx="12192000" cy="7615131"/>
          </a:xfrm>
          <a:prstGeom prst="rect">
            <a:avLst/>
          </a:prstGeom>
        </p:spPr>
      </p:pic>
      <p:graphicFrame>
        <p:nvGraphicFramePr>
          <p:cNvPr id="60458" name="Group 4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87767609"/>
              </p:ext>
            </p:extLst>
          </p:nvPr>
        </p:nvGraphicFramePr>
        <p:xfrm>
          <a:off x="685800" y="831781"/>
          <a:ext cx="8077200" cy="4331072"/>
        </p:xfrm>
        <a:graphic>
          <a:graphicData uri="http://schemas.openxmlformats.org/drawingml/2006/table">
            <a:tbl>
              <a:tblPr/>
              <a:tblGrid>
                <a:gridCol w="472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8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kumimoji="0" lang="en-US" sz="3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km</a:t>
                      </a:r>
                      <a:r>
                        <a:rPr kumimoji="0" lang="en-US" sz="3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sz="3000" b="1" i="0" u="none" strike="noStrike" cap="none" normalizeH="0" baseline="-25000" dirty="0">
                        <a:ln>
                          <a:noFill/>
                        </a:ln>
                        <a:solidFill>
                          <a:srgbClr val="CC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Trung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Quốc</a:t>
                      </a:r>
                      <a:endParaRPr kumimoji="0" lang="en-US" sz="3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9597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kumimoji="0" lang="en-US" sz="3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Nam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3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Lào</a:t>
                      </a:r>
                      <a:endParaRPr kumimoji="0" lang="en-US" sz="3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63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Cam-</a:t>
                      </a:r>
                      <a:r>
                        <a:rPr kumimoji="0" lang="en-US" sz="3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</a:t>
                      </a: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-chia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</a:t>
                      </a:r>
                    </a:p>
                  </a:txBody>
                  <a:tcPr marL="112222" marR="112222" marT="45723" marB="45723" anchor="ctr" anchorCtr="1" horzOverflow="overflow">
                    <a:lnL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800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365" name="TextBox 5"/>
          <p:cNvSpPr txBox="1">
            <a:spLocks noChangeArrowheads="1"/>
          </p:cNvSpPr>
          <p:nvPr/>
        </p:nvSpPr>
        <p:spPr bwMode="auto">
          <a:xfrm>
            <a:off x="609600" y="5329976"/>
            <a:ext cx="8229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</a:p>
        </p:txBody>
      </p:sp>
      <p:sp>
        <p:nvSpPr>
          <p:cNvPr id="60459" name="Text Box 43"/>
          <p:cNvSpPr txBox="1">
            <a:spLocks noChangeArrowheads="1"/>
          </p:cNvSpPr>
          <p:nvPr/>
        </p:nvSpPr>
        <p:spPr bwMode="auto">
          <a:xfrm>
            <a:off x="1796143" y="-37016"/>
            <a:ext cx="5562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4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4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sz="4000" b="1" u="sng" dirty="0">
                <a:solidFill>
                  <a:srgbClr val="FFFF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8934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9383" cy="7994469"/>
          </a:xfrm>
        </p:spPr>
      </p:pic>
      <p:sp>
        <p:nvSpPr>
          <p:cNvPr id="4" name="Rectangle 3"/>
          <p:cNvSpPr/>
          <p:nvPr/>
        </p:nvSpPr>
        <p:spPr>
          <a:xfrm>
            <a:off x="2224040" y="266003"/>
            <a:ext cx="84852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3" name="Rectangle 2"/>
          <p:cNvSpPr/>
          <p:nvPr/>
        </p:nvSpPr>
        <p:spPr>
          <a:xfrm>
            <a:off x="446314" y="2055813"/>
            <a:ext cx="96229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So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Cam-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-chia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Nam: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Cam-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-chia  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1545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9383" cy="7994469"/>
          </a:xfrm>
        </p:spPr>
      </p:pic>
      <p:sp>
        <p:nvSpPr>
          <p:cNvPr id="4" name="Rectangle 3"/>
          <p:cNvSpPr/>
          <p:nvPr/>
        </p:nvSpPr>
        <p:spPr>
          <a:xfrm>
            <a:off x="2224040" y="266003"/>
            <a:ext cx="84852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012371" y="1690688"/>
            <a:ext cx="1211669" cy="80214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199" y="2828836"/>
            <a:ext cx="87194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b="1" i="1" dirty="0">
                <a:solidFill>
                  <a:schemeClr val="bg1"/>
                </a:solidFill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nằm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bán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đảo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thuộc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vực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Á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gồm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liền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biển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giống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vùng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biển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rộng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lớn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thuộc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Biển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đảo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quần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đảo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98211" y="1701870"/>
            <a:ext cx="2634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GHI NHỚ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71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43DF43-B6F7-425E-8276-999CE3FBE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Ghen-Co-Vy-MIN-ERIK">
            <a:hlinkClick r:id="" action="ppaction://media"/>
            <a:extLst>
              <a:ext uri="{FF2B5EF4-FFF2-40B4-BE49-F238E27FC236}">
                <a16:creationId xmlns:a16="http://schemas.microsoft.com/office/drawing/2014/main" id="{A165C587-C185-454F-9968-B20130E6B81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367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6121" y="6373542"/>
            <a:ext cx="609600" cy="609600"/>
          </a:xfrm>
          <a:prstGeom prst="rect">
            <a:avLst/>
          </a:prstGeom>
        </p:spPr>
      </p:pic>
      <p:pic>
        <p:nvPicPr>
          <p:cNvPr id="31" name="Picture 30">
            <a:hlinkClick r:id="rId6" action="ppaction://hlinksldjump"/>
            <a:extLst>
              <a:ext uri="{FF2B5EF4-FFF2-40B4-BE49-F238E27FC236}">
                <a16:creationId xmlns:a16="http://schemas.microsoft.com/office/drawing/2014/main" id="{80E3ADB4-6837-4F51-B3B2-FB7C939C4BE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5" t="62197" r="38456" b="16132"/>
          <a:stretch/>
        </p:blipFill>
        <p:spPr>
          <a:xfrm>
            <a:off x="4645531" y="2861627"/>
            <a:ext cx="2657098" cy="127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9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2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2B5267-2B5C-4621-8EBE-9A6426887C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" y="0"/>
            <a:ext cx="12192000" cy="73816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3356" y="3246400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1927228" y="3111463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87088" y="3625103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601380" y="3162674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8769" y="1774019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751023" y="1354712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408" y="3371271"/>
            <a:ext cx="7023414" cy="38034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270377" y="5084044"/>
            <a:ext cx="2017058" cy="534568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166676" y="3844656"/>
            <a:ext cx="4163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r>
              <a:rPr lang="vi-V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310334" y="5791200"/>
            <a:ext cx="1977101" cy="55077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439158" y="5084044"/>
            <a:ext cx="1860250" cy="534568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439158" y="5800165"/>
            <a:ext cx="1860250" cy="55077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802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  <p:pic>
        <p:nvPicPr>
          <p:cNvPr id="29" name="Tieng-chuong-het-gio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845685" y="3397885"/>
            <a:ext cx="487363" cy="487363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520440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520440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520440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520440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20440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536218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579072" y="334137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3702241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38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6875 -0.13935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-7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125 -0.38217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25" y="-19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5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6915 -0.13194 " pathEditMode="relative" rAng="0" ptsTypes="AA">
                                      <p:cBhvr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6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50"/>
                            </p:stCondLst>
                            <p:childTnLst>
                              <p:par>
                                <p:cTn id="14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  <p:bldP spid="31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0F6648-1968-40F7-86D2-D5EF6F85FA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4868" y="4456052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105466" y="4321115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948" y="1034894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1878240" y="572465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0807" y="572465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723061" y="153158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080" y="3594847"/>
            <a:ext cx="6741543" cy="3650772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405707" y="4975412"/>
            <a:ext cx="2014359" cy="64320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cs typeface="Arial" panose="020B0604020202020204" pitchFamily="34" charset="0"/>
              </a:rPr>
              <a:t>A.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630000 km</a:t>
            </a:r>
            <a:r>
              <a:rPr lang="en-US" sz="14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306235" y="3863789"/>
            <a:ext cx="4023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km2?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405707" y="5713137"/>
            <a:ext cx="2033450" cy="637802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cs typeface="Arial" panose="020B0604020202020204" pitchFamily="34" charset="0"/>
              </a:rPr>
              <a:t>C.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430000 km</a:t>
            </a:r>
            <a:r>
              <a:rPr lang="en-US" sz="14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420067" y="4973977"/>
            <a:ext cx="1676342" cy="644635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cs typeface="Arial" panose="020B0604020202020204" pitchFamily="34" charset="0"/>
              </a:rPr>
              <a:t>B.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530000 km</a:t>
            </a:r>
            <a:r>
              <a:rPr lang="en-US" sz="14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439157" y="5713137"/>
            <a:ext cx="1657251" cy="637802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cs typeface="Arial" panose="020B0604020202020204" pitchFamily="34" charset="0"/>
              </a:rPr>
              <a:t>D. 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330000 km</a:t>
            </a:r>
            <a:r>
              <a:rPr lang="en-US" sz="14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1300" b="1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  <p:pic>
        <p:nvPicPr>
          <p:cNvPr id="20" name="Tieng-chuong-het-gio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777672" y="1295053"/>
            <a:ext cx="487363" cy="48736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25173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23858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08920" y="59730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94483" y="59730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37795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180045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208920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950037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38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075 -0.50972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2" y="-2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"/>
                            </p:stCondLst>
                            <p:childTnLst>
                              <p:par>
                                <p:cTn id="9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0248 -0.58495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17" y="-29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5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1849 0.02315 " pathEditMode="relative" rAng="0" ptsTypes="AA">
                                      <p:cBhvr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50"/>
                            </p:stCondLst>
                            <p:childTnLst>
                              <p:par>
                                <p:cTn id="14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2" y="275499"/>
            <a:ext cx="10688160" cy="6012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50258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D09DE4-8337-440A-B39F-F770F4C7BF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4" y="165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6966" y="1852454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237564" y="1717517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5679" y="1106965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6359971" y="644536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8740" y="5033803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540994" y="4614496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717416" y="5170198"/>
            <a:ext cx="1691476" cy="54032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717416" y="4068381"/>
            <a:ext cx="3612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vi-V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giáp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717416" y="5902690"/>
            <a:ext cx="1691476" cy="523136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562075" y="5170198"/>
            <a:ext cx="1640574" cy="54032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562074" y="5902690"/>
            <a:ext cx="1640575" cy="523136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</a:p>
        </p:txBody>
      </p:sp>
      <p:pic>
        <p:nvPicPr>
          <p:cNvPr id="20" name="Tieng-chuong-het-gio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045557" y="5957967"/>
            <a:ext cx="487363" cy="48736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20312" y="5901452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730513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38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43073 -0.49305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59" y="-24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5795 0.06459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5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50"/>
                            </p:stCondLst>
                            <p:childTnLst>
                              <p:par>
                                <p:cTn id="9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9714 -0.3537 " pathEditMode="relative" rAng="0" ptsTypes="AA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-17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750"/>
                            </p:stCondLst>
                            <p:childTnLst>
                              <p:par>
                                <p:cTn id="1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DEECC5-C825-4A9E-9A89-9A3E47777D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0706" y="2212570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451304" y="2077633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411" y="4689019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428703" y="4226590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8499" y="1463251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030753" y="1043944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846668" y="5029200"/>
            <a:ext cx="1592489" cy="580037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904823" y="4068381"/>
            <a:ext cx="3425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Tỉnh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hẹp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50km?</a:t>
            </a: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846669" y="5692588"/>
            <a:ext cx="1592488" cy="658351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562075" y="5029200"/>
            <a:ext cx="1640574" cy="589412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562075" y="5692588"/>
            <a:ext cx="1640574" cy="658351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Ngãi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</a:p>
        </p:txBody>
      </p:sp>
      <p:pic>
        <p:nvPicPr>
          <p:cNvPr id="20" name="Tieng-chuong-het-gio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970137" y="5992495"/>
            <a:ext cx="487363" cy="48736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644892" y="5935980"/>
            <a:ext cx="2286000" cy="922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893941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38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3959 0.01274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64792 -0.44884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96" y="-2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250"/>
                            </p:stCondLst>
                            <p:childTnLst>
                              <p:par>
                                <p:cTn id="10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12136 -0.29189 " pathEditMode="relative" rAng="0" ptsTypes="AA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-1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500"/>
                            </p:stCondLst>
                            <p:childTnLst>
                              <p:par>
                                <p:cTn id="13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750"/>
                            </p:stCondLst>
                            <p:childTnLst>
                              <p:par>
                                <p:cTn id="14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91" y="108858"/>
            <a:ext cx="11867593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485" y="1919289"/>
            <a:ext cx="7620001" cy="1295400"/>
          </a:xfrm>
        </p:spPr>
        <p:txBody>
          <a:bodyPr>
            <a:normAutofit fontScale="25000" lnSpcReduction="20000"/>
          </a:bodyPr>
          <a:lstStyle/>
          <a:p>
            <a:pPr algn="ctr" eaLnBrk="1" hangingPunct="1">
              <a:lnSpc>
                <a:spcPct val="170000"/>
              </a:lnSpc>
              <a:buFontTx/>
              <a:buNone/>
            </a:pPr>
            <a:r>
              <a:rPr lang="en-US" altLang="en-US" dirty="0"/>
              <a:t>  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kĩ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tuần</a:t>
            </a:r>
            <a:r>
              <a:rPr lang="en-US" altLang="en-US" sz="14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4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14400" dirty="0">
                <a:solidFill>
                  <a:srgbClr val="00B050"/>
                </a:solidFill>
                <a:latin typeface="Times New Roman" panose="02020603050405020304" pitchFamily="18" charset="0"/>
              </a:rPr>
              <a:t>: </a:t>
            </a:r>
            <a:endParaRPr lang="en-US" altLang="en-US" sz="9000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424542" y="3686177"/>
            <a:ext cx="801188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40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“</a:t>
            </a:r>
            <a:r>
              <a:rPr lang="en-US" altLang="en-US" sz="5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en-US" sz="5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5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5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khoáng</a:t>
            </a:r>
            <a:r>
              <a:rPr lang="en-US" altLang="en-US" sz="5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b="1" i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5400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766025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479383" cy="799446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175" y="90085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2224040" y="247430"/>
            <a:ext cx="84852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3" name="Rectangle 2"/>
          <p:cNvSpPr/>
          <p:nvPr/>
        </p:nvSpPr>
        <p:spPr>
          <a:xfrm>
            <a:off x="963647" y="2009811"/>
            <a:ext cx="70711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4175" y="2716549"/>
            <a:ext cx="913632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vi-VN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 thổ Việt Nam bao gồm những phần nào?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đất liền của nước ta giáp với những nước nào?</a:t>
            </a:r>
            <a:endParaRPr lang="en-US" sz="3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ta?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ta?</a:t>
            </a:r>
            <a:endParaRPr lang="en-US" sz="3000" b="1" i="1" dirty="0"/>
          </a:p>
        </p:txBody>
      </p:sp>
    </p:spTree>
    <p:extLst>
      <p:ext uri="{BB962C8B-B14F-4D97-AF65-F5344CB8AC3E}">
        <p14:creationId xmlns:p14="http://schemas.microsoft.com/office/powerpoint/2010/main" val="236525632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Luoc_do_Viet_Nam_trong_khu_vuc_Dong_Nam_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0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144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9383" cy="799446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78" y="2057399"/>
            <a:ext cx="2947852" cy="3472543"/>
          </a:xfrm>
        </p:spPr>
        <p:txBody>
          <a:bodyPr>
            <a:normAutofit/>
          </a:bodyPr>
          <a:lstStyle/>
          <a:p>
            <a:pPr algn="just"/>
            <a:r>
              <a:rPr lang="en-US" altLang="en-US" b="1" dirty="0">
                <a:solidFill>
                  <a:schemeClr val="bg1"/>
                </a:solidFill>
              </a:rPr>
              <a:t>-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24040" y="266003"/>
            <a:ext cx="84852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pic>
        <p:nvPicPr>
          <p:cNvPr id="6" name="Picture 6" descr="Luoc_do_mat_do_dan_so_Viet_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50" y="1284516"/>
            <a:ext cx="4969012" cy="5421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1139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9383" cy="7994469"/>
          </a:xfrm>
        </p:spPr>
      </p:pic>
      <p:sp>
        <p:nvSpPr>
          <p:cNvPr id="4" name="Rectangle 3"/>
          <p:cNvSpPr/>
          <p:nvPr/>
        </p:nvSpPr>
        <p:spPr>
          <a:xfrm>
            <a:off x="2224040" y="266003"/>
            <a:ext cx="84852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690687"/>
            <a:ext cx="9416143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Á.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Lãnh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nước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gồm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đất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liền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biển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quần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đảo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Cam-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-chia.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 ...</a:t>
            </a:r>
          </a:p>
        </p:txBody>
      </p:sp>
    </p:spTree>
    <p:extLst>
      <p:ext uri="{BB962C8B-B14F-4D97-AF65-F5344CB8AC3E}">
        <p14:creationId xmlns:p14="http://schemas.microsoft.com/office/powerpoint/2010/main" val="383603519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479383" cy="7994469"/>
          </a:xfrm>
        </p:spPr>
      </p:pic>
      <p:sp>
        <p:nvSpPr>
          <p:cNvPr id="4" name="Rectangle 3"/>
          <p:cNvSpPr/>
          <p:nvPr/>
        </p:nvSpPr>
        <p:spPr>
          <a:xfrm>
            <a:off x="2224040" y="266003"/>
            <a:ext cx="84852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6" name="Cloud 5"/>
          <p:cNvSpPr/>
          <p:nvPr/>
        </p:nvSpPr>
        <p:spPr>
          <a:xfrm>
            <a:off x="1785258" y="1416702"/>
            <a:ext cx="7707086" cy="4657527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4773661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883"/>
            <a:ext cx="6019800" cy="738362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0"/>
            <a:ext cx="6326960" cy="73587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0743" y="2080695"/>
            <a:ext cx="501831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altLang="en-US" sz="3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 lợi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Vị trí nước  ta thuận lợi cho việc </a:t>
            </a:r>
            <a:r>
              <a:rPr lang="en-US" alt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lưu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nước trên thế giới bằng đường bộ, đường biển, đường hàng không.</a:t>
            </a:r>
          </a:p>
        </p:txBody>
      </p:sp>
      <p:sp>
        <p:nvSpPr>
          <p:cNvPr id="8" name="Rectangle 7"/>
          <p:cNvSpPr/>
          <p:nvPr/>
        </p:nvSpPr>
        <p:spPr>
          <a:xfrm>
            <a:off x="6433457" y="2080695"/>
            <a:ext cx="56061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altLang="en-US" sz="30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3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3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ở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alt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93704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9383" cy="7994469"/>
          </a:xfrm>
        </p:spPr>
      </p:pic>
      <p:sp>
        <p:nvSpPr>
          <p:cNvPr id="4" name="Rectangle 3"/>
          <p:cNvSpPr/>
          <p:nvPr/>
        </p:nvSpPr>
        <p:spPr>
          <a:xfrm>
            <a:off x="2224040" y="266003"/>
            <a:ext cx="848527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5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9" name="Right Arrow 8"/>
          <p:cNvSpPr/>
          <p:nvPr/>
        </p:nvSpPr>
        <p:spPr>
          <a:xfrm>
            <a:off x="707571" y="1129521"/>
            <a:ext cx="1208315" cy="85656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46515" y="1259801"/>
            <a:ext cx="350570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5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KẾT LUẬN</a:t>
            </a:r>
            <a:endParaRPr lang="en-US" sz="5000" b="1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2269934"/>
            <a:ext cx="8425543" cy="4395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Á. 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Á.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953102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979</Words>
  <Application>Microsoft Office PowerPoint</Application>
  <PresentationFormat>Widescreen</PresentationFormat>
  <Paragraphs>129</Paragraphs>
  <Slides>22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1. Vị trí địa lí và giới hạn của nước ta</vt:lpstr>
      <vt:lpstr>PowerPoint Presentation</vt:lpstr>
      <vt:lpstr>- Chỉ trên bản đồ vị trí và giới hạn của nước ta</vt:lpstr>
      <vt:lpstr>Việt Nam – Đất nước chúng ta </vt:lpstr>
      <vt:lpstr>Việt Nam – Đất nước chúng ta </vt:lpstr>
      <vt:lpstr>PowerPoint Presentation</vt:lpstr>
      <vt:lpstr>Việt Nam – Đất nước chúng ta </vt:lpstr>
      <vt:lpstr>1. Vị trí địa lí và giới hạn của nước ta</vt:lpstr>
      <vt:lpstr>PowerPoint Presentation</vt:lpstr>
      <vt:lpstr>Việt Nam – Đất nước chúng ta </vt:lpstr>
      <vt:lpstr>Việt Nam – Đất nước chúng ta </vt:lpstr>
      <vt:lpstr>PowerPoint Presentation</vt:lpstr>
      <vt:lpstr>Việt Nam – Đất nước chúng ta </vt:lpstr>
      <vt:lpstr>Việt Nam – Đất nước chúng ta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ba ngày 24 tháng 8 năm 2021 Địa Lí</dc:title>
  <dc:creator>DELL</dc:creator>
  <cp:lastModifiedBy>Quoc Hung</cp:lastModifiedBy>
  <cp:revision>18</cp:revision>
  <dcterms:created xsi:type="dcterms:W3CDTF">2021-08-20T13:14:35Z</dcterms:created>
  <dcterms:modified xsi:type="dcterms:W3CDTF">2021-09-04T09:08:40Z</dcterms:modified>
</cp:coreProperties>
</file>