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701" r:id="rId6"/>
    <p:sldMasterId id="2147483703"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http://customooxmlschemas.google.com/">
      <go:slidesCustomData xmlns:go="http://customooxmlschemas.google.com/" r:id="rId37" roundtripDataSignature="AMtx7mgsVpMDQ4czxti68lmwDgBwEbNDO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F6E5B65-A07D-4852-8765-C75F8FCBC1D0}">
  <a:tblStyle styleId="{DF6E5B65-A07D-4852-8765-C75F8FCBC1D0}"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slideMaster" Target="slideMasters/slideMaster3.xml"/><Relationship Id="rId8" Type="http://schemas.openxmlformats.org/officeDocument/2006/relationships/notesMaster" Target="notesMasters/notesMaster1.xml"/><Relationship Id="rId31" Type="http://schemas.openxmlformats.org/officeDocument/2006/relationships/slide" Target="slides/slide23.xml"/><Relationship Id="rId30" Type="http://schemas.openxmlformats.org/officeDocument/2006/relationships/slide" Target="slides/slide22.xml"/><Relationship Id="rId33" Type="http://schemas.openxmlformats.org/officeDocument/2006/relationships/slide" Target="slides/slide25.xml"/><Relationship Id="rId32" Type="http://schemas.openxmlformats.org/officeDocument/2006/relationships/slide" Target="slides/slide24.xml"/><Relationship Id="rId35" Type="http://schemas.openxmlformats.org/officeDocument/2006/relationships/slide" Target="slides/slide27.xml"/><Relationship Id="rId34" Type="http://schemas.openxmlformats.org/officeDocument/2006/relationships/slide" Target="slides/slide26.xml"/><Relationship Id="rId37" Type="http://customschemas.google.com/relationships/presentationmetadata" Target="metadata"/><Relationship Id="rId36" Type="http://schemas.openxmlformats.org/officeDocument/2006/relationships/slide" Target="slides/slide28.xml"/><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26" Type="http://schemas.openxmlformats.org/officeDocument/2006/relationships/slide" Target="slides/slide18.xml"/><Relationship Id="rId25" Type="http://schemas.openxmlformats.org/officeDocument/2006/relationships/slide" Target="slides/slide17.xml"/><Relationship Id="rId28" Type="http://schemas.openxmlformats.org/officeDocument/2006/relationships/slide" Target="slides/slide20.xml"/><Relationship Id="rId27" Type="http://schemas.openxmlformats.org/officeDocument/2006/relationships/slide" Target="slides/slide19.xml"/><Relationship Id="rId29" Type="http://schemas.openxmlformats.org/officeDocument/2006/relationships/slide" Target="slides/slide21.xml"/><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8787"/>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6" name="Google Shape;36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1" name="Google Shape;37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384" name="Google Shape;38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Mở rộng thêm thông tin.</a:t>
            </a:r>
            <a:endParaRPr/>
          </a:p>
        </p:txBody>
      </p:sp>
      <p:sp>
        <p:nvSpPr>
          <p:cNvPr id="385" name="Google Shape;385;p12:notes"/>
          <p:cNvSpPr txBox="1"/>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0" name="Google Shape;390;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9" name="Google Shape;39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0" name="Google Shape;410;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6" name="Google Shape;416;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1" name="Shape 421"/>
        <p:cNvGrpSpPr/>
        <p:nvPr/>
      </p:nvGrpSpPr>
      <p:grpSpPr>
        <a:xfrm>
          <a:off x="0" y="0"/>
          <a:ext cx="0" cy="0"/>
          <a:chOff x="0" y="0"/>
          <a:chExt cx="0" cy="0"/>
        </a:xfrm>
      </p:grpSpPr>
      <p:sp>
        <p:nvSpPr>
          <p:cNvPr id="422" name="Google Shape;422;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3" name="Google Shape;423;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4" name="Google Shape;43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0" name="Google Shape;4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4" name="Google Shape;45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9" name="Google Shape;459;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6" name="Shape 466"/>
        <p:cNvGrpSpPr/>
        <p:nvPr/>
      </p:nvGrpSpPr>
      <p:grpSpPr>
        <a:xfrm>
          <a:off x="0" y="0"/>
          <a:ext cx="0" cy="0"/>
          <a:chOff x="0" y="0"/>
          <a:chExt cx="0" cy="0"/>
        </a:xfrm>
      </p:grpSpPr>
      <p:sp>
        <p:nvSpPr>
          <p:cNvPr id="467" name="Google Shape;467;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8" name="Google Shape;468;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5" name="Google Shape;475;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2" name="Google Shape;48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6" name="Shape 486"/>
        <p:cNvGrpSpPr/>
        <p:nvPr/>
      </p:nvGrpSpPr>
      <p:grpSpPr>
        <a:xfrm>
          <a:off x="0" y="0"/>
          <a:ext cx="0" cy="0"/>
          <a:chOff x="0" y="0"/>
          <a:chExt cx="0" cy="0"/>
        </a:xfrm>
      </p:grpSpPr>
      <p:sp>
        <p:nvSpPr>
          <p:cNvPr id="487" name="Google Shape;487;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8" name="Google Shape;488;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7" name="Shape 497"/>
        <p:cNvGrpSpPr/>
        <p:nvPr/>
      </p:nvGrpSpPr>
      <p:grpSpPr>
        <a:xfrm>
          <a:off x="0" y="0"/>
          <a:ext cx="0" cy="0"/>
          <a:chOff x="0" y="0"/>
          <a:chExt cx="0" cy="0"/>
        </a:xfrm>
      </p:grpSpPr>
      <p:sp>
        <p:nvSpPr>
          <p:cNvPr id="498" name="Google Shape;498;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9" name="Google Shape;499;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2" name="Google Shape;31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2" name="Google Shape;32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1" name="Google Shape;33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6" name="Google Shape;33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2" name="Google Shape;34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9" name="Google Shape;34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0" name="Google Shape;36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0"/>
          <p:cNvSpPr txBox="1"/>
          <p:nvPr>
            <p:ph type="ctrTitle"/>
          </p:nvPr>
        </p:nvSpPr>
        <p:spPr>
          <a:xfrm>
            <a:off x="914400" y="2130426"/>
            <a:ext cx="103632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30"/>
          <p:cNvSpPr txBox="1"/>
          <p:nvPr>
            <p:ph idx="1" type="subTitle"/>
          </p:nvPr>
        </p:nvSpPr>
        <p:spPr>
          <a:xfrm>
            <a:off x="1828800" y="3886200"/>
            <a:ext cx="85344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 name="Google Shape;18;p3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Blank">
  <p:cSld name="2_Blank">
    <p:spTree>
      <p:nvGrpSpPr>
        <p:cNvPr id="66" name="Shape 66"/>
        <p:cNvGrpSpPr/>
        <p:nvPr/>
      </p:nvGrpSpPr>
      <p:grpSpPr>
        <a:xfrm>
          <a:off x="0" y="0"/>
          <a:ext cx="0" cy="0"/>
          <a:chOff x="0" y="0"/>
          <a:chExt cx="0" cy="0"/>
        </a:xfrm>
      </p:grpSpPr>
      <p:sp>
        <p:nvSpPr>
          <p:cNvPr id="67" name="Google Shape;67;p4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4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4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Blank">
  <p:cSld name="3_Blank">
    <p:spTree>
      <p:nvGrpSpPr>
        <p:cNvPr id="70" name="Shape 70"/>
        <p:cNvGrpSpPr/>
        <p:nvPr/>
      </p:nvGrpSpPr>
      <p:grpSpPr>
        <a:xfrm>
          <a:off x="0" y="0"/>
          <a:ext cx="0" cy="0"/>
          <a:chOff x="0" y="0"/>
          <a:chExt cx="0" cy="0"/>
        </a:xfrm>
      </p:grpSpPr>
      <p:sp>
        <p:nvSpPr>
          <p:cNvPr id="71" name="Google Shape;71;p4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4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Blank">
  <p:cSld name="4_Blank">
    <p:spTree>
      <p:nvGrpSpPr>
        <p:cNvPr id="74" name="Shape 74"/>
        <p:cNvGrpSpPr/>
        <p:nvPr/>
      </p:nvGrpSpPr>
      <p:grpSpPr>
        <a:xfrm>
          <a:off x="0" y="0"/>
          <a:ext cx="0" cy="0"/>
          <a:chOff x="0" y="0"/>
          <a:chExt cx="0" cy="0"/>
        </a:xfrm>
      </p:grpSpPr>
      <p:sp>
        <p:nvSpPr>
          <p:cNvPr id="75" name="Google Shape;75;p4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Blank">
  <p:cSld name="5_Blank">
    <p:spTree>
      <p:nvGrpSpPr>
        <p:cNvPr id="78" name="Shape 78"/>
        <p:cNvGrpSpPr/>
        <p:nvPr/>
      </p:nvGrpSpPr>
      <p:grpSpPr>
        <a:xfrm>
          <a:off x="0" y="0"/>
          <a:ext cx="0" cy="0"/>
          <a:chOff x="0" y="0"/>
          <a:chExt cx="0" cy="0"/>
        </a:xfrm>
      </p:grpSpPr>
      <p:sp>
        <p:nvSpPr>
          <p:cNvPr id="79" name="Google Shape;79;p4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4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4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Blank">
  <p:cSld name="6_Blank">
    <p:spTree>
      <p:nvGrpSpPr>
        <p:cNvPr id="82" name="Shape 82"/>
        <p:cNvGrpSpPr/>
        <p:nvPr/>
      </p:nvGrpSpPr>
      <p:grpSpPr>
        <a:xfrm>
          <a:off x="0" y="0"/>
          <a:ext cx="0" cy="0"/>
          <a:chOff x="0" y="0"/>
          <a:chExt cx="0" cy="0"/>
        </a:xfrm>
      </p:grpSpPr>
      <p:sp>
        <p:nvSpPr>
          <p:cNvPr id="83" name="Google Shape;83;p4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4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4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Blank">
  <p:cSld name="7_Blank">
    <p:spTree>
      <p:nvGrpSpPr>
        <p:cNvPr id="86" name="Shape 86"/>
        <p:cNvGrpSpPr/>
        <p:nvPr/>
      </p:nvGrpSpPr>
      <p:grpSpPr>
        <a:xfrm>
          <a:off x="0" y="0"/>
          <a:ext cx="0" cy="0"/>
          <a:chOff x="0" y="0"/>
          <a:chExt cx="0" cy="0"/>
        </a:xfrm>
      </p:grpSpPr>
      <p:sp>
        <p:nvSpPr>
          <p:cNvPr id="87" name="Google Shape;87;p4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4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4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Blank">
  <p:cSld name="8_Blank">
    <p:spTree>
      <p:nvGrpSpPr>
        <p:cNvPr id="90" name="Shape 90"/>
        <p:cNvGrpSpPr/>
        <p:nvPr/>
      </p:nvGrpSpPr>
      <p:grpSpPr>
        <a:xfrm>
          <a:off x="0" y="0"/>
          <a:ext cx="0" cy="0"/>
          <a:chOff x="0" y="0"/>
          <a:chExt cx="0" cy="0"/>
        </a:xfrm>
      </p:grpSpPr>
      <p:sp>
        <p:nvSpPr>
          <p:cNvPr id="91" name="Google Shape;91;p4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4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4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lank">
  <p:cSld name="9_Blank">
    <p:spTree>
      <p:nvGrpSpPr>
        <p:cNvPr id="94" name="Shape 94"/>
        <p:cNvGrpSpPr/>
        <p:nvPr/>
      </p:nvGrpSpPr>
      <p:grpSpPr>
        <a:xfrm>
          <a:off x="0" y="0"/>
          <a:ext cx="0" cy="0"/>
          <a:chOff x="0" y="0"/>
          <a:chExt cx="0" cy="0"/>
        </a:xfrm>
      </p:grpSpPr>
      <p:sp>
        <p:nvSpPr>
          <p:cNvPr id="95" name="Google Shape;95;p4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4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4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_Blank">
  <p:cSld name="10_Blank">
    <p:spTree>
      <p:nvGrpSpPr>
        <p:cNvPr id="98" name="Shape 98"/>
        <p:cNvGrpSpPr/>
        <p:nvPr/>
      </p:nvGrpSpPr>
      <p:grpSpPr>
        <a:xfrm>
          <a:off x="0" y="0"/>
          <a:ext cx="0" cy="0"/>
          <a:chOff x="0" y="0"/>
          <a:chExt cx="0" cy="0"/>
        </a:xfrm>
      </p:grpSpPr>
      <p:sp>
        <p:nvSpPr>
          <p:cNvPr id="99" name="Google Shape;99;p4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4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4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1_Blank">
  <p:cSld name="11_Blank">
    <p:spTree>
      <p:nvGrpSpPr>
        <p:cNvPr id="102" name="Shape 102"/>
        <p:cNvGrpSpPr/>
        <p:nvPr/>
      </p:nvGrpSpPr>
      <p:grpSpPr>
        <a:xfrm>
          <a:off x="0" y="0"/>
          <a:ext cx="0" cy="0"/>
          <a:chOff x="0" y="0"/>
          <a:chExt cx="0" cy="0"/>
        </a:xfrm>
      </p:grpSpPr>
      <p:sp>
        <p:nvSpPr>
          <p:cNvPr id="103" name="Google Shape;103;p5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5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5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1"/>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1"/>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2_Blank">
  <p:cSld name="12_Blank">
    <p:spTree>
      <p:nvGrpSpPr>
        <p:cNvPr id="106" name="Shape 106"/>
        <p:cNvGrpSpPr/>
        <p:nvPr/>
      </p:nvGrpSpPr>
      <p:grpSpPr>
        <a:xfrm>
          <a:off x="0" y="0"/>
          <a:ext cx="0" cy="0"/>
          <a:chOff x="0" y="0"/>
          <a:chExt cx="0" cy="0"/>
        </a:xfrm>
      </p:grpSpPr>
      <p:sp>
        <p:nvSpPr>
          <p:cNvPr id="107" name="Google Shape;107;p5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5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5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3_Blank">
  <p:cSld name="13_Blank">
    <p:spTree>
      <p:nvGrpSpPr>
        <p:cNvPr id="110" name="Shape 110"/>
        <p:cNvGrpSpPr/>
        <p:nvPr/>
      </p:nvGrpSpPr>
      <p:grpSpPr>
        <a:xfrm>
          <a:off x="0" y="0"/>
          <a:ext cx="0" cy="0"/>
          <a:chOff x="0" y="0"/>
          <a:chExt cx="0" cy="0"/>
        </a:xfrm>
      </p:grpSpPr>
      <p:sp>
        <p:nvSpPr>
          <p:cNvPr id="111" name="Google Shape;111;p5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5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5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_Blank">
  <p:cSld name="14_Blank">
    <p:spTree>
      <p:nvGrpSpPr>
        <p:cNvPr id="114" name="Shape 114"/>
        <p:cNvGrpSpPr/>
        <p:nvPr/>
      </p:nvGrpSpPr>
      <p:grpSpPr>
        <a:xfrm>
          <a:off x="0" y="0"/>
          <a:ext cx="0" cy="0"/>
          <a:chOff x="0" y="0"/>
          <a:chExt cx="0" cy="0"/>
        </a:xfrm>
      </p:grpSpPr>
      <p:sp>
        <p:nvSpPr>
          <p:cNvPr id="115" name="Google Shape;115;p5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5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5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5_Blank">
  <p:cSld name="15_Blank">
    <p:spTree>
      <p:nvGrpSpPr>
        <p:cNvPr id="118" name="Shape 118"/>
        <p:cNvGrpSpPr/>
        <p:nvPr/>
      </p:nvGrpSpPr>
      <p:grpSpPr>
        <a:xfrm>
          <a:off x="0" y="0"/>
          <a:ext cx="0" cy="0"/>
          <a:chOff x="0" y="0"/>
          <a:chExt cx="0" cy="0"/>
        </a:xfrm>
      </p:grpSpPr>
      <p:sp>
        <p:nvSpPr>
          <p:cNvPr id="119" name="Google Shape;119;p5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5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5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6_Blank">
  <p:cSld name="16_Blank">
    <p:spTree>
      <p:nvGrpSpPr>
        <p:cNvPr id="122" name="Shape 122"/>
        <p:cNvGrpSpPr/>
        <p:nvPr/>
      </p:nvGrpSpPr>
      <p:grpSpPr>
        <a:xfrm>
          <a:off x="0" y="0"/>
          <a:ext cx="0" cy="0"/>
          <a:chOff x="0" y="0"/>
          <a:chExt cx="0" cy="0"/>
        </a:xfrm>
      </p:grpSpPr>
      <p:sp>
        <p:nvSpPr>
          <p:cNvPr id="123" name="Google Shape;123;p5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5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5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Blank">
  <p:cSld name="17_Blank">
    <p:spTree>
      <p:nvGrpSpPr>
        <p:cNvPr id="126" name="Shape 126"/>
        <p:cNvGrpSpPr/>
        <p:nvPr/>
      </p:nvGrpSpPr>
      <p:grpSpPr>
        <a:xfrm>
          <a:off x="0" y="0"/>
          <a:ext cx="0" cy="0"/>
          <a:chOff x="0" y="0"/>
          <a:chExt cx="0" cy="0"/>
        </a:xfrm>
      </p:grpSpPr>
      <p:sp>
        <p:nvSpPr>
          <p:cNvPr id="127" name="Google Shape;127;p5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5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5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8_Blank">
  <p:cSld name="18_Blank">
    <p:spTree>
      <p:nvGrpSpPr>
        <p:cNvPr id="130" name="Shape 130"/>
        <p:cNvGrpSpPr/>
        <p:nvPr/>
      </p:nvGrpSpPr>
      <p:grpSpPr>
        <a:xfrm>
          <a:off x="0" y="0"/>
          <a:ext cx="0" cy="0"/>
          <a:chOff x="0" y="0"/>
          <a:chExt cx="0" cy="0"/>
        </a:xfrm>
      </p:grpSpPr>
      <p:sp>
        <p:nvSpPr>
          <p:cNvPr id="131" name="Google Shape;131;p5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5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5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9_Blank">
  <p:cSld name="19_Blank">
    <p:spTree>
      <p:nvGrpSpPr>
        <p:cNvPr id="134" name="Shape 134"/>
        <p:cNvGrpSpPr/>
        <p:nvPr/>
      </p:nvGrpSpPr>
      <p:grpSpPr>
        <a:xfrm>
          <a:off x="0" y="0"/>
          <a:ext cx="0" cy="0"/>
          <a:chOff x="0" y="0"/>
          <a:chExt cx="0" cy="0"/>
        </a:xfrm>
      </p:grpSpPr>
      <p:sp>
        <p:nvSpPr>
          <p:cNvPr id="135" name="Google Shape;135;p5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5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5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0_Blank">
  <p:cSld name="20_Blank">
    <p:spTree>
      <p:nvGrpSpPr>
        <p:cNvPr id="138" name="Shape 138"/>
        <p:cNvGrpSpPr/>
        <p:nvPr/>
      </p:nvGrpSpPr>
      <p:grpSpPr>
        <a:xfrm>
          <a:off x="0" y="0"/>
          <a:ext cx="0" cy="0"/>
          <a:chOff x="0" y="0"/>
          <a:chExt cx="0" cy="0"/>
        </a:xfrm>
      </p:grpSpPr>
      <p:sp>
        <p:nvSpPr>
          <p:cNvPr id="139" name="Google Shape;139;p5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0" name="Google Shape;140;p5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1" name="Google Shape;141;p5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1_Blank">
  <p:cSld name="21_Blank">
    <p:spTree>
      <p:nvGrpSpPr>
        <p:cNvPr id="142" name="Shape 142"/>
        <p:cNvGrpSpPr/>
        <p:nvPr/>
      </p:nvGrpSpPr>
      <p:grpSpPr>
        <a:xfrm>
          <a:off x="0" y="0"/>
          <a:ext cx="0" cy="0"/>
          <a:chOff x="0" y="0"/>
          <a:chExt cx="0" cy="0"/>
        </a:xfrm>
      </p:grpSpPr>
      <p:sp>
        <p:nvSpPr>
          <p:cNvPr id="143" name="Google Shape;143;p6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4" name="Google Shape;144;p6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6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 name="Shape 27"/>
        <p:cNvGrpSpPr/>
        <p:nvPr/>
      </p:nvGrpSpPr>
      <p:grpSpPr>
        <a:xfrm>
          <a:off x="0" y="0"/>
          <a:ext cx="0" cy="0"/>
          <a:chOff x="0" y="0"/>
          <a:chExt cx="0" cy="0"/>
        </a:xfrm>
      </p:grpSpPr>
      <p:sp>
        <p:nvSpPr>
          <p:cNvPr id="28" name="Google Shape;28;p3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3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Blank">
  <p:cSld name="22_Blank">
    <p:spTree>
      <p:nvGrpSpPr>
        <p:cNvPr id="146" name="Shape 146"/>
        <p:cNvGrpSpPr/>
        <p:nvPr/>
      </p:nvGrpSpPr>
      <p:grpSpPr>
        <a:xfrm>
          <a:off x="0" y="0"/>
          <a:ext cx="0" cy="0"/>
          <a:chOff x="0" y="0"/>
          <a:chExt cx="0" cy="0"/>
        </a:xfrm>
      </p:grpSpPr>
      <p:sp>
        <p:nvSpPr>
          <p:cNvPr id="147" name="Google Shape;147;p6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8" name="Google Shape;148;p6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6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3_Blank">
  <p:cSld name="23_Blank">
    <p:spTree>
      <p:nvGrpSpPr>
        <p:cNvPr id="150" name="Shape 150"/>
        <p:cNvGrpSpPr/>
        <p:nvPr/>
      </p:nvGrpSpPr>
      <p:grpSpPr>
        <a:xfrm>
          <a:off x="0" y="0"/>
          <a:ext cx="0" cy="0"/>
          <a:chOff x="0" y="0"/>
          <a:chExt cx="0" cy="0"/>
        </a:xfrm>
      </p:grpSpPr>
      <p:sp>
        <p:nvSpPr>
          <p:cNvPr id="151" name="Google Shape;151;p6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2" name="Google Shape;152;p6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3" name="Google Shape;153;p6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spTree>
      <p:nvGrpSpPr>
        <p:cNvPr id="154" name="Shape 154"/>
        <p:cNvGrpSpPr/>
        <p:nvPr/>
      </p:nvGrpSpPr>
      <p:grpSpPr>
        <a:xfrm>
          <a:off x="0" y="0"/>
          <a:ext cx="0" cy="0"/>
          <a:chOff x="0" y="0"/>
          <a:chExt cx="0" cy="0"/>
        </a:xfrm>
      </p:grpSpPr>
      <p:sp>
        <p:nvSpPr>
          <p:cNvPr id="155" name="Google Shape;155;p63"/>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6" name="Google Shape;156;p6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7" name="Google Shape;157;p6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6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Only">
  <p:cSld name="2_Title Only">
    <p:spTree>
      <p:nvGrpSpPr>
        <p:cNvPr id="159" name="Shape 159"/>
        <p:cNvGrpSpPr/>
        <p:nvPr/>
      </p:nvGrpSpPr>
      <p:grpSpPr>
        <a:xfrm>
          <a:off x="0" y="0"/>
          <a:ext cx="0" cy="0"/>
          <a:chOff x="0" y="0"/>
          <a:chExt cx="0" cy="0"/>
        </a:xfrm>
      </p:grpSpPr>
      <p:sp>
        <p:nvSpPr>
          <p:cNvPr id="160" name="Google Shape;160;p64"/>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1" name="Google Shape;161;p6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6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3" name="Google Shape;163;p6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Only">
  <p:cSld name="3_Title Only">
    <p:spTree>
      <p:nvGrpSpPr>
        <p:cNvPr id="164" name="Shape 164"/>
        <p:cNvGrpSpPr/>
        <p:nvPr/>
      </p:nvGrpSpPr>
      <p:grpSpPr>
        <a:xfrm>
          <a:off x="0" y="0"/>
          <a:ext cx="0" cy="0"/>
          <a:chOff x="0" y="0"/>
          <a:chExt cx="0" cy="0"/>
        </a:xfrm>
      </p:grpSpPr>
      <p:sp>
        <p:nvSpPr>
          <p:cNvPr id="165" name="Google Shape;165;p65"/>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6" name="Google Shape;166;p6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7" name="Google Shape;167;p6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8" name="Google Shape;168;p6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Only">
  <p:cSld name="4_Title Only">
    <p:spTree>
      <p:nvGrpSpPr>
        <p:cNvPr id="169" name="Shape 169"/>
        <p:cNvGrpSpPr/>
        <p:nvPr/>
      </p:nvGrpSpPr>
      <p:grpSpPr>
        <a:xfrm>
          <a:off x="0" y="0"/>
          <a:ext cx="0" cy="0"/>
          <a:chOff x="0" y="0"/>
          <a:chExt cx="0" cy="0"/>
        </a:xfrm>
      </p:grpSpPr>
      <p:sp>
        <p:nvSpPr>
          <p:cNvPr id="170" name="Google Shape;170;p66"/>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1" name="Google Shape;171;p6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2" name="Google Shape;172;p6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3" name="Google Shape;173;p6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Only">
  <p:cSld name="5_Title Only">
    <p:spTree>
      <p:nvGrpSpPr>
        <p:cNvPr id="174" name="Shape 174"/>
        <p:cNvGrpSpPr/>
        <p:nvPr/>
      </p:nvGrpSpPr>
      <p:grpSpPr>
        <a:xfrm>
          <a:off x="0" y="0"/>
          <a:ext cx="0" cy="0"/>
          <a:chOff x="0" y="0"/>
          <a:chExt cx="0" cy="0"/>
        </a:xfrm>
      </p:grpSpPr>
      <p:sp>
        <p:nvSpPr>
          <p:cNvPr id="175" name="Google Shape;175;p67"/>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6" name="Google Shape;176;p6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7" name="Google Shape;177;p6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6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Only">
  <p:cSld name="6_Title Only">
    <p:spTree>
      <p:nvGrpSpPr>
        <p:cNvPr id="179" name="Shape 179"/>
        <p:cNvGrpSpPr/>
        <p:nvPr/>
      </p:nvGrpSpPr>
      <p:grpSpPr>
        <a:xfrm>
          <a:off x="0" y="0"/>
          <a:ext cx="0" cy="0"/>
          <a:chOff x="0" y="0"/>
          <a:chExt cx="0" cy="0"/>
        </a:xfrm>
      </p:grpSpPr>
      <p:sp>
        <p:nvSpPr>
          <p:cNvPr id="180" name="Google Shape;180;p68"/>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1" name="Google Shape;181;p6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2" name="Google Shape;182;p6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3" name="Google Shape;183;p6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Only">
  <p:cSld name="7_Title Only">
    <p:spTree>
      <p:nvGrpSpPr>
        <p:cNvPr id="184" name="Shape 184"/>
        <p:cNvGrpSpPr/>
        <p:nvPr/>
      </p:nvGrpSpPr>
      <p:grpSpPr>
        <a:xfrm>
          <a:off x="0" y="0"/>
          <a:ext cx="0" cy="0"/>
          <a:chOff x="0" y="0"/>
          <a:chExt cx="0" cy="0"/>
        </a:xfrm>
      </p:grpSpPr>
      <p:sp>
        <p:nvSpPr>
          <p:cNvPr id="185" name="Google Shape;185;p69"/>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6" name="Google Shape;186;p6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7" name="Google Shape;187;p6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8" name="Google Shape;188;p6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89" name="Shape 189"/>
        <p:cNvGrpSpPr/>
        <p:nvPr/>
      </p:nvGrpSpPr>
      <p:grpSpPr>
        <a:xfrm>
          <a:off x="0" y="0"/>
          <a:ext cx="0" cy="0"/>
          <a:chOff x="0" y="0"/>
          <a:chExt cx="0" cy="0"/>
        </a:xfrm>
      </p:grpSpPr>
      <p:sp>
        <p:nvSpPr>
          <p:cNvPr id="190" name="Google Shape;190;p70"/>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1" name="Google Shape;191;p70"/>
          <p:cNvSpPr txBox="1"/>
          <p:nvPr>
            <p:ph idx="1" type="body"/>
          </p:nvPr>
        </p:nvSpPr>
        <p:spPr>
          <a:xfrm>
            <a:off x="609600" y="1535113"/>
            <a:ext cx="5386917"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192" name="Google Shape;192;p70"/>
          <p:cNvSpPr txBox="1"/>
          <p:nvPr>
            <p:ph idx="2" type="body"/>
          </p:nvPr>
        </p:nvSpPr>
        <p:spPr>
          <a:xfrm>
            <a:off x="609600" y="2174875"/>
            <a:ext cx="5386917"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193" name="Google Shape;193;p70"/>
          <p:cNvSpPr txBox="1"/>
          <p:nvPr>
            <p:ph idx="3" type="body"/>
          </p:nvPr>
        </p:nvSpPr>
        <p:spPr>
          <a:xfrm>
            <a:off x="6193368" y="1535113"/>
            <a:ext cx="5389033"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194" name="Google Shape;194;p70"/>
          <p:cNvSpPr txBox="1"/>
          <p:nvPr>
            <p:ph idx="4" type="body"/>
          </p:nvPr>
        </p:nvSpPr>
        <p:spPr>
          <a:xfrm>
            <a:off x="6193368" y="2174875"/>
            <a:ext cx="5389033"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195" name="Google Shape;195;p7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6" name="Google Shape;196;p7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7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33"/>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 name="Google Shape;33;p3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3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98" name="Shape 198"/>
        <p:cNvGrpSpPr/>
        <p:nvPr/>
      </p:nvGrpSpPr>
      <p:grpSpPr>
        <a:xfrm>
          <a:off x="0" y="0"/>
          <a:ext cx="0" cy="0"/>
          <a:chOff x="0" y="0"/>
          <a:chExt cx="0" cy="0"/>
        </a:xfrm>
      </p:grpSpPr>
      <p:sp>
        <p:nvSpPr>
          <p:cNvPr id="199" name="Google Shape;199;p71"/>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00" name="Google Shape;200;p71"/>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201" name="Google Shape;201;p71"/>
          <p:cNvSpPr txBox="1"/>
          <p:nvPr>
            <p:ph idx="2" type="body"/>
          </p:nvPr>
        </p:nvSpPr>
        <p:spPr>
          <a:xfrm>
            <a:off x="6197600" y="1600201"/>
            <a:ext cx="53848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202" name="Google Shape;202;p7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3" name="Google Shape;203;p7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4" name="Google Shape;204;p7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05" name="Shape 205"/>
        <p:cNvGrpSpPr/>
        <p:nvPr/>
      </p:nvGrpSpPr>
      <p:grpSpPr>
        <a:xfrm>
          <a:off x="0" y="0"/>
          <a:ext cx="0" cy="0"/>
          <a:chOff x="0" y="0"/>
          <a:chExt cx="0" cy="0"/>
        </a:xfrm>
      </p:grpSpPr>
      <p:sp>
        <p:nvSpPr>
          <p:cNvPr id="206" name="Google Shape;206;p72"/>
          <p:cNvSpPr txBox="1"/>
          <p:nvPr>
            <p:ph type="title"/>
          </p:nvPr>
        </p:nvSpPr>
        <p:spPr>
          <a:xfrm>
            <a:off x="963084" y="4406901"/>
            <a:ext cx="103632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07" name="Google Shape;207;p72"/>
          <p:cNvSpPr txBox="1"/>
          <p:nvPr>
            <p:ph idx="1" type="body"/>
          </p:nvPr>
        </p:nvSpPr>
        <p:spPr>
          <a:xfrm>
            <a:off x="963084" y="2906713"/>
            <a:ext cx="103632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208" name="Google Shape;208;p7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9" name="Google Shape;209;p7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0" name="Google Shape;210;p7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211" name="Shape 211"/>
        <p:cNvGrpSpPr/>
        <p:nvPr/>
      </p:nvGrpSpPr>
      <p:grpSpPr>
        <a:xfrm>
          <a:off x="0" y="0"/>
          <a:ext cx="0" cy="0"/>
          <a:chOff x="0" y="0"/>
          <a:chExt cx="0" cy="0"/>
        </a:xfrm>
      </p:grpSpPr>
      <p:sp>
        <p:nvSpPr>
          <p:cNvPr id="212" name="Google Shape;212;p73"/>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3" name="Google Shape;213;p73"/>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14" name="Google Shape;214;p7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5" name="Google Shape;215;p7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6" name="Google Shape;216;p7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217" name="Shape 217"/>
        <p:cNvGrpSpPr/>
        <p:nvPr/>
      </p:nvGrpSpPr>
      <p:grpSpPr>
        <a:xfrm>
          <a:off x="0" y="0"/>
          <a:ext cx="0" cy="0"/>
          <a:chOff x="0" y="0"/>
          <a:chExt cx="0" cy="0"/>
        </a:xfrm>
      </p:grpSpPr>
      <p:sp>
        <p:nvSpPr>
          <p:cNvPr id="218" name="Google Shape;218;p74"/>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9" name="Google Shape;219;p74"/>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0" name="Google Shape;220;p7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1" name="Google Shape;221;p7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2" name="Google Shape;222;p7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223" name="Shape 223"/>
        <p:cNvGrpSpPr/>
        <p:nvPr/>
      </p:nvGrpSpPr>
      <p:grpSpPr>
        <a:xfrm>
          <a:off x="0" y="0"/>
          <a:ext cx="0" cy="0"/>
          <a:chOff x="0" y="0"/>
          <a:chExt cx="0" cy="0"/>
        </a:xfrm>
      </p:grpSpPr>
      <p:sp>
        <p:nvSpPr>
          <p:cNvPr id="224" name="Google Shape;224;p75"/>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5" name="Google Shape;225;p75"/>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6" name="Google Shape;226;p7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7" name="Google Shape;227;p7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8" name="Google Shape;228;p7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229" name="Shape 229"/>
        <p:cNvGrpSpPr/>
        <p:nvPr/>
      </p:nvGrpSpPr>
      <p:grpSpPr>
        <a:xfrm>
          <a:off x="0" y="0"/>
          <a:ext cx="0" cy="0"/>
          <a:chOff x="0" y="0"/>
          <a:chExt cx="0" cy="0"/>
        </a:xfrm>
      </p:grpSpPr>
      <p:sp>
        <p:nvSpPr>
          <p:cNvPr id="230" name="Google Shape;230;p76"/>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1" name="Google Shape;231;p76"/>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32" name="Google Shape;232;p7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3" name="Google Shape;233;p7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4" name="Google Shape;234;p7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35" name="Shape 235"/>
        <p:cNvGrpSpPr/>
        <p:nvPr/>
      </p:nvGrpSpPr>
      <p:grpSpPr>
        <a:xfrm>
          <a:off x="0" y="0"/>
          <a:ext cx="0" cy="0"/>
          <a:chOff x="0" y="0"/>
          <a:chExt cx="0" cy="0"/>
        </a:xfrm>
      </p:grpSpPr>
      <p:sp>
        <p:nvSpPr>
          <p:cNvPr id="236" name="Google Shape;236;p77"/>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7" name="Google Shape;237;p77"/>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38" name="Google Shape;238;p7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9" name="Google Shape;239;p7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0" name="Google Shape;240;p7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241" name="Shape 241"/>
        <p:cNvGrpSpPr/>
        <p:nvPr/>
      </p:nvGrpSpPr>
      <p:grpSpPr>
        <a:xfrm>
          <a:off x="0" y="0"/>
          <a:ext cx="0" cy="0"/>
          <a:chOff x="0" y="0"/>
          <a:chExt cx="0" cy="0"/>
        </a:xfrm>
      </p:grpSpPr>
      <p:sp>
        <p:nvSpPr>
          <p:cNvPr id="242" name="Google Shape;242;p78"/>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43" name="Google Shape;243;p78"/>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4" name="Google Shape;244;p7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5" name="Google Shape;245;p7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6" name="Google Shape;246;p7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247" name="Shape 247"/>
        <p:cNvGrpSpPr/>
        <p:nvPr/>
      </p:nvGrpSpPr>
      <p:grpSpPr>
        <a:xfrm>
          <a:off x="0" y="0"/>
          <a:ext cx="0" cy="0"/>
          <a:chOff x="0" y="0"/>
          <a:chExt cx="0" cy="0"/>
        </a:xfrm>
      </p:grpSpPr>
      <p:sp>
        <p:nvSpPr>
          <p:cNvPr id="248" name="Google Shape;248;p79"/>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49" name="Google Shape;249;p79"/>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50" name="Google Shape;250;p7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1" name="Google Shape;251;p7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2" name="Google Shape;252;p7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253" name="Shape 253"/>
        <p:cNvGrpSpPr/>
        <p:nvPr/>
      </p:nvGrpSpPr>
      <p:grpSpPr>
        <a:xfrm>
          <a:off x="0" y="0"/>
          <a:ext cx="0" cy="0"/>
          <a:chOff x="0" y="0"/>
          <a:chExt cx="0" cy="0"/>
        </a:xfrm>
      </p:grpSpPr>
      <p:sp>
        <p:nvSpPr>
          <p:cNvPr id="254" name="Google Shape;254;p80"/>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5" name="Google Shape;255;p80"/>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56" name="Google Shape;256;p8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7" name="Google Shape;257;p8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8" name="Google Shape;258;p8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6" name="Shape 36"/>
        <p:cNvGrpSpPr/>
        <p:nvPr/>
      </p:nvGrpSpPr>
      <p:grpSpPr>
        <a:xfrm>
          <a:off x="0" y="0"/>
          <a:ext cx="0" cy="0"/>
          <a:chOff x="0" y="0"/>
          <a:chExt cx="0" cy="0"/>
        </a:xfrm>
      </p:grpSpPr>
      <p:sp>
        <p:nvSpPr>
          <p:cNvPr id="37" name="Google Shape;37;p36"/>
          <p:cNvSpPr txBox="1"/>
          <p:nvPr>
            <p:ph type="title"/>
          </p:nvPr>
        </p:nvSpPr>
        <p:spPr>
          <a:xfrm rot="5400000">
            <a:off x="7285038" y="1828802"/>
            <a:ext cx="5851525" cy="2743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36"/>
          <p:cNvSpPr txBox="1"/>
          <p:nvPr>
            <p:ph idx="1" type="body"/>
          </p:nvPr>
        </p:nvSpPr>
        <p:spPr>
          <a:xfrm rot="5400000">
            <a:off x="1697038" y="-812799"/>
            <a:ext cx="5851525" cy="8026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9" name="Google Shape;39;p3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3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259" name="Shape 259"/>
        <p:cNvGrpSpPr/>
        <p:nvPr/>
      </p:nvGrpSpPr>
      <p:grpSpPr>
        <a:xfrm>
          <a:off x="0" y="0"/>
          <a:ext cx="0" cy="0"/>
          <a:chOff x="0" y="0"/>
          <a:chExt cx="0" cy="0"/>
        </a:xfrm>
      </p:grpSpPr>
      <p:sp>
        <p:nvSpPr>
          <p:cNvPr id="260" name="Google Shape;260;p81"/>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61" name="Google Shape;261;p81"/>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62" name="Google Shape;262;p8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3" name="Google Shape;263;p8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4" name="Google Shape;264;p8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_Title and Content">
  <p:cSld name="10_Title and Content">
    <p:spTree>
      <p:nvGrpSpPr>
        <p:cNvPr id="265" name="Shape 265"/>
        <p:cNvGrpSpPr/>
        <p:nvPr/>
      </p:nvGrpSpPr>
      <p:grpSpPr>
        <a:xfrm>
          <a:off x="0" y="0"/>
          <a:ext cx="0" cy="0"/>
          <a:chOff x="0" y="0"/>
          <a:chExt cx="0" cy="0"/>
        </a:xfrm>
      </p:grpSpPr>
      <p:sp>
        <p:nvSpPr>
          <p:cNvPr id="266" name="Google Shape;266;p82"/>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67" name="Google Shape;267;p82"/>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68" name="Google Shape;268;p8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9" name="Google Shape;269;p8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0" name="Google Shape;270;p8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1_Title and Content">
  <p:cSld name="11_Title and Content">
    <p:spTree>
      <p:nvGrpSpPr>
        <p:cNvPr id="271" name="Shape 271"/>
        <p:cNvGrpSpPr/>
        <p:nvPr/>
      </p:nvGrpSpPr>
      <p:grpSpPr>
        <a:xfrm>
          <a:off x="0" y="0"/>
          <a:ext cx="0" cy="0"/>
          <a:chOff x="0" y="0"/>
          <a:chExt cx="0" cy="0"/>
        </a:xfrm>
      </p:grpSpPr>
      <p:sp>
        <p:nvSpPr>
          <p:cNvPr id="272" name="Google Shape;272;p83"/>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73" name="Google Shape;273;p83"/>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74" name="Google Shape;274;p8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5" name="Google Shape;275;p8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6" name="Google Shape;276;p8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283" name="Shape 283"/>
        <p:cNvGrpSpPr/>
        <p:nvPr/>
      </p:nvGrpSpPr>
      <p:grpSpPr>
        <a:xfrm>
          <a:off x="0" y="0"/>
          <a:ext cx="0" cy="0"/>
          <a:chOff x="0" y="0"/>
          <a:chExt cx="0" cy="0"/>
        </a:xfrm>
      </p:grpSpPr>
      <p:sp>
        <p:nvSpPr>
          <p:cNvPr id="284" name="Google Shape;284;p35"/>
          <p:cNvSpPr txBox="1"/>
          <p:nvPr>
            <p:ph idx="1" type="body"/>
          </p:nvPr>
        </p:nvSpPr>
        <p:spPr>
          <a:xfrm>
            <a:off x="609600" y="274639"/>
            <a:ext cx="10972800" cy="58515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5" name="Google Shape;285;p3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6" name="Google Shape;286;p3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7" name="Google Shape;287;p3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wheel spokes="8"/>
  </p:transition>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Content" type="objOnly">
  <p:cSld name="OBJECT_ONLY">
    <p:spTree>
      <p:nvGrpSpPr>
        <p:cNvPr id="294" name="Shape 294"/>
        <p:cNvGrpSpPr/>
        <p:nvPr/>
      </p:nvGrpSpPr>
      <p:grpSpPr>
        <a:xfrm>
          <a:off x="0" y="0"/>
          <a:ext cx="0" cy="0"/>
          <a:chOff x="0" y="0"/>
          <a:chExt cx="0" cy="0"/>
        </a:xfrm>
      </p:grpSpPr>
      <p:sp>
        <p:nvSpPr>
          <p:cNvPr id="295" name="Google Shape;295;p85"/>
          <p:cNvSpPr txBox="1"/>
          <p:nvPr>
            <p:ph idx="1" type="body"/>
          </p:nvPr>
        </p:nvSpPr>
        <p:spPr>
          <a:xfrm>
            <a:off x="609600" y="274639"/>
            <a:ext cx="10972800" cy="58515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96" name="Google Shape;296;p8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7" name="Google Shape;297;p8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8" name="Google Shape;298;p8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wheel spokes="8"/>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2" name="Shape 42"/>
        <p:cNvGrpSpPr/>
        <p:nvPr/>
      </p:nvGrpSpPr>
      <p:grpSpPr>
        <a:xfrm>
          <a:off x="0" y="0"/>
          <a:ext cx="0" cy="0"/>
          <a:chOff x="0" y="0"/>
          <a:chExt cx="0" cy="0"/>
        </a:xfrm>
      </p:grpSpPr>
      <p:sp>
        <p:nvSpPr>
          <p:cNvPr id="43" name="Google Shape;43;p37"/>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37"/>
          <p:cNvSpPr txBox="1"/>
          <p:nvPr>
            <p:ph idx="1" type="body"/>
          </p:nvPr>
        </p:nvSpPr>
        <p:spPr>
          <a:xfrm rot="5400000">
            <a:off x="3833019" y="-1623219"/>
            <a:ext cx="4525962" cy="10972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5" name="Google Shape;45;p3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8" name="Shape 48"/>
        <p:cNvGrpSpPr/>
        <p:nvPr/>
      </p:nvGrpSpPr>
      <p:grpSpPr>
        <a:xfrm>
          <a:off x="0" y="0"/>
          <a:ext cx="0" cy="0"/>
          <a:chOff x="0" y="0"/>
          <a:chExt cx="0" cy="0"/>
        </a:xfrm>
      </p:grpSpPr>
      <p:sp>
        <p:nvSpPr>
          <p:cNvPr id="49" name="Google Shape;49;p38"/>
          <p:cNvSpPr txBox="1"/>
          <p:nvPr>
            <p:ph type="title"/>
          </p:nvPr>
        </p:nvSpPr>
        <p:spPr>
          <a:xfrm>
            <a:off x="2389717" y="4800600"/>
            <a:ext cx="73152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38"/>
          <p:cNvSpPr/>
          <p:nvPr>
            <p:ph idx="2" type="pic"/>
          </p:nvPr>
        </p:nvSpPr>
        <p:spPr>
          <a:xfrm>
            <a:off x="2389717" y="612775"/>
            <a:ext cx="7315200" cy="4114800"/>
          </a:xfrm>
          <a:prstGeom prst="rect">
            <a:avLst/>
          </a:prstGeom>
          <a:noFill/>
          <a:ln>
            <a:noFill/>
          </a:ln>
        </p:spPr>
      </p:sp>
      <p:sp>
        <p:nvSpPr>
          <p:cNvPr id="51" name="Google Shape;51;p38"/>
          <p:cNvSpPr txBox="1"/>
          <p:nvPr>
            <p:ph idx="1" type="body"/>
          </p:nvPr>
        </p:nvSpPr>
        <p:spPr>
          <a:xfrm>
            <a:off x="2389717" y="5367338"/>
            <a:ext cx="73152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2" name="Google Shape;52;p3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3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5" name="Shape 55"/>
        <p:cNvGrpSpPr/>
        <p:nvPr/>
      </p:nvGrpSpPr>
      <p:grpSpPr>
        <a:xfrm>
          <a:off x="0" y="0"/>
          <a:ext cx="0" cy="0"/>
          <a:chOff x="0" y="0"/>
          <a:chExt cx="0" cy="0"/>
        </a:xfrm>
      </p:grpSpPr>
      <p:sp>
        <p:nvSpPr>
          <p:cNvPr id="56" name="Google Shape;56;p39"/>
          <p:cNvSpPr txBox="1"/>
          <p:nvPr>
            <p:ph type="title"/>
          </p:nvPr>
        </p:nvSpPr>
        <p:spPr>
          <a:xfrm>
            <a:off x="609601" y="273050"/>
            <a:ext cx="4011084"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7" name="Google Shape;57;p39"/>
          <p:cNvSpPr txBox="1"/>
          <p:nvPr>
            <p:ph idx="1" type="body"/>
          </p:nvPr>
        </p:nvSpPr>
        <p:spPr>
          <a:xfrm>
            <a:off x="4766733" y="273051"/>
            <a:ext cx="6815667"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58" name="Google Shape;58;p39"/>
          <p:cNvSpPr txBox="1"/>
          <p:nvPr>
            <p:ph idx="2" type="body"/>
          </p:nvPr>
        </p:nvSpPr>
        <p:spPr>
          <a:xfrm>
            <a:off x="609601" y="1435101"/>
            <a:ext cx="4011084"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9" name="Google Shape;59;p3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3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62" name="Shape 62"/>
        <p:cNvGrpSpPr/>
        <p:nvPr/>
      </p:nvGrpSpPr>
      <p:grpSpPr>
        <a:xfrm>
          <a:off x="0" y="0"/>
          <a:ext cx="0" cy="0"/>
          <a:chOff x="0" y="0"/>
          <a:chExt cx="0" cy="0"/>
        </a:xfrm>
      </p:grpSpPr>
      <p:sp>
        <p:nvSpPr>
          <p:cNvPr id="63" name="Google Shape;63;p4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4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40" Type="http://schemas.openxmlformats.org/officeDocument/2006/relationships/slideLayout" Target="../slideLayouts/slideLayout40.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9" Type="http://schemas.openxmlformats.org/officeDocument/2006/relationships/slideLayout" Target="../slideLayouts/slideLayout4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9" Type="http://schemas.openxmlformats.org/officeDocument/2006/relationships/slideLayout" Target="../slideLayouts/slideLayout29.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3" Type="http://schemas.openxmlformats.org/officeDocument/2006/relationships/theme" Target="../theme/theme4.xml"/><Relationship Id="rId52" Type="http://schemas.openxmlformats.org/officeDocument/2006/relationships/slideLayout" Target="../slideLayouts/slideLayout5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3.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54.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9"/>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29"/>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2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2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2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7" name="Shape 277"/>
        <p:cNvGrpSpPr/>
        <p:nvPr/>
      </p:nvGrpSpPr>
      <p:grpSpPr>
        <a:xfrm>
          <a:off x="0" y="0"/>
          <a:ext cx="0" cy="0"/>
          <a:chOff x="0" y="0"/>
          <a:chExt cx="0" cy="0"/>
        </a:xfrm>
      </p:grpSpPr>
      <p:sp>
        <p:nvSpPr>
          <p:cNvPr id="278" name="Google Shape;278;p34"/>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79" name="Google Shape;279;p34"/>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80" name="Google Shape;280;p3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1" name="Google Shape;281;p3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2" name="Google Shape;282;p3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702" r:id="rId1"/>
  </p:sldLayoutIdLst>
  <p:transition>
    <p:wheel spokes="8"/>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8" name="Shape 288"/>
        <p:cNvGrpSpPr/>
        <p:nvPr/>
      </p:nvGrpSpPr>
      <p:grpSpPr>
        <a:xfrm>
          <a:off x="0" y="0"/>
          <a:ext cx="0" cy="0"/>
          <a:chOff x="0" y="0"/>
          <a:chExt cx="0" cy="0"/>
        </a:xfrm>
      </p:grpSpPr>
      <p:sp>
        <p:nvSpPr>
          <p:cNvPr id="289" name="Google Shape;289;p84"/>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90" name="Google Shape;290;p84"/>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1" name="Google Shape;291;p8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2" name="Google Shape;292;p8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3" name="Google Shape;293;p8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704" r:id="rId1"/>
  </p:sldLayoutIdLst>
  <p:transition>
    <p:wheel spokes="8"/>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7.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2.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8.png"/><Relationship Id="rId4" Type="http://schemas.openxmlformats.org/officeDocument/2006/relationships/image" Target="../media/image1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2.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pic>
        <p:nvPicPr>
          <p:cNvPr id="303" name="Google Shape;303;p1"/>
          <p:cNvPicPr preferRelativeResize="0"/>
          <p:nvPr/>
        </p:nvPicPr>
        <p:blipFill rotWithShape="1">
          <a:blip r:embed="rId3">
            <a:alphaModFix/>
          </a:blip>
          <a:srcRect b="0" l="0" r="0" t="0"/>
          <a:stretch/>
        </p:blipFill>
        <p:spPr>
          <a:xfrm>
            <a:off x="0" y="0"/>
            <a:ext cx="12192000" cy="6858000"/>
          </a:xfrm>
          <a:prstGeom prst="rect">
            <a:avLst/>
          </a:prstGeom>
          <a:noFill/>
          <a:ln cap="sq" cmpd="sng" w="38100">
            <a:solidFill>
              <a:srgbClr val="000000"/>
            </a:solidFill>
            <a:prstDash val="solid"/>
            <a:miter lim="800000"/>
            <a:headEnd len="sm" w="sm" type="none"/>
            <a:tailEnd len="sm" w="sm" type="none"/>
          </a:ln>
          <a:effectLst>
            <a:outerShdw blurRad="50800" rotWithShape="0" algn="tl" dir="2700000" dist="38100">
              <a:srgbClr val="000000">
                <a:alpha val="42745"/>
              </a:srgbClr>
            </a:outerShdw>
          </a:effectLst>
        </p:spPr>
      </p:pic>
      <p:sp>
        <p:nvSpPr>
          <p:cNvPr id="304" name="Google Shape;304;p1"/>
          <p:cNvSpPr txBox="1"/>
          <p:nvPr/>
        </p:nvSpPr>
        <p:spPr>
          <a:xfrm>
            <a:off x="1823864" y="1916832"/>
            <a:ext cx="9144000" cy="2171428"/>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Clr>
                <a:srgbClr val="009900"/>
              </a:buClr>
              <a:buSzPts val="4800"/>
              <a:buFont typeface="Times New Roman"/>
              <a:buNone/>
            </a:pPr>
            <a:r>
              <a:rPr b="1" i="0" lang="en-US" sz="4800" u="none" cap="none" strike="noStrike">
                <a:solidFill>
                  <a:srgbClr val="009900"/>
                </a:solidFill>
                <a:latin typeface="Times New Roman"/>
                <a:ea typeface="Times New Roman"/>
                <a:cs typeface="Times New Roman"/>
                <a:sym typeface="Times New Roman"/>
              </a:rPr>
              <a:t>BÀI GIẢNG </a:t>
            </a:r>
            <a:endParaRPr/>
          </a:p>
          <a:p>
            <a:pPr indent="0" lvl="0" marL="0" marR="0" rtl="0" algn="ctr">
              <a:lnSpc>
                <a:spcPct val="150000"/>
              </a:lnSpc>
              <a:spcBef>
                <a:spcPts val="0"/>
              </a:spcBef>
              <a:spcAft>
                <a:spcPts val="0"/>
              </a:spcAft>
              <a:buClr>
                <a:srgbClr val="009900"/>
              </a:buClr>
              <a:buSzPts val="4800"/>
              <a:buFont typeface="Times New Roman"/>
              <a:buNone/>
            </a:pPr>
            <a:r>
              <a:rPr b="1" i="0" lang="en-US" sz="4800" u="none" cap="none" strike="noStrike">
                <a:solidFill>
                  <a:srgbClr val="009900"/>
                </a:solidFill>
                <a:latin typeface="Times New Roman"/>
                <a:ea typeface="Times New Roman"/>
                <a:cs typeface="Times New Roman"/>
                <a:sym typeface="Times New Roman"/>
              </a:rPr>
              <a:t>MÔN TẬP ĐỌC LỚP 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67" name="Shape 367"/>
        <p:cNvGrpSpPr/>
        <p:nvPr/>
      </p:nvGrpSpPr>
      <p:grpSpPr>
        <a:xfrm>
          <a:off x="0" y="0"/>
          <a:ext cx="0" cy="0"/>
          <a:chOff x="0" y="0"/>
          <a:chExt cx="0" cy="0"/>
        </a:xfrm>
      </p:grpSpPr>
      <p:sp>
        <p:nvSpPr>
          <p:cNvPr id="368" name="Google Shape;368;p10"/>
          <p:cNvSpPr txBox="1"/>
          <p:nvPr/>
        </p:nvSpPr>
        <p:spPr>
          <a:xfrm flipH="1">
            <a:off x="3071812" y="2060575"/>
            <a:ext cx="5111750" cy="70802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CC"/>
              </a:buClr>
              <a:buSzPts val="4000"/>
              <a:buFont typeface="Times New Roman"/>
              <a:buNone/>
            </a:pPr>
            <a:r>
              <a:rPr b="1" i="0" lang="en-US" sz="4000" u="none">
                <a:solidFill>
                  <a:srgbClr val="0000CC"/>
                </a:solidFill>
                <a:latin typeface="Times New Roman"/>
                <a:ea typeface="Times New Roman"/>
                <a:cs typeface="Times New Roman"/>
                <a:sym typeface="Times New Roman"/>
              </a:rPr>
              <a:t>        LUYỆN ĐỌC</a:t>
            </a:r>
            <a:endParaRPr/>
          </a:p>
        </p:txBody>
      </p:sp>
    </p:spTree>
  </p:cSld>
  <p:clrMapOvr>
    <a:masterClrMapping/>
  </p:clrMapOvr>
  <p:transition>
    <p:circl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graphicFrame>
        <p:nvGraphicFramePr>
          <p:cNvPr id="373" name="Google Shape;373;p11"/>
          <p:cNvGraphicFramePr/>
          <p:nvPr/>
        </p:nvGraphicFramePr>
        <p:xfrm>
          <a:off x="609600" y="1196975"/>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534975">
                <a:tc>
                  <a:txBody>
                    <a:bodyPr/>
                    <a:lstStyle/>
                    <a:p>
                      <a:pPr indent="0" lvl="0" marL="0" marR="0" rtl="0" algn="ctr">
                        <a:lnSpc>
                          <a:spcPct val="100000"/>
                        </a:lnSpc>
                        <a:spcBef>
                          <a:spcPts val="0"/>
                        </a:spcBef>
                        <a:spcAft>
                          <a:spcPts val="0"/>
                        </a:spcAft>
                        <a:buClr>
                          <a:srgbClr val="FF0000"/>
                        </a:buClr>
                        <a:buSzPts val="2000"/>
                        <a:buFont typeface="Times New Roman"/>
                        <a:buNone/>
                      </a:pPr>
                      <a:r>
                        <a:rPr b="1" lang="en-US" sz="2000">
                          <a:solidFill>
                            <a:srgbClr val="FF0000"/>
                          </a:solidFill>
                        </a:rPr>
                        <a:t>Triều đại</a:t>
                      </a:r>
                      <a:endParaRPr/>
                    </a:p>
                  </a:txBody>
                  <a:tcPr marT="45675" marB="4567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rgbClr val="FFFF99"/>
                    </a:solidFill>
                  </a:tcPr>
                </a:tc>
                <a:tc>
                  <a:txBody>
                    <a:bodyPr/>
                    <a:lstStyle/>
                    <a:p>
                      <a:pPr indent="0" lvl="0" marL="0" marR="0" rtl="0" algn="ctr">
                        <a:lnSpc>
                          <a:spcPct val="100000"/>
                        </a:lnSpc>
                        <a:spcBef>
                          <a:spcPts val="0"/>
                        </a:spcBef>
                        <a:spcAft>
                          <a:spcPts val="0"/>
                        </a:spcAft>
                        <a:buClr>
                          <a:srgbClr val="FF0000"/>
                        </a:buClr>
                        <a:buSzPts val="2000"/>
                        <a:buFont typeface="Times New Roman"/>
                        <a:buNone/>
                      </a:pPr>
                      <a:r>
                        <a:rPr b="1" lang="en-US" sz="2000">
                          <a:solidFill>
                            <a:srgbClr val="FF0000"/>
                          </a:solidFill>
                        </a:rPr>
                        <a:t>SỐ </a:t>
                      </a:r>
                      <a:r>
                        <a:rPr b="1" i="0" lang="en-US" sz="2000" u="none" cap="none" strike="noStrike">
                          <a:solidFill>
                            <a:srgbClr val="FF0000"/>
                          </a:solidFill>
                        </a:rPr>
                        <a:t> KHOA THI</a:t>
                      </a:r>
                      <a:endParaRPr/>
                    </a:p>
                  </a:txBody>
                  <a:tcPr marT="45675" marB="4567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rgbClr val="FFFF99"/>
                    </a:solidFill>
                  </a:tcPr>
                </a:tc>
                <a:tc>
                  <a:txBody>
                    <a:bodyPr/>
                    <a:lstStyle/>
                    <a:p>
                      <a:pPr indent="0" lvl="0" marL="0" marR="0" rtl="0" algn="ctr">
                        <a:lnSpc>
                          <a:spcPct val="100000"/>
                        </a:lnSpc>
                        <a:spcBef>
                          <a:spcPts val="0"/>
                        </a:spcBef>
                        <a:spcAft>
                          <a:spcPts val="0"/>
                        </a:spcAft>
                        <a:buClr>
                          <a:srgbClr val="FF0000"/>
                        </a:buClr>
                        <a:buSzPts val="2000"/>
                        <a:buFont typeface="Times New Roman"/>
                        <a:buNone/>
                      </a:pPr>
                      <a:r>
                        <a:rPr b="1" lang="en-US" sz="2000">
                          <a:solidFill>
                            <a:srgbClr val="FF0000"/>
                          </a:solidFill>
                        </a:rPr>
                        <a:t>SỐ TIẾN SĨ</a:t>
                      </a:r>
                      <a:endParaRPr/>
                    </a:p>
                  </a:txBody>
                  <a:tcPr marT="45675" marB="4567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rgbClr val="FFFF99"/>
                    </a:solidFill>
                  </a:tcPr>
                </a:tc>
                <a:tc>
                  <a:txBody>
                    <a:bodyPr/>
                    <a:lstStyle/>
                    <a:p>
                      <a:pPr indent="0" lvl="0" marL="0" marR="0" rtl="0" algn="ctr">
                        <a:lnSpc>
                          <a:spcPct val="100000"/>
                        </a:lnSpc>
                        <a:spcBef>
                          <a:spcPts val="0"/>
                        </a:spcBef>
                        <a:spcAft>
                          <a:spcPts val="0"/>
                        </a:spcAft>
                        <a:buClr>
                          <a:srgbClr val="FF0000"/>
                        </a:buClr>
                        <a:buSzPts val="2000"/>
                        <a:buFont typeface="Times New Roman"/>
                        <a:buNone/>
                      </a:pPr>
                      <a:r>
                        <a:rPr b="1" lang="en-US" sz="2000">
                          <a:solidFill>
                            <a:srgbClr val="FF0000"/>
                          </a:solidFill>
                        </a:rPr>
                        <a:t>SỐ TRẠNG NGUYÊN</a:t>
                      </a:r>
                      <a:endParaRPr/>
                    </a:p>
                  </a:txBody>
                  <a:tcPr marT="45675" marB="4567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rgbClr val="FFFF99"/>
                    </a:solidFill>
                  </a:tcPr>
                </a:tc>
              </a:tr>
              <a:tr h="457200">
                <a:tc>
                  <a:txBody>
                    <a:bodyPr/>
                    <a:lstStyle/>
                    <a:p>
                      <a:pPr indent="0" lvl="0" marL="0" marR="0" rtl="0" algn="ctr">
                        <a:lnSpc>
                          <a:spcPct val="100000"/>
                        </a:lnSpc>
                        <a:spcBef>
                          <a:spcPts val="0"/>
                        </a:spcBef>
                        <a:spcAft>
                          <a:spcPts val="0"/>
                        </a:spcAft>
                        <a:buClr>
                          <a:srgbClr val="0000FF"/>
                        </a:buClr>
                        <a:buSzPts val="2400"/>
                        <a:buFont typeface="Times New Roman"/>
                        <a:buNone/>
                      </a:pPr>
                      <a:r>
                        <a:rPr b="1" lang="en-US" sz="2400">
                          <a:solidFill>
                            <a:srgbClr val="0000FF"/>
                          </a:solidFill>
                          <a:latin typeface="Times New Roman"/>
                          <a:ea typeface="Times New Roman"/>
                          <a:cs typeface="Times New Roman"/>
                          <a:sym typeface="Times New Roman"/>
                        </a:rPr>
                        <a:t>Lý</a:t>
                      </a:r>
                      <a:endParaRPr/>
                    </a:p>
                  </a:txBody>
                  <a:tcPr marT="45675" marB="4567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0000FF"/>
                        </a:buClr>
                        <a:buSzPts val="2400"/>
                        <a:buFont typeface="Times New Roman"/>
                        <a:buNone/>
                      </a:pPr>
                      <a:r>
                        <a:rPr b="1" i="0" lang="en-US" sz="2400" u="none" cap="none" strike="noStrike">
                          <a:solidFill>
                            <a:srgbClr val="0000FF"/>
                          </a:solidFill>
                          <a:latin typeface="Times New Roman"/>
                          <a:ea typeface="Times New Roman"/>
                          <a:cs typeface="Times New Roman"/>
                          <a:sym typeface="Times New Roman"/>
                        </a:rPr>
                        <a:t>6</a:t>
                      </a:r>
                      <a:endParaRPr/>
                    </a:p>
                  </a:txBody>
                  <a:tcPr marT="45675" marB="4567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0000FF"/>
                        </a:buClr>
                        <a:buSzPts val="2400"/>
                        <a:buFont typeface="Times New Roman"/>
                        <a:buNone/>
                      </a:pPr>
                      <a:r>
                        <a:rPr b="1" i="0" lang="en-US" sz="2400" u="none" cap="none" strike="noStrike">
                          <a:solidFill>
                            <a:srgbClr val="0000FF"/>
                          </a:solidFill>
                          <a:latin typeface="Times New Roman"/>
                          <a:ea typeface="Times New Roman"/>
                          <a:cs typeface="Times New Roman"/>
                          <a:sym typeface="Times New Roman"/>
                        </a:rPr>
                        <a:t>11</a:t>
                      </a:r>
                      <a:endParaRPr/>
                    </a:p>
                  </a:txBody>
                  <a:tcPr marT="45675" marB="4567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0000FF"/>
                        </a:buClr>
                        <a:buSzPts val="2400"/>
                        <a:buFont typeface="Times New Roman"/>
                        <a:buNone/>
                      </a:pPr>
                      <a:r>
                        <a:rPr b="1" i="0" lang="en-US" sz="2400" u="none" cap="none" strike="noStrike">
                          <a:solidFill>
                            <a:srgbClr val="0000FF"/>
                          </a:solidFill>
                          <a:latin typeface="Times New Roman"/>
                          <a:ea typeface="Times New Roman"/>
                          <a:cs typeface="Times New Roman"/>
                          <a:sym typeface="Times New Roman"/>
                        </a:rPr>
                        <a:t>0</a:t>
                      </a:r>
                      <a:endParaRPr/>
                    </a:p>
                  </a:txBody>
                  <a:tcPr marT="45675" marB="4567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r>
            </a:tbl>
          </a:graphicData>
        </a:graphic>
      </p:graphicFrame>
      <p:graphicFrame>
        <p:nvGraphicFramePr>
          <p:cNvPr id="374" name="Google Shape;374;p11"/>
          <p:cNvGraphicFramePr/>
          <p:nvPr/>
        </p:nvGraphicFramePr>
        <p:xfrm>
          <a:off x="609600" y="2230437"/>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457200">
                <a:tc>
                  <a:txBody>
                    <a:bodyPr/>
                    <a:lstStyle/>
                    <a:p>
                      <a:pPr indent="0" lvl="0" marL="0" marR="0" rtl="0" algn="ctr">
                        <a:lnSpc>
                          <a:spcPct val="100000"/>
                        </a:lnSpc>
                        <a:spcBef>
                          <a:spcPts val="0"/>
                        </a:spcBef>
                        <a:spcAft>
                          <a:spcPts val="0"/>
                        </a:spcAft>
                        <a:buClr>
                          <a:srgbClr val="FF0000"/>
                        </a:buClr>
                        <a:buSzPts val="2400"/>
                        <a:buFont typeface="Times New Roman"/>
                        <a:buNone/>
                      </a:pPr>
                      <a:r>
                        <a:rPr b="1" lang="en-US" sz="2400">
                          <a:solidFill>
                            <a:srgbClr val="FF0000"/>
                          </a:solidFill>
                          <a:latin typeface="Times New Roman"/>
                          <a:ea typeface="Times New Roman"/>
                          <a:cs typeface="Times New Roman"/>
                          <a:sym typeface="Times New Roman"/>
                        </a:rPr>
                        <a:t>Trần</a:t>
                      </a:r>
                      <a:endParaRPr/>
                    </a:p>
                  </a:txBody>
                  <a:tcPr marT="45725" marB="4572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14</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51</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9</a:t>
                      </a:r>
                      <a:endParaRPr/>
                    </a:p>
                  </a:txBody>
                  <a:tcPr marT="45725" marB="4572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r>
            </a:tbl>
          </a:graphicData>
        </a:graphic>
      </p:graphicFrame>
      <p:graphicFrame>
        <p:nvGraphicFramePr>
          <p:cNvPr id="375" name="Google Shape;375;p11"/>
          <p:cNvGraphicFramePr/>
          <p:nvPr/>
        </p:nvGraphicFramePr>
        <p:xfrm>
          <a:off x="609600" y="2682875"/>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457200">
                <a:tc>
                  <a:txBody>
                    <a:bodyPr/>
                    <a:lstStyle/>
                    <a:p>
                      <a:pPr indent="0" lvl="0" marL="0" marR="0" rtl="0" algn="ctr">
                        <a:lnSpc>
                          <a:spcPct val="100000"/>
                        </a:lnSpc>
                        <a:spcBef>
                          <a:spcPts val="0"/>
                        </a:spcBef>
                        <a:spcAft>
                          <a:spcPts val="0"/>
                        </a:spcAft>
                        <a:buClr>
                          <a:srgbClr val="FF00FF"/>
                        </a:buClr>
                        <a:buSzPts val="2400"/>
                        <a:buFont typeface="Times New Roman"/>
                        <a:buNone/>
                      </a:pPr>
                      <a:r>
                        <a:rPr b="1" lang="en-US" sz="2400">
                          <a:solidFill>
                            <a:srgbClr val="FF00FF"/>
                          </a:solidFill>
                          <a:latin typeface="Times New Roman"/>
                          <a:ea typeface="Times New Roman"/>
                          <a:cs typeface="Times New Roman"/>
                          <a:sym typeface="Times New Roman"/>
                        </a:rPr>
                        <a:t>Hồ</a:t>
                      </a:r>
                      <a:endParaRPr/>
                    </a:p>
                  </a:txBody>
                  <a:tcPr marT="45725" marB="4572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FF00FF"/>
                        </a:buClr>
                        <a:buSzPts val="2400"/>
                        <a:buFont typeface="Times New Roman"/>
                        <a:buNone/>
                      </a:pPr>
                      <a:r>
                        <a:rPr b="1" i="0" lang="en-US" sz="2400" u="none" cap="none" strike="noStrike">
                          <a:solidFill>
                            <a:srgbClr val="FF00FF"/>
                          </a:solidFill>
                          <a:latin typeface="Times New Roman"/>
                          <a:ea typeface="Times New Roman"/>
                          <a:cs typeface="Times New Roman"/>
                          <a:sym typeface="Times New Roman"/>
                        </a:rPr>
                        <a:t>2</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FF00FF"/>
                        </a:buClr>
                        <a:buSzPts val="2400"/>
                        <a:buFont typeface="Times New Roman"/>
                        <a:buNone/>
                      </a:pPr>
                      <a:r>
                        <a:rPr b="1" i="0" lang="en-US" sz="2400" u="none" cap="none" strike="noStrike">
                          <a:solidFill>
                            <a:srgbClr val="FF00FF"/>
                          </a:solidFill>
                          <a:latin typeface="Times New Roman"/>
                          <a:ea typeface="Times New Roman"/>
                          <a:cs typeface="Times New Roman"/>
                          <a:sym typeface="Times New Roman"/>
                        </a:rPr>
                        <a:t>12</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FF00FF"/>
                        </a:buClr>
                        <a:buSzPts val="2400"/>
                        <a:buFont typeface="Times New Roman"/>
                        <a:buNone/>
                      </a:pPr>
                      <a:r>
                        <a:rPr b="1" i="0" lang="en-US" sz="2400" u="none" cap="none" strike="noStrike">
                          <a:solidFill>
                            <a:srgbClr val="FF00FF"/>
                          </a:solidFill>
                          <a:latin typeface="Times New Roman"/>
                          <a:ea typeface="Times New Roman"/>
                          <a:cs typeface="Times New Roman"/>
                          <a:sym typeface="Times New Roman"/>
                        </a:rPr>
                        <a:t>0</a:t>
                      </a:r>
                      <a:endParaRPr/>
                    </a:p>
                  </a:txBody>
                  <a:tcPr marT="45725" marB="4572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r>
            </a:tbl>
          </a:graphicData>
        </a:graphic>
      </p:graphicFrame>
      <p:graphicFrame>
        <p:nvGraphicFramePr>
          <p:cNvPr id="376" name="Google Shape;376;p11"/>
          <p:cNvGraphicFramePr/>
          <p:nvPr/>
        </p:nvGraphicFramePr>
        <p:xfrm>
          <a:off x="609600" y="3114675"/>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457200">
                <a:tc>
                  <a:txBody>
                    <a:bodyPr/>
                    <a:lstStyle/>
                    <a:p>
                      <a:pPr indent="0" lvl="0" marL="0" marR="0" rtl="0" algn="ctr">
                        <a:lnSpc>
                          <a:spcPct val="100000"/>
                        </a:lnSpc>
                        <a:spcBef>
                          <a:spcPts val="0"/>
                        </a:spcBef>
                        <a:spcAft>
                          <a:spcPts val="0"/>
                        </a:spcAft>
                        <a:buClr>
                          <a:srgbClr val="00CC00"/>
                        </a:buClr>
                        <a:buSzPts val="2400"/>
                        <a:buFont typeface="Times New Roman"/>
                        <a:buNone/>
                      </a:pPr>
                      <a:r>
                        <a:rPr b="1" lang="en-US" sz="2400">
                          <a:solidFill>
                            <a:srgbClr val="00CC00"/>
                          </a:solidFill>
                          <a:latin typeface="Times New Roman"/>
                          <a:ea typeface="Times New Roman"/>
                          <a:cs typeface="Times New Roman"/>
                          <a:sym typeface="Times New Roman"/>
                        </a:rPr>
                        <a:t>Lê </a:t>
                      </a:r>
                      <a:endParaRPr/>
                    </a:p>
                  </a:txBody>
                  <a:tcPr marT="45725" marB="4572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00CC00"/>
                        </a:buClr>
                        <a:buSzPts val="2400"/>
                        <a:buFont typeface="Times New Roman"/>
                        <a:buNone/>
                      </a:pPr>
                      <a:r>
                        <a:rPr b="1" i="0" lang="en-US" sz="2400" u="none" cap="none" strike="noStrike">
                          <a:solidFill>
                            <a:srgbClr val="00CC00"/>
                          </a:solidFill>
                          <a:latin typeface="Times New Roman"/>
                          <a:ea typeface="Times New Roman"/>
                          <a:cs typeface="Times New Roman"/>
                          <a:sym typeface="Times New Roman"/>
                        </a:rPr>
                        <a:t>104</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00CC00"/>
                        </a:buClr>
                        <a:buSzPts val="2400"/>
                        <a:buFont typeface="Times New Roman"/>
                        <a:buNone/>
                      </a:pPr>
                      <a:r>
                        <a:rPr b="1" i="0" lang="en-US" sz="2400" u="none" cap="none" strike="noStrike">
                          <a:solidFill>
                            <a:srgbClr val="00CC00"/>
                          </a:solidFill>
                          <a:latin typeface="Times New Roman"/>
                          <a:ea typeface="Times New Roman"/>
                          <a:cs typeface="Times New Roman"/>
                          <a:sym typeface="Times New Roman"/>
                        </a:rPr>
                        <a:t>1780</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00CC00"/>
                        </a:buClr>
                        <a:buSzPts val="2400"/>
                        <a:buFont typeface="Times New Roman"/>
                        <a:buNone/>
                      </a:pPr>
                      <a:r>
                        <a:rPr b="1" i="0" lang="en-US" sz="2400" u="none" cap="none" strike="noStrike">
                          <a:solidFill>
                            <a:srgbClr val="00CC00"/>
                          </a:solidFill>
                          <a:latin typeface="Times New Roman"/>
                          <a:ea typeface="Times New Roman"/>
                          <a:cs typeface="Times New Roman"/>
                          <a:sym typeface="Times New Roman"/>
                        </a:rPr>
                        <a:t>27</a:t>
                      </a:r>
                      <a:endParaRPr/>
                    </a:p>
                  </a:txBody>
                  <a:tcPr marT="45725" marB="4572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r>
            </a:tbl>
          </a:graphicData>
        </a:graphic>
      </p:graphicFrame>
      <p:graphicFrame>
        <p:nvGraphicFramePr>
          <p:cNvPr id="377" name="Google Shape;377;p11"/>
          <p:cNvGraphicFramePr/>
          <p:nvPr/>
        </p:nvGraphicFramePr>
        <p:xfrm>
          <a:off x="596900" y="3546475"/>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457200">
                <a:tc>
                  <a:txBody>
                    <a:bodyPr/>
                    <a:lstStyle/>
                    <a:p>
                      <a:pPr indent="0" lvl="0" marL="0" marR="0" rtl="0" algn="ctr">
                        <a:lnSpc>
                          <a:spcPct val="100000"/>
                        </a:lnSpc>
                        <a:spcBef>
                          <a:spcPts val="0"/>
                        </a:spcBef>
                        <a:spcAft>
                          <a:spcPts val="0"/>
                        </a:spcAft>
                        <a:buClr>
                          <a:srgbClr val="9933FF"/>
                        </a:buClr>
                        <a:buSzPts val="2400"/>
                        <a:buFont typeface="Times New Roman"/>
                        <a:buNone/>
                      </a:pPr>
                      <a:r>
                        <a:rPr b="1" lang="en-US" sz="2400">
                          <a:solidFill>
                            <a:srgbClr val="9933FF"/>
                          </a:solidFill>
                          <a:latin typeface="Times New Roman"/>
                          <a:ea typeface="Times New Roman"/>
                          <a:cs typeface="Times New Roman"/>
                          <a:sym typeface="Times New Roman"/>
                        </a:rPr>
                        <a:t>Mạc </a:t>
                      </a:r>
                      <a:endParaRPr/>
                    </a:p>
                  </a:txBody>
                  <a:tcPr marT="45725" marB="4572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9933FF"/>
                        </a:buClr>
                        <a:buSzPts val="2400"/>
                        <a:buFont typeface="Times New Roman"/>
                        <a:buNone/>
                      </a:pPr>
                      <a:r>
                        <a:rPr b="1" i="0" lang="en-US" sz="2400" u="none" cap="none" strike="noStrike">
                          <a:solidFill>
                            <a:srgbClr val="9933FF"/>
                          </a:solidFill>
                          <a:latin typeface="Times New Roman"/>
                          <a:ea typeface="Times New Roman"/>
                          <a:cs typeface="Times New Roman"/>
                          <a:sym typeface="Times New Roman"/>
                        </a:rPr>
                        <a:t>21</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9933FF"/>
                        </a:buClr>
                        <a:buSzPts val="2400"/>
                        <a:buFont typeface="Times New Roman"/>
                        <a:buNone/>
                      </a:pPr>
                      <a:r>
                        <a:rPr b="1" i="0" lang="en-US" sz="2400" u="none" cap="none" strike="noStrike">
                          <a:solidFill>
                            <a:srgbClr val="9933FF"/>
                          </a:solidFill>
                          <a:latin typeface="Times New Roman"/>
                          <a:ea typeface="Times New Roman"/>
                          <a:cs typeface="Times New Roman"/>
                          <a:sym typeface="Times New Roman"/>
                        </a:rPr>
                        <a:t>484</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rgbClr val="9933FF"/>
                        </a:buClr>
                        <a:buSzPts val="2400"/>
                        <a:buFont typeface="Times New Roman"/>
                        <a:buNone/>
                      </a:pPr>
                      <a:r>
                        <a:rPr b="1" i="0" lang="en-US" sz="2400" u="none" cap="none" strike="noStrike">
                          <a:solidFill>
                            <a:srgbClr val="9933FF"/>
                          </a:solidFill>
                          <a:latin typeface="Times New Roman"/>
                          <a:ea typeface="Times New Roman"/>
                          <a:cs typeface="Times New Roman"/>
                          <a:sym typeface="Times New Roman"/>
                        </a:rPr>
                        <a:t>1</a:t>
                      </a:r>
                      <a:r>
                        <a:rPr b="1" lang="en-US" sz="2400">
                          <a:solidFill>
                            <a:srgbClr val="9933FF"/>
                          </a:solidFill>
                          <a:latin typeface="Times New Roman"/>
                          <a:ea typeface="Times New Roman"/>
                          <a:cs typeface="Times New Roman"/>
                          <a:sym typeface="Times New Roman"/>
                        </a:rPr>
                        <a:t>1</a:t>
                      </a:r>
                      <a:endParaRPr/>
                    </a:p>
                  </a:txBody>
                  <a:tcPr marT="45725" marB="4572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r>
            </a:tbl>
          </a:graphicData>
        </a:graphic>
      </p:graphicFrame>
      <p:graphicFrame>
        <p:nvGraphicFramePr>
          <p:cNvPr id="378" name="Google Shape;378;p11"/>
          <p:cNvGraphicFramePr/>
          <p:nvPr/>
        </p:nvGraphicFramePr>
        <p:xfrm>
          <a:off x="609600" y="3979862"/>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457200">
                <a:tc>
                  <a:txBody>
                    <a:bodyPr/>
                    <a:lstStyle/>
                    <a:p>
                      <a:pPr indent="0" lvl="0" marL="0" marR="0" rtl="0" algn="ctr">
                        <a:lnSpc>
                          <a:spcPct val="100000"/>
                        </a:lnSpc>
                        <a:spcBef>
                          <a:spcPts val="0"/>
                        </a:spcBef>
                        <a:spcAft>
                          <a:spcPts val="0"/>
                        </a:spcAft>
                        <a:buClr>
                          <a:schemeClr val="dk1"/>
                        </a:buClr>
                        <a:buSzPts val="2400"/>
                        <a:buFont typeface="Times New Roman"/>
                        <a:buNone/>
                      </a:pPr>
                      <a:r>
                        <a:rPr b="1" lang="en-US" sz="2400">
                          <a:solidFill>
                            <a:schemeClr val="dk1"/>
                          </a:solidFill>
                          <a:latin typeface="Times New Roman"/>
                          <a:ea typeface="Times New Roman"/>
                          <a:cs typeface="Times New Roman"/>
                          <a:sym typeface="Times New Roman"/>
                        </a:rPr>
                        <a:t>Nguyễn</a:t>
                      </a:r>
                      <a:endParaRPr/>
                    </a:p>
                  </a:txBody>
                  <a:tcPr marT="45725" marB="4572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38</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558</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c>
                  <a:txBody>
                    <a:bodyPr/>
                    <a:lstStyle/>
                    <a:p>
                      <a:pPr indent="0" lvl="0" marL="0" marR="0" rtl="0" algn="ctr">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0</a:t>
                      </a:r>
                      <a:endParaRPr/>
                    </a:p>
                  </a:txBody>
                  <a:tcPr marT="45725" marB="4572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EAEAEA"/>
                    </a:solidFill>
                  </a:tcPr>
                </a:tc>
              </a:tr>
            </a:tbl>
          </a:graphicData>
        </a:graphic>
      </p:graphicFrame>
      <p:graphicFrame>
        <p:nvGraphicFramePr>
          <p:cNvPr id="379" name="Google Shape;379;p11"/>
          <p:cNvGraphicFramePr/>
          <p:nvPr/>
        </p:nvGraphicFramePr>
        <p:xfrm>
          <a:off x="596900" y="4406900"/>
          <a:ext cx="3000000" cy="3000000"/>
        </p:xfrm>
        <a:graphic>
          <a:graphicData uri="http://schemas.openxmlformats.org/drawingml/2006/table">
            <a:tbl>
              <a:tblPr>
                <a:noFill/>
                <a:tableStyleId>{DF6E5B65-A07D-4852-8765-C75F8FCBC1D0}</a:tableStyleId>
              </a:tblPr>
              <a:tblGrid>
                <a:gridCol w="2178050"/>
                <a:gridCol w="2665400"/>
                <a:gridCol w="2325675"/>
                <a:gridCol w="4108450"/>
              </a:tblGrid>
              <a:tr h="457200">
                <a:tc>
                  <a:txBody>
                    <a:bodyPr/>
                    <a:lstStyle/>
                    <a:p>
                      <a:pPr indent="0" lvl="0" marL="0" marR="0" rtl="0" algn="ctr">
                        <a:lnSpc>
                          <a:spcPct val="100000"/>
                        </a:lnSpc>
                        <a:spcBef>
                          <a:spcPts val="0"/>
                        </a:spcBef>
                        <a:spcAft>
                          <a:spcPts val="0"/>
                        </a:spcAft>
                        <a:buClr>
                          <a:srgbClr val="FF0000"/>
                        </a:buClr>
                        <a:buSzPts val="2400"/>
                        <a:buFont typeface="Times New Roman"/>
                        <a:buNone/>
                      </a:pPr>
                      <a:r>
                        <a:rPr b="1" lang="en-US" sz="2400">
                          <a:solidFill>
                            <a:srgbClr val="FF0000"/>
                          </a:solidFill>
                          <a:latin typeface="Times New Roman"/>
                          <a:ea typeface="Times New Roman"/>
                          <a:cs typeface="Times New Roman"/>
                          <a:sym typeface="Times New Roman"/>
                        </a:rPr>
                        <a:t>Tổng cộng</a:t>
                      </a:r>
                      <a:endParaRPr/>
                    </a:p>
                  </a:txBody>
                  <a:tcPr marT="45725" marB="45725" marR="121925" marL="121925" anchor="ctr" anchorCtr="1">
                    <a:lnL cap="flat" cmpd="sng" w="28575">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CCFFCC"/>
                    </a:solidFill>
                  </a:tcPr>
                </a:tc>
                <a:tc>
                  <a:txBody>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185</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CCFFCC"/>
                    </a:solidFill>
                  </a:tcPr>
                </a:tc>
                <a:tc>
                  <a:txBody>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2896</a:t>
                      </a:r>
                      <a:endParaRPr/>
                    </a:p>
                  </a:txBody>
                  <a:tcPr marT="45725" marB="45725" marR="121925" marL="121925" anchor="ctr" anchorCtr="1">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CCFFCC"/>
                    </a:solidFill>
                  </a:tcPr>
                </a:tc>
                <a:tc>
                  <a:txBody>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4</a:t>
                      </a:r>
                      <a:r>
                        <a:rPr b="1" lang="en-US" sz="2400">
                          <a:solidFill>
                            <a:srgbClr val="FF0000"/>
                          </a:solidFill>
                          <a:latin typeface="Times New Roman"/>
                          <a:ea typeface="Times New Roman"/>
                          <a:cs typeface="Times New Roman"/>
                          <a:sym typeface="Times New Roman"/>
                        </a:rPr>
                        <a:t>7</a:t>
                      </a:r>
                      <a:endParaRPr/>
                    </a:p>
                  </a:txBody>
                  <a:tcPr marT="45725" marB="45725" marR="121925" marL="121925" anchor="ctr" anchorCtr="1">
                    <a:lnL cap="flat" cmpd="sng" w="1905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solidFill>
                      <a:srgbClr val="CCFFCC"/>
                    </a:solidFill>
                  </a:tcPr>
                </a:tc>
              </a:tr>
            </a:tbl>
          </a:graphicData>
        </a:graphic>
      </p:graphicFrame>
      <p:sp>
        <p:nvSpPr>
          <p:cNvPr id="380" name="Google Shape;380;p11"/>
          <p:cNvSpPr txBox="1"/>
          <p:nvPr/>
        </p:nvSpPr>
        <p:spPr>
          <a:xfrm>
            <a:off x="333375" y="569912"/>
            <a:ext cx="8069262" cy="5238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2800"/>
              <a:buFont typeface="Arial"/>
              <a:buNone/>
            </a:pPr>
            <a:r>
              <a:rPr b="0" i="0" lang="en-US" sz="2800" u="none">
                <a:solidFill>
                  <a:srgbClr val="0000FF"/>
                </a:solidFill>
                <a:latin typeface="Arial"/>
                <a:ea typeface="Arial"/>
                <a:cs typeface="Arial"/>
                <a:sym typeface="Arial"/>
              </a:rPr>
              <a:t>Tìm cách ngắt giọng khi đọc bảng thống kê sau:</a:t>
            </a:r>
            <a:endParaRPr/>
          </a:p>
        </p:txBody>
      </p:sp>
      <p:sp>
        <p:nvSpPr>
          <p:cNvPr id="381" name="Google Shape;381;p11"/>
          <p:cNvSpPr txBox="1"/>
          <p:nvPr/>
        </p:nvSpPr>
        <p:spPr>
          <a:xfrm>
            <a:off x="596900" y="4929187"/>
            <a:ext cx="11277600" cy="1568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Ngắt giọng theo trình tự cột hang ngang:</a:t>
            </a:r>
            <a:endParaRPr/>
          </a:p>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Triều đại / Lý / Số khoa thi / 6 / Số tiến sĩ / 11 / Số trạng nguyên / 0/</a:t>
            </a:r>
            <a:endParaRPr/>
          </a:p>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Triều đại / Trần / …</a:t>
            </a:r>
            <a:endParaRPr/>
          </a:p>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Tổng cộng / Số khoa thi / 185 / Số tiến sĩ / 2896 / Số trạng nguyên / 46 /….</a:t>
            </a:r>
            <a:endParaRPr/>
          </a:p>
        </p:txBody>
      </p:sp>
    </p:spTree>
  </p:cSld>
  <p:clrMapOvr>
    <a:masterClrMapping/>
  </p:clrMapOvr>
  <p:transition>
    <p:wheel spokes="8"/>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1">
                                            <p:txEl>
                                              <p:pRg end="0" st="0"/>
                                            </p:txEl>
                                          </p:spTgt>
                                        </p:tgtEl>
                                        <p:attrNameLst>
                                          <p:attrName>style.visibility</p:attrName>
                                        </p:attrNameLst>
                                      </p:cBhvr>
                                      <p:to>
                                        <p:strVal val="visible"/>
                                      </p:to>
                                    </p:set>
                                    <p:animEffect filter="fade" transition="in">
                                      <p:cBhvr>
                                        <p:cTn dur="500"/>
                                        <p:tgtEl>
                                          <p:spTgt spid="38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1">
                                            <p:txEl>
                                              <p:pRg end="1" st="1"/>
                                            </p:txEl>
                                          </p:spTgt>
                                        </p:tgtEl>
                                        <p:attrNameLst>
                                          <p:attrName>style.visibility</p:attrName>
                                        </p:attrNameLst>
                                      </p:cBhvr>
                                      <p:to>
                                        <p:strVal val="visible"/>
                                      </p:to>
                                    </p:set>
                                    <p:animEffect filter="fade" transition="in">
                                      <p:cBhvr>
                                        <p:cTn dur="500"/>
                                        <p:tgtEl>
                                          <p:spTgt spid="38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1">
                                            <p:txEl>
                                              <p:pRg end="2" st="2"/>
                                            </p:txEl>
                                          </p:spTgt>
                                        </p:tgtEl>
                                        <p:attrNameLst>
                                          <p:attrName>style.visibility</p:attrName>
                                        </p:attrNameLst>
                                      </p:cBhvr>
                                      <p:to>
                                        <p:strVal val="visible"/>
                                      </p:to>
                                    </p:set>
                                    <p:animEffect filter="fade" transition="in">
                                      <p:cBhvr>
                                        <p:cTn dur="500"/>
                                        <p:tgtEl>
                                          <p:spTgt spid="38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1">
                                            <p:txEl>
                                              <p:pRg end="3" st="3"/>
                                            </p:txEl>
                                          </p:spTgt>
                                        </p:tgtEl>
                                        <p:attrNameLst>
                                          <p:attrName>style.visibility</p:attrName>
                                        </p:attrNameLst>
                                      </p:cBhvr>
                                      <p:to>
                                        <p:strVal val="visible"/>
                                      </p:to>
                                    </p:set>
                                    <p:animEffect filter="fade" transition="in">
                                      <p:cBhvr>
                                        <p:cTn dur="500"/>
                                        <p:tgtEl>
                                          <p:spTgt spid="381">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12"/>
          <p:cNvSpPr txBox="1"/>
          <p:nvPr>
            <p:ph type="title"/>
          </p:nvPr>
        </p:nvSpPr>
        <p:spPr>
          <a:xfrm>
            <a:off x="609600" y="179387"/>
            <a:ext cx="10972800" cy="65833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0000"/>
              </a:buClr>
              <a:buSzPts val="2600"/>
              <a:buFont typeface="Arial"/>
              <a:buNone/>
            </a:pPr>
            <a:r>
              <a:rPr b="0" i="0" lang="en-US" sz="2600" u="none">
                <a:solidFill>
                  <a:srgbClr val="FF0000"/>
                </a:solidFill>
                <a:latin typeface="Arial"/>
                <a:ea typeface="Arial"/>
                <a:cs typeface="Arial"/>
                <a:sym typeface="Arial"/>
              </a:rPr>
              <a:t>	Trong số 2896 vị tiến sĩ, có 5 người đỗ tiến sĩ hai lần (đỗ tiến sĩ ở khóa trước rồi lại thi khóa sau, có lẽ muốn đỗ thứ hạng cao hơn).</a:t>
            </a:r>
            <a:br>
              <a:rPr b="0" i="0" lang="en-US" sz="2600" u="none">
                <a:solidFill>
                  <a:srgbClr val="FF0000"/>
                </a:solidFill>
                <a:latin typeface="Arial"/>
                <a:ea typeface="Arial"/>
                <a:cs typeface="Arial"/>
                <a:sym typeface="Arial"/>
              </a:rPr>
            </a:br>
            <a:r>
              <a:rPr b="0" i="0" lang="en-US" sz="2600" u="none">
                <a:solidFill>
                  <a:srgbClr val="FF0000"/>
                </a:solidFill>
                <a:latin typeface="Arial"/>
                <a:ea typeface="Arial"/>
                <a:cs typeface="Arial"/>
                <a:sym typeface="Arial"/>
              </a:rPr>
              <a:t>Thời Nguyễn, triều đình chia những người đỗ tiến sĩ làm hai bảng. Những người đỗ ở thứ hạng thấp, coi như được lấy đỗ thêm, gọi là phó bảng. Số 2896 thống kê trong bài bao gồm cả các vị phó bảng.</a:t>
            </a:r>
            <a:br>
              <a:rPr b="0" i="0" lang="en-US" sz="2600" u="none">
                <a:solidFill>
                  <a:srgbClr val="FF0000"/>
                </a:solidFill>
                <a:latin typeface="Arial"/>
                <a:ea typeface="Arial"/>
                <a:cs typeface="Arial"/>
                <a:sym typeface="Arial"/>
              </a:rPr>
            </a:br>
            <a:r>
              <a:rPr b="0" i="0" lang="en-US" sz="2600" u="none">
                <a:solidFill>
                  <a:srgbClr val="FF0000"/>
                </a:solidFill>
                <a:latin typeface="Arial"/>
                <a:ea typeface="Arial"/>
                <a:cs typeface="Arial"/>
                <a:sym typeface="Arial"/>
              </a:rPr>
              <a:t>	Trong 2896 vị tiến sĩ có 46 vị trạng nguyên. Trạng nguyên là danh hiệu cao nhất về học vấn thời xưa. Có triều đại lấy những người đỗ cao hơn cả trong kì thi tiến sĩ làm trạng nguyên (đỗ cao nhất), bảng nhãn (đỗ thứ nhì), thám hoa (đỗ thứ ba). Có triều đại tổ chức thêm một kì thi (thi Đình) cho những người đã đỗ tiến sĩ để chọn trạng nguyên, bảng nhãn, thám hoa. Triều Nguyễn không có danh hiệu trạng nguyên: người đỗ cao nhất là bảng nhãn.</a:t>
            </a:r>
            <a:endParaRPr/>
          </a:p>
        </p:txBody>
      </p:sp>
    </p:spTree>
  </p:cSld>
  <p:clrMapOvr>
    <a:masterClrMapping/>
  </p:clrMapOvr>
  <p:transition>
    <p:wheel spokes="8"/>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p13"/>
          <p:cNvSpPr txBox="1"/>
          <p:nvPr/>
        </p:nvSpPr>
        <p:spPr>
          <a:xfrm>
            <a:off x="304800" y="1085850"/>
            <a:ext cx="11887200" cy="1200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600"/>
              <a:buFont typeface="Times New Roman"/>
              <a:buNone/>
            </a:pPr>
            <a:r>
              <a:rPr b="1" i="0" lang="en-US" sz="3600" u="none">
                <a:solidFill>
                  <a:srgbClr val="FF0000"/>
                </a:solidFill>
                <a:latin typeface="Times New Roman"/>
                <a:ea typeface="Times New Roman"/>
                <a:cs typeface="Times New Roman"/>
                <a:sym typeface="Times New Roman"/>
              </a:rPr>
              <a:t>1. ĐếnVăn Miếu, khách nước ngoài đã ngạc nhiên vì điều gì?</a:t>
            </a:r>
            <a:endParaRPr/>
          </a:p>
        </p:txBody>
      </p:sp>
      <p:sp>
        <p:nvSpPr>
          <p:cNvPr id="393" name="Google Shape;393;p13"/>
          <p:cNvSpPr txBox="1"/>
          <p:nvPr/>
        </p:nvSpPr>
        <p:spPr>
          <a:xfrm>
            <a:off x="269875" y="2289175"/>
            <a:ext cx="11887200" cy="175418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3600"/>
              <a:buFont typeface="Times New Roman"/>
              <a:buNone/>
            </a:pPr>
            <a:r>
              <a:rPr b="0" i="0" lang="en-US" sz="3600" u="none">
                <a:solidFill>
                  <a:srgbClr val="0000CC"/>
                </a:solidFill>
                <a:latin typeface="Times New Roman"/>
                <a:ea typeface="Times New Roman"/>
                <a:cs typeface="Times New Roman"/>
                <a:sym typeface="Times New Roman"/>
              </a:rPr>
              <a:t>- </a:t>
            </a:r>
            <a:r>
              <a:rPr b="1" i="0" lang="en-US" sz="3600" u="none">
                <a:solidFill>
                  <a:srgbClr val="0000CC"/>
                </a:solidFill>
                <a:latin typeface="Times New Roman"/>
                <a:ea typeface="Times New Roman"/>
                <a:cs typeface="Times New Roman"/>
                <a:sym typeface="Times New Roman"/>
              </a:rPr>
              <a:t>Đến thăm Văn Miếu, khách nước ngoài rất ngạc nhiên khi biết từ năm 1075, nước ta đã mở khoa thi tiến sĩ, tổ chức được 185 khoa thi, lấy đỗ gần 3000 tiến sĩ. </a:t>
            </a:r>
            <a:endParaRPr/>
          </a:p>
        </p:txBody>
      </p:sp>
      <p:sp>
        <p:nvSpPr>
          <p:cNvPr id="394" name="Google Shape;394;p13"/>
          <p:cNvSpPr txBox="1"/>
          <p:nvPr/>
        </p:nvSpPr>
        <p:spPr>
          <a:xfrm flipH="1">
            <a:off x="1016000" y="271462"/>
            <a:ext cx="3962400" cy="5842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a:solidFill>
                  <a:schemeClr val="dk1"/>
                </a:solidFill>
                <a:latin typeface="Times New Roman"/>
                <a:ea typeface="Times New Roman"/>
                <a:cs typeface="Times New Roman"/>
                <a:sym typeface="Times New Roman"/>
              </a:rPr>
              <a:t>TÌM HIỂU BÀI:</a:t>
            </a:r>
            <a:endParaRPr/>
          </a:p>
        </p:txBody>
      </p:sp>
      <p:sp>
        <p:nvSpPr>
          <p:cNvPr id="395" name="Google Shape;395;p13"/>
          <p:cNvSpPr txBox="1"/>
          <p:nvPr/>
        </p:nvSpPr>
        <p:spPr>
          <a:xfrm>
            <a:off x="304800" y="4292600"/>
            <a:ext cx="11695112"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1800"/>
              <a:buFont typeface="Times New Roman"/>
              <a:buNone/>
            </a:pPr>
            <a:r>
              <a:rPr b="1" i="0" lang="en-US" sz="1800" u="none">
                <a:solidFill>
                  <a:srgbClr val="FF0000"/>
                </a:solidFill>
                <a:latin typeface="Times New Roman"/>
                <a:ea typeface="Times New Roman"/>
                <a:cs typeface="Times New Roman"/>
                <a:sym typeface="Times New Roman"/>
              </a:rPr>
              <a:t> </a:t>
            </a:r>
            <a:r>
              <a:rPr b="1" i="0" lang="en-US" sz="3600" u="none">
                <a:solidFill>
                  <a:srgbClr val="FF0000"/>
                </a:solidFill>
                <a:latin typeface="Times New Roman"/>
                <a:ea typeface="Times New Roman"/>
                <a:cs typeface="Times New Roman"/>
                <a:sym typeface="Times New Roman"/>
              </a:rPr>
              <a:t>Đoạn 1 cho chúng ta biết điều gì? </a:t>
            </a:r>
            <a:endParaRPr/>
          </a:p>
        </p:txBody>
      </p:sp>
      <p:sp>
        <p:nvSpPr>
          <p:cNvPr id="396" name="Google Shape;396;p13"/>
          <p:cNvSpPr txBox="1"/>
          <p:nvPr/>
        </p:nvSpPr>
        <p:spPr>
          <a:xfrm>
            <a:off x="460375" y="5084762"/>
            <a:ext cx="10460037" cy="646112"/>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3600"/>
              <a:buFont typeface="Times New Roman"/>
              <a:buNone/>
            </a:pPr>
            <a:r>
              <a:rPr b="1" i="1" lang="en-US" sz="3600" u="none">
                <a:solidFill>
                  <a:srgbClr val="0000CC"/>
                </a:solidFill>
                <a:latin typeface="Times New Roman"/>
                <a:ea typeface="Times New Roman"/>
                <a:cs typeface="Times New Roman"/>
                <a:sym typeface="Times New Roman"/>
              </a:rPr>
              <a:t>Ý 1. </a:t>
            </a:r>
            <a:r>
              <a:rPr b="0" i="0" lang="en-US" sz="3600" u="none">
                <a:solidFill>
                  <a:srgbClr val="0000FF"/>
                </a:solidFill>
                <a:latin typeface="Times New Roman"/>
                <a:ea typeface="Times New Roman"/>
                <a:cs typeface="Times New Roman"/>
                <a:sym typeface="Times New Roman"/>
              </a:rPr>
              <a:t>Việt Nam có truyền thống khoa cử lâu đời. </a:t>
            </a:r>
            <a:endParaRPr/>
          </a:p>
        </p:txBody>
      </p:sp>
    </p:spTree>
  </p:cSld>
  <p:clrMapOvr>
    <a:masterClrMapping/>
  </p:clrMapOvr>
  <p:transition spd="med">
    <p:wheel spokes="8"/>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80"/>
                                        <p:tgtEl>
                                          <p:spTgt spid="3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80"/>
                                        <p:tgtEl>
                                          <p:spTgt spid="3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5">
                                            <p:txEl>
                                              <p:pRg end="0" st="0"/>
                                            </p:txEl>
                                          </p:spTgt>
                                        </p:tgtEl>
                                        <p:attrNameLst>
                                          <p:attrName>style.visibility</p:attrName>
                                        </p:attrNameLst>
                                      </p:cBhvr>
                                      <p:to>
                                        <p:strVal val="visible"/>
                                      </p:to>
                                    </p:set>
                                    <p:animEffect filter="fade" transition="in">
                                      <p:cBhvr>
                                        <p:cTn dur="1000"/>
                                        <p:tgtEl>
                                          <p:spTgt spid="39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96">
                                            <p:txEl>
                                              <p:pRg end="0" st="0"/>
                                            </p:txEl>
                                          </p:spTgt>
                                        </p:tgtEl>
                                        <p:attrNameLst>
                                          <p:attrName>style.visibility</p:attrName>
                                        </p:attrNameLst>
                                      </p:cBhvr>
                                      <p:to>
                                        <p:strVal val="visible"/>
                                      </p:to>
                                    </p:set>
                                    <p:anim calcmode="lin" valueType="num">
                                      <p:cBhvr additive="base">
                                        <p:cTn dur="500"/>
                                        <p:tgtEl>
                                          <p:spTgt spid="396">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graphicFrame>
        <p:nvGraphicFramePr>
          <p:cNvPr id="401" name="Google Shape;401;p14"/>
          <p:cNvGraphicFramePr/>
          <p:nvPr/>
        </p:nvGraphicFramePr>
        <p:xfrm>
          <a:off x="288925" y="2205037"/>
          <a:ext cx="3000000" cy="3000000"/>
        </p:xfrm>
        <a:graphic>
          <a:graphicData uri="http://schemas.openxmlformats.org/drawingml/2006/table">
            <a:tbl>
              <a:tblPr>
                <a:noFill/>
                <a:tableStyleId>{DF6E5B65-A07D-4852-8765-C75F8FCBC1D0}</a:tableStyleId>
              </a:tblPr>
              <a:tblGrid>
                <a:gridCol w="2693975"/>
                <a:gridCol w="2728900"/>
                <a:gridCol w="2316150"/>
                <a:gridCol w="3875075"/>
              </a:tblGrid>
              <a:tr h="549275">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Triều đại</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Số khoa thi</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Số tiến sĩ</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Số trạng nguyên</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47675">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Lý</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6</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11</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0</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49275">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Trần</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14</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51</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9</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47675">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Hồ</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2</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12</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0</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49275">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Lê</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104</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1780</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27</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49275">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Mạc</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21</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484</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11</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47675">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Nguyễn</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38</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558</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CC"/>
                        </a:buClr>
                        <a:buSzPts val="3000"/>
                        <a:buFont typeface="Times New Roman"/>
                        <a:buNone/>
                      </a:pPr>
                      <a:r>
                        <a:rPr b="1" i="0" lang="en-US" sz="3000" u="none" cap="none" strike="noStrike">
                          <a:solidFill>
                            <a:srgbClr val="0000CC"/>
                          </a:solidFill>
                          <a:latin typeface="Times New Roman"/>
                          <a:ea typeface="Times New Roman"/>
                          <a:cs typeface="Times New Roman"/>
                          <a:sym typeface="Times New Roman"/>
                        </a:rPr>
                        <a:t>0</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647700">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Tổng cộng</a:t>
                      </a:r>
                      <a:endParaRPr/>
                    </a:p>
                  </a:txBody>
                  <a:tcPr marT="45700" marB="45700" marR="121925" marL="121925">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185</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2896</a:t>
                      </a:r>
                      <a:endParaRPr/>
                    </a:p>
                  </a:txBody>
                  <a:tcPr marT="45700" marB="45700" marR="121925" marL="12192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000"/>
                        <a:buFont typeface="Times New Roman"/>
                        <a:buNone/>
                      </a:pPr>
                      <a:r>
                        <a:rPr b="1" i="0" lang="en-US" sz="3000" u="none" cap="none" strike="noStrike">
                          <a:solidFill>
                            <a:srgbClr val="FF0000"/>
                          </a:solidFill>
                          <a:latin typeface="Times New Roman"/>
                          <a:ea typeface="Times New Roman"/>
                          <a:cs typeface="Times New Roman"/>
                          <a:sym typeface="Times New Roman"/>
                        </a:rPr>
                        <a:t>47</a:t>
                      </a:r>
                      <a:endParaRPr/>
                    </a:p>
                  </a:txBody>
                  <a:tcPr marT="45700" marB="45700" marR="121925" marL="121925">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
        <p:nvSpPr>
          <p:cNvPr id="402" name="Google Shape;402;p14"/>
          <p:cNvSpPr txBox="1"/>
          <p:nvPr/>
        </p:nvSpPr>
        <p:spPr>
          <a:xfrm>
            <a:off x="479425" y="646112"/>
            <a:ext cx="11233150" cy="1385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800"/>
              <a:buFont typeface="Times New Roman"/>
              <a:buNone/>
            </a:pPr>
            <a:r>
              <a:rPr b="1" i="0" lang="en-US" sz="2800" u="none">
                <a:solidFill>
                  <a:srgbClr val="FF0000"/>
                </a:solidFill>
                <a:latin typeface="Times New Roman"/>
                <a:ea typeface="Times New Roman"/>
                <a:cs typeface="Times New Roman"/>
                <a:sym typeface="Times New Roman"/>
              </a:rPr>
              <a:t>2. Hãy đọc và phân tích số liệu thống kê theo các mục sau:</a:t>
            </a:r>
            <a:endParaRPr/>
          </a:p>
          <a:p>
            <a:pPr indent="0" lvl="0" marL="0" marR="0" rtl="0" algn="l">
              <a:lnSpc>
                <a:spcPct val="100000"/>
              </a:lnSpc>
              <a:spcBef>
                <a:spcPts val="0"/>
              </a:spcBef>
              <a:spcAft>
                <a:spcPts val="0"/>
              </a:spcAft>
              <a:buClr>
                <a:srgbClr val="0070C0"/>
              </a:buClr>
              <a:buSzPts val="2800"/>
              <a:buFont typeface="Times New Roman"/>
              <a:buNone/>
            </a:pPr>
            <a:r>
              <a:rPr b="1" i="0" lang="en-US" sz="2800" u="none">
                <a:solidFill>
                  <a:srgbClr val="0070C0"/>
                </a:solidFill>
                <a:latin typeface="Times New Roman"/>
                <a:ea typeface="Times New Roman"/>
                <a:cs typeface="Times New Roman"/>
                <a:sym typeface="Times New Roman"/>
              </a:rPr>
              <a:t>a. Triều đại nào tổ chức nhiều khoa thi nhất?</a:t>
            </a:r>
            <a:endParaRPr/>
          </a:p>
          <a:p>
            <a:pPr indent="0" lvl="0" marL="0" marR="0" rtl="0" algn="l">
              <a:lnSpc>
                <a:spcPct val="100000"/>
              </a:lnSpc>
              <a:spcBef>
                <a:spcPts val="0"/>
              </a:spcBef>
              <a:spcAft>
                <a:spcPts val="0"/>
              </a:spcAft>
              <a:buClr>
                <a:srgbClr val="0070C0"/>
              </a:buClr>
              <a:buSzPts val="2800"/>
              <a:buFont typeface="Times New Roman"/>
              <a:buNone/>
            </a:pPr>
            <a:r>
              <a:rPr b="1" i="0" lang="en-US" sz="2800" u="none">
                <a:solidFill>
                  <a:srgbClr val="0070C0"/>
                </a:solidFill>
                <a:latin typeface="Times New Roman"/>
                <a:ea typeface="Times New Roman"/>
                <a:cs typeface="Times New Roman"/>
                <a:sym typeface="Times New Roman"/>
              </a:rPr>
              <a:t>b. Triều đại nào có nhiều tiến sĩ nhất?</a:t>
            </a:r>
            <a:endParaRPr/>
          </a:p>
        </p:txBody>
      </p:sp>
    </p:spTree>
  </p:cSld>
  <p:clrMapOvr>
    <a:masterClrMapping/>
  </p:clrMapOvr>
  <p:transition spd="med">
    <p:comb dir="ver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15"/>
          <p:cNvSpPr txBox="1"/>
          <p:nvPr/>
        </p:nvSpPr>
        <p:spPr>
          <a:xfrm flipH="1">
            <a:off x="711200" y="990600"/>
            <a:ext cx="10261600" cy="2862262"/>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rgbClr val="0000CC"/>
              </a:buClr>
              <a:buSzPts val="3600"/>
              <a:buFont typeface="Times New Roman"/>
              <a:buChar char="-"/>
            </a:pPr>
            <a:r>
              <a:rPr b="0" i="0" lang="en-US" sz="3600" u="none">
                <a:solidFill>
                  <a:srgbClr val="0000CC"/>
                </a:solidFill>
                <a:latin typeface="Times New Roman"/>
                <a:ea typeface="Times New Roman"/>
                <a:cs typeface="Times New Roman"/>
                <a:sym typeface="Times New Roman"/>
              </a:rPr>
              <a:t>Triều đại tổ chức nhiều khoa thi nhất : Triều đại Lê có 104 khoa thi</a:t>
            </a:r>
            <a:endParaRPr/>
          </a:p>
          <a:p>
            <a:pPr indent="-228600" lvl="0" marL="457200" marR="0" rtl="0" algn="l">
              <a:lnSpc>
                <a:spcPct val="100000"/>
              </a:lnSpc>
              <a:spcBef>
                <a:spcPts val="0"/>
              </a:spcBef>
              <a:spcAft>
                <a:spcPts val="0"/>
              </a:spcAft>
              <a:buClr>
                <a:schemeClr val="dk1"/>
              </a:buClr>
              <a:buSzPts val="3600"/>
              <a:buFont typeface="Arial"/>
              <a:buNone/>
            </a:pPr>
            <a:r>
              <a:t/>
            </a:r>
            <a:endParaRPr b="0" i="0" sz="3600" u="none">
              <a:solidFill>
                <a:srgbClr val="0000CC"/>
              </a:solidFill>
              <a:latin typeface="Times New Roman"/>
              <a:ea typeface="Times New Roman"/>
              <a:cs typeface="Times New Roman"/>
              <a:sym typeface="Times New Roman"/>
            </a:endParaRPr>
          </a:p>
          <a:p>
            <a:pPr indent="-457200" lvl="0" marL="457200" marR="0" rtl="0" algn="l">
              <a:lnSpc>
                <a:spcPct val="100000"/>
              </a:lnSpc>
              <a:spcBef>
                <a:spcPts val="0"/>
              </a:spcBef>
              <a:spcAft>
                <a:spcPts val="0"/>
              </a:spcAft>
              <a:buClr>
                <a:srgbClr val="0000CC"/>
              </a:buClr>
              <a:buSzPts val="3600"/>
              <a:buFont typeface="Times New Roman"/>
              <a:buChar char="-"/>
            </a:pPr>
            <a:r>
              <a:rPr b="0" i="0" lang="en-US" sz="3600" u="none">
                <a:solidFill>
                  <a:srgbClr val="0000CC"/>
                </a:solidFill>
                <a:latin typeface="Times New Roman"/>
                <a:ea typeface="Times New Roman"/>
                <a:cs typeface="Times New Roman"/>
                <a:sym typeface="Times New Roman"/>
              </a:rPr>
              <a:t>Triều đại có nhiều tiến sĩ nhất : Triều đại Lê có 1780 tiến sĩ.</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16"/>
          <p:cNvSpPr txBox="1"/>
          <p:nvPr/>
        </p:nvSpPr>
        <p:spPr>
          <a:xfrm>
            <a:off x="11112" y="1143000"/>
            <a:ext cx="11887200" cy="1200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600"/>
              <a:buFont typeface="Times New Roman"/>
              <a:buNone/>
            </a:pPr>
            <a:r>
              <a:rPr b="1" i="0" lang="en-US" sz="3600" u="none">
                <a:solidFill>
                  <a:srgbClr val="0000FF"/>
                </a:solidFill>
                <a:latin typeface="Times New Roman"/>
                <a:ea typeface="Times New Roman"/>
                <a:cs typeface="Times New Roman"/>
                <a:sym typeface="Times New Roman"/>
              </a:rPr>
              <a:t>3. Bài văn giúp em hiểu điều gì về truyền thống văn hóa Việt Nam?</a:t>
            </a:r>
            <a:endParaRPr/>
          </a:p>
        </p:txBody>
      </p:sp>
      <p:sp>
        <p:nvSpPr>
          <p:cNvPr id="413" name="Google Shape;413;p16"/>
          <p:cNvSpPr txBox="1"/>
          <p:nvPr/>
        </p:nvSpPr>
        <p:spPr>
          <a:xfrm>
            <a:off x="144462" y="2735262"/>
            <a:ext cx="11618912" cy="2554287"/>
          </a:xfrm>
          <a:prstGeom prst="rect">
            <a:avLst/>
          </a:prstGeom>
          <a:noFill/>
          <a:ln>
            <a:noFill/>
          </a:ln>
        </p:spPr>
        <p:txBody>
          <a:bodyPr anchorCtr="0" anchor="t" bIns="45700" lIns="91425" spcFirstLastPara="1" rIns="91425" wrap="square" tIns="45700">
            <a:spAutoFit/>
          </a:bodyPr>
          <a:lstStyle/>
          <a:p>
            <a:pPr indent="-571500" lvl="0" marL="571500" marR="0" rtl="0" algn="l">
              <a:lnSpc>
                <a:spcPct val="100000"/>
              </a:lnSpc>
              <a:spcBef>
                <a:spcPts val="0"/>
              </a:spcBef>
              <a:spcAft>
                <a:spcPts val="0"/>
              </a:spcAft>
              <a:buClr>
                <a:srgbClr val="FF0000"/>
              </a:buClr>
              <a:buSzPts val="4000"/>
              <a:buFont typeface="Times New Roman"/>
              <a:buChar char="-"/>
            </a:pPr>
            <a:r>
              <a:rPr b="0" i="0" lang="en-US" sz="4000" u="none">
                <a:solidFill>
                  <a:srgbClr val="FF0000"/>
                </a:solidFill>
                <a:latin typeface="Times New Roman"/>
                <a:ea typeface="Times New Roman"/>
                <a:cs typeface="Times New Roman"/>
                <a:sym typeface="Times New Roman"/>
              </a:rPr>
              <a:t>Từ xa xưa, nhân dân Việt Nam đã coi trọng đạo học.</a:t>
            </a:r>
            <a:endParaRPr/>
          </a:p>
          <a:p>
            <a:pPr indent="-571500" lvl="0" marL="571500" marR="0" rtl="0" algn="l">
              <a:lnSpc>
                <a:spcPct val="100000"/>
              </a:lnSpc>
              <a:spcBef>
                <a:spcPts val="0"/>
              </a:spcBef>
              <a:spcAft>
                <a:spcPts val="0"/>
              </a:spcAft>
              <a:buClr>
                <a:srgbClr val="FF0000"/>
              </a:buClr>
              <a:buSzPts val="4000"/>
              <a:buFont typeface="Times New Roman"/>
              <a:buChar char="-"/>
            </a:pPr>
            <a:r>
              <a:rPr b="0" i="0" lang="en-US" sz="4000" u="none">
                <a:solidFill>
                  <a:srgbClr val="FF0000"/>
                </a:solidFill>
                <a:latin typeface="Times New Roman"/>
                <a:ea typeface="Times New Roman"/>
                <a:cs typeface="Times New Roman"/>
                <a:sym typeface="Times New Roman"/>
              </a:rPr>
              <a:t>Việt Nam </a:t>
            </a:r>
            <a:r>
              <a:rPr b="0" i="0" lang="en-US" sz="4000" u="none">
                <a:solidFill>
                  <a:schemeClr val="dk1"/>
                </a:solidFill>
                <a:latin typeface="Times New Roman"/>
                <a:ea typeface="Times New Roman"/>
                <a:cs typeface="Times New Roman"/>
                <a:sym typeface="Times New Roman"/>
              </a:rPr>
              <a:t> </a:t>
            </a:r>
            <a:r>
              <a:rPr b="0" i="0" lang="en-US" sz="4000" u="none">
                <a:solidFill>
                  <a:srgbClr val="FF0000"/>
                </a:solidFill>
                <a:latin typeface="Times New Roman"/>
                <a:ea typeface="Times New Roman"/>
                <a:cs typeface="Times New Roman"/>
                <a:sym typeface="Times New Roman"/>
              </a:rPr>
              <a:t>là một đất nước có nền văn hiến lâu đời.</a:t>
            </a:r>
            <a:endParaRPr/>
          </a:p>
          <a:p>
            <a:pPr indent="-571500" lvl="0" marL="571500" marR="0" rtl="0" algn="l">
              <a:lnSpc>
                <a:spcPct val="100000"/>
              </a:lnSpc>
              <a:spcBef>
                <a:spcPts val="0"/>
              </a:spcBef>
              <a:spcAft>
                <a:spcPts val="0"/>
              </a:spcAft>
              <a:buClr>
                <a:srgbClr val="FF0000"/>
              </a:buClr>
              <a:buSzPts val="4000"/>
              <a:buFont typeface="Times New Roman"/>
              <a:buChar char="-"/>
            </a:pPr>
            <a:r>
              <a:rPr b="0" i="0" lang="en-US" sz="4000" u="none">
                <a:solidFill>
                  <a:srgbClr val="FF0000"/>
                </a:solidFill>
                <a:latin typeface="Times New Roman"/>
                <a:ea typeface="Times New Roman"/>
                <a:cs typeface="Times New Roman"/>
                <a:sym typeface="Times New Roman"/>
              </a:rPr>
              <a:t>Chúng ta rất tự hào vì đất nước ta có một nền văn hiến lâu đời.</a:t>
            </a:r>
            <a:endParaRPr/>
          </a:p>
        </p:txBody>
      </p:sp>
    </p:spTree>
  </p:cSld>
  <p:clrMapOvr>
    <a:masterClrMapping/>
  </p:clrMapOvr>
  <p:transition spd="med">
    <p:wheel spokes="8"/>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2"/>
                                        </p:tgtEl>
                                        <p:attrNameLst>
                                          <p:attrName>style.visibility</p:attrName>
                                        </p:attrNameLst>
                                      </p:cBhvr>
                                      <p:to>
                                        <p:strVal val="visible"/>
                                      </p:to>
                                    </p:set>
                                    <p:animEffect filter="fade" transition="in">
                                      <p:cBhvr>
                                        <p:cTn dur="80"/>
                                        <p:tgtEl>
                                          <p:spTgt spid="4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3"/>
                                        </p:tgtEl>
                                        <p:attrNameLst>
                                          <p:attrName>style.visibility</p:attrName>
                                        </p:attrNameLst>
                                      </p:cBhvr>
                                      <p:to>
                                        <p:strVal val="visible"/>
                                      </p:to>
                                    </p:set>
                                    <p:animEffect filter="fade" transition="in">
                                      <p:cBhvr>
                                        <p:cTn dur="80"/>
                                        <p:tgtEl>
                                          <p:spTgt spid="4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p17"/>
          <p:cNvSpPr txBox="1"/>
          <p:nvPr/>
        </p:nvSpPr>
        <p:spPr>
          <a:xfrm>
            <a:off x="609600" y="593725"/>
            <a:ext cx="108712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9" name="Google Shape;419;p17"/>
          <p:cNvSpPr txBox="1"/>
          <p:nvPr/>
        </p:nvSpPr>
        <p:spPr>
          <a:xfrm>
            <a:off x="239712" y="1882775"/>
            <a:ext cx="11647487" cy="7080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4000"/>
              <a:buFont typeface="Times New Roman"/>
              <a:buNone/>
            </a:pPr>
            <a:r>
              <a:rPr b="1" i="0" lang="en-US" sz="4000" u="none">
                <a:solidFill>
                  <a:srgbClr val="0000CC"/>
                </a:solidFill>
                <a:latin typeface="Times New Roman"/>
                <a:ea typeface="Times New Roman"/>
                <a:cs typeface="Times New Roman"/>
                <a:sym typeface="Times New Roman"/>
              </a:rPr>
              <a:t>Ý 2. Chứng tích về nền văn hiến lâu đời của nước ta.</a:t>
            </a:r>
            <a:endParaRPr/>
          </a:p>
        </p:txBody>
      </p:sp>
      <p:sp>
        <p:nvSpPr>
          <p:cNvPr id="420" name="Google Shape;420;p17"/>
          <p:cNvSpPr txBox="1"/>
          <p:nvPr/>
        </p:nvSpPr>
        <p:spPr>
          <a:xfrm>
            <a:off x="239712" y="1052512"/>
            <a:ext cx="11112500" cy="5857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200"/>
              <a:buFont typeface="Arial"/>
              <a:buNone/>
            </a:pPr>
            <a:r>
              <a:rPr b="0" i="0" lang="en-US" sz="3200" u="none">
                <a:solidFill>
                  <a:srgbClr val="FF0000"/>
                </a:solidFill>
                <a:latin typeface="Arial"/>
                <a:ea typeface="Arial"/>
                <a:cs typeface="Arial"/>
                <a:sym typeface="Arial"/>
              </a:rPr>
              <a:t>Đoạn còn lại của bài văn cho em biết điều gì?</a:t>
            </a:r>
            <a:endParaRPr/>
          </a:p>
        </p:txBody>
      </p:sp>
    </p:spTree>
  </p:cSld>
  <p:clrMapOvr>
    <a:masterClrMapping/>
  </p:clrMapOvr>
  <p:transition spd="med">
    <p:comb/>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19"/>
                                        </p:tgtEl>
                                        <p:attrNameLst>
                                          <p:attrName>style.visibility</p:attrName>
                                        </p:attrNameLst>
                                      </p:cBhvr>
                                      <p:to>
                                        <p:strVal val="visible"/>
                                      </p:to>
                                    </p:set>
                                    <p:anim calcmode="lin" valueType="num">
                                      <p:cBhvr additive="base">
                                        <p:cTn dur="500"/>
                                        <p:tgtEl>
                                          <p:spTgt spid="419"/>
                                        </p:tgtEl>
                                        <p:attrNameLst>
                                          <p:attrName>ppt_w</p:attrName>
                                        </p:attrNameLst>
                                      </p:cBhvr>
                                      <p:tavLst>
                                        <p:tav fmla="" tm="0">
                                          <p:val>
                                            <p:strVal val="0"/>
                                          </p:val>
                                        </p:tav>
                                        <p:tav fmla="" tm="100000">
                                          <p:val>
                                            <p:strVal val="#ppt_w"/>
                                          </p:val>
                                        </p:tav>
                                      </p:tavLst>
                                    </p:anim>
                                    <p:anim calcmode="lin" valueType="num">
                                      <p:cBhvr additive="base">
                                        <p:cTn dur="500"/>
                                        <p:tgtEl>
                                          <p:spTgt spid="41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24" name="Shape 424"/>
        <p:cNvGrpSpPr/>
        <p:nvPr/>
      </p:nvGrpSpPr>
      <p:grpSpPr>
        <a:xfrm>
          <a:off x="0" y="0"/>
          <a:ext cx="0" cy="0"/>
          <a:chOff x="0" y="0"/>
          <a:chExt cx="0" cy="0"/>
        </a:xfrm>
      </p:grpSpPr>
      <p:sp>
        <p:nvSpPr>
          <p:cNvPr id="425" name="Google Shape;425;p18"/>
          <p:cNvSpPr txBox="1"/>
          <p:nvPr/>
        </p:nvSpPr>
        <p:spPr>
          <a:xfrm>
            <a:off x="1631950" y="3284537"/>
            <a:ext cx="8642350" cy="25542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FF00"/>
              </a:buClr>
              <a:buSzPts val="3400"/>
              <a:buFont typeface="Times New Roman"/>
              <a:buNone/>
            </a:pPr>
            <a:r>
              <a:rPr b="1" i="0" lang="en-US" sz="3400" u="none">
                <a:solidFill>
                  <a:srgbClr val="FFFF00"/>
                </a:solidFill>
                <a:latin typeface="Times New Roman"/>
                <a:ea typeface="Times New Roman"/>
                <a:cs typeface="Times New Roman"/>
                <a:sym typeface="Times New Roman"/>
              </a:rPr>
              <a:t>Nội dung</a:t>
            </a:r>
            <a:r>
              <a:rPr b="0" i="0" lang="en-US" sz="3400" u="none">
                <a:solidFill>
                  <a:srgbClr val="FFFF00"/>
                </a:solidFill>
                <a:latin typeface="Times New Roman"/>
                <a:ea typeface="Times New Roman"/>
                <a:cs typeface="Times New Roman"/>
                <a:sym typeface="Times New Roman"/>
              </a:rPr>
              <a:t>  </a:t>
            </a:r>
            <a:endParaRPr/>
          </a:p>
          <a:p>
            <a:pPr indent="0" lvl="0" marL="0" marR="0" rtl="0" algn="just">
              <a:lnSpc>
                <a:spcPct val="100000"/>
              </a:lnSpc>
              <a:spcBef>
                <a:spcPts val="1800"/>
              </a:spcBef>
              <a:spcAft>
                <a:spcPts val="0"/>
              </a:spcAft>
              <a:buClr>
                <a:schemeClr val="lt1"/>
              </a:buClr>
              <a:buSzPts val="3600"/>
              <a:buFont typeface="Times New Roman"/>
              <a:buNone/>
            </a:pPr>
            <a:r>
              <a:rPr b="0" i="0" lang="en-US" sz="3600" u="none">
                <a:solidFill>
                  <a:schemeClr val="lt1"/>
                </a:solidFill>
                <a:latin typeface="Times New Roman"/>
                <a:ea typeface="Times New Roman"/>
                <a:cs typeface="Times New Roman"/>
                <a:sym typeface="Times New Roman"/>
              </a:rPr>
              <a:t>Việt Nam có truyền thống khoa cử lâu đời. Đó là bằng chứng về nền văn hiến lâu đời của nước ta</a:t>
            </a:r>
            <a:endParaRPr/>
          </a:p>
        </p:txBody>
      </p:sp>
      <p:sp>
        <p:nvSpPr>
          <p:cNvPr id="426" name="Google Shape;426;p18"/>
          <p:cNvSpPr txBox="1"/>
          <p:nvPr/>
        </p:nvSpPr>
        <p:spPr>
          <a:xfrm>
            <a:off x="2566987" y="2303462"/>
            <a:ext cx="7345362" cy="5222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000"/>
              </a:buClr>
              <a:buSzPts val="2800"/>
              <a:buFont typeface="Arial"/>
              <a:buNone/>
            </a:pPr>
            <a:r>
              <a:rPr b="0" i="0" lang="en-US" sz="2800" u="none">
                <a:solidFill>
                  <a:srgbClr val="FFC000"/>
                </a:solidFill>
                <a:latin typeface="Arial"/>
                <a:ea typeface="Arial"/>
                <a:cs typeface="Arial"/>
                <a:sym typeface="Arial"/>
              </a:rPr>
              <a:t>Bài văn Nghìn năm văn hiến nói lên điều gì?</a:t>
            </a:r>
            <a:endParaRPr/>
          </a:p>
        </p:txBody>
      </p:sp>
    </p:spTree>
  </p:cSld>
  <p:clrMapOvr>
    <a:masterClrMapping/>
  </p:clrMapOvr>
  <p:transition>
    <p:strips/>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500"/>
                                        <p:tgtEl>
                                          <p:spTgt spid="4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30" name="Shape 430"/>
        <p:cNvGrpSpPr/>
        <p:nvPr/>
      </p:nvGrpSpPr>
      <p:grpSpPr>
        <a:xfrm>
          <a:off x="0" y="0"/>
          <a:ext cx="0" cy="0"/>
          <a:chOff x="0" y="0"/>
          <a:chExt cx="0" cy="0"/>
        </a:xfrm>
      </p:grpSpPr>
      <p:sp>
        <p:nvSpPr>
          <p:cNvPr id="431" name="Google Shape;431;p19"/>
          <p:cNvSpPr txBox="1"/>
          <p:nvPr/>
        </p:nvSpPr>
        <p:spPr>
          <a:xfrm>
            <a:off x="1127125" y="908050"/>
            <a:ext cx="9361487" cy="3416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00000"/>
              </a:buClr>
              <a:buSzPts val="7200"/>
              <a:buFont typeface="Times New Roman"/>
              <a:buNone/>
            </a:pPr>
            <a:r>
              <a:rPr b="1" i="0" lang="en-US" sz="7200" u="sng">
                <a:solidFill>
                  <a:srgbClr val="C00000"/>
                </a:solidFill>
                <a:latin typeface="Times New Roman"/>
                <a:ea typeface="Times New Roman"/>
                <a:cs typeface="Times New Roman"/>
                <a:sym typeface="Times New Roman"/>
              </a:rPr>
              <a:t>LUYỆN TẬP</a:t>
            </a:r>
            <a:endParaRPr/>
          </a:p>
          <a:p>
            <a:pPr indent="0" lvl="0" marL="0" marR="0" rtl="0" algn="ctr">
              <a:lnSpc>
                <a:spcPct val="100000"/>
              </a:lnSpc>
              <a:spcBef>
                <a:spcPts val="0"/>
              </a:spcBef>
              <a:spcAft>
                <a:spcPts val="0"/>
              </a:spcAft>
              <a:buClr>
                <a:srgbClr val="C00000"/>
              </a:buClr>
              <a:buSzPts val="7200"/>
              <a:buFont typeface="Times New Roman"/>
              <a:buNone/>
            </a:pPr>
            <a:r>
              <a:rPr b="1" i="0" lang="en-US" sz="7200" u="sng">
                <a:solidFill>
                  <a:srgbClr val="C00000"/>
                </a:solidFill>
                <a:latin typeface="Times New Roman"/>
                <a:ea typeface="Times New Roman"/>
                <a:cs typeface="Times New Roman"/>
                <a:sym typeface="Times New Roman"/>
              </a:rPr>
              <a:t>&amp;</a:t>
            </a:r>
            <a:endParaRPr/>
          </a:p>
          <a:p>
            <a:pPr indent="0" lvl="0" marL="0" marR="0" rtl="0" algn="ctr">
              <a:lnSpc>
                <a:spcPct val="100000"/>
              </a:lnSpc>
              <a:spcBef>
                <a:spcPts val="0"/>
              </a:spcBef>
              <a:spcAft>
                <a:spcPts val="0"/>
              </a:spcAft>
              <a:buClr>
                <a:srgbClr val="C00000"/>
              </a:buClr>
              <a:buSzPts val="7200"/>
              <a:buFont typeface="Times New Roman"/>
              <a:buNone/>
            </a:pPr>
            <a:r>
              <a:rPr b="1" i="0" lang="en-US" sz="7200" u="sng">
                <a:solidFill>
                  <a:srgbClr val="C00000"/>
                </a:solidFill>
                <a:latin typeface="Times New Roman"/>
                <a:ea typeface="Times New Roman"/>
                <a:cs typeface="Times New Roman"/>
                <a:sym typeface="Times New Roman"/>
              </a:rPr>
              <a:t>THỰC HÀNH</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08" name="Shape 308"/>
        <p:cNvGrpSpPr/>
        <p:nvPr/>
      </p:nvGrpSpPr>
      <p:grpSpPr>
        <a:xfrm>
          <a:off x="0" y="0"/>
          <a:ext cx="0" cy="0"/>
          <a:chOff x="0" y="0"/>
          <a:chExt cx="0" cy="0"/>
        </a:xfrm>
      </p:grpSpPr>
      <p:sp>
        <p:nvSpPr>
          <p:cNvPr id="309" name="Google Shape;309;p2"/>
          <p:cNvSpPr txBox="1"/>
          <p:nvPr/>
        </p:nvSpPr>
        <p:spPr>
          <a:xfrm>
            <a:off x="1200150" y="2276475"/>
            <a:ext cx="9359900" cy="15700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00000"/>
              </a:buClr>
              <a:buSzPts val="9600"/>
              <a:buFont typeface="Times New Roman"/>
              <a:buNone/>
            </a:pPr>
            <a:r>
              <a:rPr b="1" i="0" lang="en-US" sz="9600" u="sng" cap="none" strike="noStrike">
                <a:solidFill>
                  <a:srgbClr val="C00000"/>
                </a:solidFill>
                <a:latin typeface="Times New Roman"/>
                <a:ea typeface="Times New Roman"/>
                <a:cs typeface="Times New Roman"/>
                <a:sym typeface="Times New Roman"/>
              </a:rPr>
              <a:t>KHỞI ĐỘNG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20"/>
          <p:cNvSpPr txBox="1"/>
          <p:nvPr/>
        </p:nvSpPr>
        <p:spPr>
          <a:xfrm>
            <a:off x="1847850" y="981075"/>
            <a:ext cx="8291512" cy="40941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4400"/>
              <a:buFont typeface="Arial"/>
              <a:buNone/>
            </a:pPr>
            <a:r>
              <a:t/>
            </a:r>
            <a:endParaRPr b="0" i="0" sz="4400" u="sng">
              <a:solidFill>
                <a:schemeClr val="dk2"/>
              </a:solidFill>
              <a:latin typeface="Times New Roman"/>
              <a:ea typeface="Times New Roman"/>
              <a:cs typeface="Times New Roman"/>
              <a:sym typeface="Times New Roman"/>
            </a:endParaRPr>
          </a:p>
          <a:p>
            <a:pPr indent="0" lvl="0" marL="0" marR="0" rtl="0" algn="just">
              <a:lnSpc>
                <a:spcPct val="100000"/>
              </a:lnSpc>
              <a:spcBef>
                <a:spcPts val="1800"/>
              </a:spcBef>
              <a:spcAft>
                <a:spcPts val="0"/>
              </a:spcAft>
              <a:buClr>
                <a:srgbClr val="0000FF"/>
              </a:buClr>
              <a:buSzPts val="3600"/>
              <a:buFont typeface="Times New Roman"/>
              <a:buNone/>
            </a:pPr>
            <a:r>
              <a:rPr b="0" i="0" lang="en-US" sz="3600" u="none">
                <a:solidFill>
                  <a:srgbClr val="0000FF"/>
                </a:solidFill>
                <a:latin typeface="Times New Roman"/>
                <a:ea typeface="Times New Roman"/>
                <a:cs typeface="Times New Roman"/>
                <a:sym typeface="Times New Roman"/>
              </a:rPr>
              <a:t>* Giọng kể chậm rãi, rõ ràng, mạch lạc, ngắt nghỉ hơi đúng.</a:t>
            </a:r>
            <a:endParaRPr/>
          </a:p>
          <a:p>
            <a:pPr indent="0" lvl="0" marL="0" marR="0" rtl="0" algn="just">
              <a:lnSpc>
                <a:spcPct val="100000"/>
              </a:lnSpc>
              <a:spcBef>
                <a:spcPts val="1800"/>
              </a:spcBef>
              <a:spcAft>
                <a:spcPts val="0"/>
              </a:spcAft>
              <a:buClr>
                <a:srgbClr val="0000FF"/>
              </a:buClr>
              <a:buSzPts val="3600"/>
              <a:buFont typeface="Times New Roman"/>
              <a:buNone/>
            </a:pPr>
            <a:r>
              <a:rPr b="0" i="0" lang="en-US" sz="3600" u="none">
                <a:solidFill>
                  <a:srgbClr val="0000FF"/>
                </a:solidFill>
                <a:latin typeface="Times New Roman"/>
                <a:ea typeface="Times New Roman"/>
                <a:cs typeface="Times New Roman"/>
                <a:sym typeface="Times New Roman"/>
              </a:rPr>
              <a:t>* Nhấn giọng những từ ngữ: muỗm già cổ kính, khắc tên tuổi, chứng tích, nền văn hiến và các từ chỉ số liệu .</a:t>
            </a:r>
            <a:endParaRPr/>
          </a:p>
        </p:txBody>
      </p:sp>
      <p:sp>
        <p:nvSpPr>
          <p:cNvPr id="437" name="Google Shape;437;p20"/>
          <p:cNvSpPr txBox="1"/>
          <p:nvPr/>
        </p:nvSpPr>
        <p:spPr>
          <a:xfrm>
            <a:off x="3432175" y="646112"/>
            <a:ext cx="4967287"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Arial"/>
              <a:buNone/>
            </a:pPr>
            <a:r>
              <a:rPr b="0" i="0" lang="en-US" sz="3600" u="none">
                <a:solidFill>
                  <a:schemeClr val="dk1"/>
                </a:solidFill>
                <a:latin typeface="Arial"/>
                <a:ea typeface="Arial"/>
                <a:cs typeface="Arial"/>
                <a:sym typeface="Arial"/>
              </a:rPr>
              <a:t>Nêu giọng đọc toàn bài</a:t>
            </a:r>
            <a:endParaRPr/>
          </a:p>
        </p:txBody>
      </p:sp>
    </p:spTree>
  </p:cSld>
  <p:clrMapOvr>
    <a:masterClrMapping/>
  </p:clrMapOvr>
  <p:transition>
    <p:circl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21"/>
          <p:cNvSpPr txBox="1"/>
          <p:nvPr/>
        </p:nvSpPr>
        <p:spPr>
          <a:xfrm>
            <a:off x="609600" y="1600200"/>
            <a:ext cx="10972800" cy="3124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3" name="Google Shape;443;p21"/>
          <p:cNvSpPr txBox="1"/>
          <p:nvPr/>
        </p:nvSpPr>
        <p:spPr>
          <a:xfrm>
            <a:off x="304800" y="1412875"/>
            <a:ext cx="11684000" cy="43402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4000"/>
              <a:buFont typeface="Times New Roman"/>
              <a:buNone/>
            </a:pPr>
            <a:r>
              <a:rPr b="1" i="0" lang="en-US" sz="4000" u="none">
                <a:solidFill>
                  <a:srgbClr val="0000CC"/>
                </a:solidFill>
                <a:latin typeface="Times New Roman"/>
                <a:ea typeface="Times New Roman"/>
                <a:cs typeface="Times New Roman"/>
                <a:sym typeface="Times New Roman"/>
              </a:rPr>
              <a:t>    Ngày nay, khách vào thăm Văn Miếu - Quốc Tử Giám còn thấy bên giếng Thiên Quang, dưới những hàng muỗm già cổ kính, 82 tấm bia khắc tên tuổi 1306 vị tiến sĩ từ khoa thi năm 1442 đến khoa thi năm 1779 như chứng tích về một nền văn hiến lâu đời .</a:t>
            </a:r>
            <a:endParaRPr/>
          </a:p>
          <a:p>
            <a:pPr indent="0" lvl="0" marL="0" marR="0" rtl="0" algn="l">
              <a:lnSpc>
                <a:spcPct val="100000"/>
              </a:lnSpc>
              <a:spcBef>
                <a:spcPts val="0"/>
              </a:spcBef>
              <a:spcAft>
                <a:spcPts val="0"/>
              </a:spcAft>
              <a:buNone/>
            </a:pPr>
            <a:r>
              <a:t/>
            </a:r>
            <a:endParaRPr b="1" i="0" sz="4000" u="none">
              <a:solidFill>
                <a:srgbClr val="0000CC"/>
              </a:solidFill>
              <a:latin typeface="Times New Roman"/>
              <a:ea typeface="Times New Roman"/>
              <a:cs typeface="Times New Roman"/>
              <a:sym typeface="Times New Roman"/>
            </a:endParaRPr>
          </a:p>
        </p:txBody>
      </p:sp>
      <p:sp>
        <p:nvSpPr>
          <p:cNvPr id="444" name="Google Shape;444;p21"/>
          <p:cNvSpPr txBox="1"/>
          <p:nvPr/>
        </p:nvSpPr>
        <p:spPr>
          <a:xfrm>
            <a:off x="2455862" y="3860800"/>
            <a:ext cx="327025" cy="7080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4000"/>
              <a:buFont typeface="Arial"/>
              <a:buNone/>
            </a:pPr>
            <a:r>
              <a:rPr b="0" i="0" lang="en-US" sz="4000" u="none">
                <a:solidFill>
                  <a:srgbClr val="FF9900"/>
                </a:solidFill>
                <a:latin typeface="Arial"/>
                <a:ea typeface="Arial"/>
                <a:cs typeface="Arial"/>
                <a:sym typeface="Arial"/>
              </a:rPr>
              <a:t>/</a:t>
            </a:r>
            <a:endParaRPr/>
          </a:p>
        </p:txBody>
      </p:sp>
      <p:sp>
        <p:nvSpPr>
          <p:cNvPr id="445" name="Google Shape;445;p21"/>
          <p:cNvSpPr txBox="1"/>
          <p:nvPr/>
        </p:nvSpPr>
        <p:spPr>
          <a:xfrm>
            <a:off x="3536950" y="2073275"/>
            <a:ext cx="327025" cy="7080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4000"/>
              <a:buFont typeface="Arial"/>
              <a:buNone/>
            </a:pPr>
            <a:r>
              <a:rPr b="0" i="0" lang="en-US" sz="4000" u="none">
                <a:solidFill>
                  <a:srgbClr val="FF9900"/>
                </a:solidFill>
                <a:latin typeface="Arial"/>
                <a:ea typeface="Arial"/>
                <a:cs typeface="Arial"/>
                <a:sym typeface="Arial"/>
              </a:rPr>
              <a:t>/</a:t>
            </a:r>
            <a:endParaRPr/>
          </a:p>
        </p:txBody>
      </p:sp>
      <p:cxnSp>
        <p:nvCxnSpPr>
          <p:cNvPr id="446" name="Google Shape;446;p21"/>
          <p:cNvCxnSpPr/>
          <p:nvPr/>
        </p:nvCxnSpPr>
        <p:spPr>
          <a:xfrm>
            <a:off x="8975725" y="3284537"/>
            <a:ext cx="3013075" cy="0"/>
          </a:xfrm>
          <a:prstGeom prst="straightConnector1">
            <a:avLst/>
          </a:prstGeom>
          <a:noFill/>
          <a:ln cap="flat" cmpd="sng" w="12700">
            <a:solidFill>
              <a:srgbClr val="FF3300"/>
            </a:solidFill>
            <a:prstDash val="solid"/>
            <a:miter lim="800000"/>
            <a:headEnd len="med" w="med" type="none"/>
            <a:tailEnd len="med" w="med" type="none"/>
          </a:ln>
        </p:spPr>
      </p:cxnSp>
      <p:cxnSp>
        <p:nvCxnSpPr>
          <p:cNvPr id="447" name="Google Shape;447;p21"/>
          <p:cNvCxnSpPr/>
          <p:nvPr/>
        </p:nvCxnSpPr>
        <p:spPr>
          <a:xfrm>
            <a:off x="3863975" y="4522787"/>
            <a:ext cx="2282825" cy="0"/>
          </a:xfrm>
          <a:prstGeom prst="straightConnector1">
            <a:avLst/>
          </a:prstGeom>
          <a:noFill/>
          <a:ln cap="flat" cmpd="sng" w="12700">
            <a:solidFill>
              <a:srgbClr val="FF3300"/>
            </a:solidFill>
            <a:prstDash val="solid"/>
            <a:miter lim="800000"/>
            <a:headEnd len="med" w="med" type="none"/>
            <a:tailEnd len="med" w="med" type="none"/>
          </a:ln>
        </p:spPr>
      </p:cxnSp>
      <p:cxnSp>
        <p:nvCxnSpPr>
          <p:cNvPr id="448" name="Google Shape;448;p21"/>
          <p:cNvCxnSpPr/>
          <p:nvPr/>
        </p:nvCxnSpPr>
        <p:spPr>
          <a:xfrm>
            <a:off x="8183562" y="4522787"/>
            <a:ext cx="2952750" cy="33337"/>
          </a:xfrm>
          <a:prstGeom prst="straightConnector1">
            <a:avLst/>
          </a:prstGeom>
          <a:noFill/>
          <a:ln cap="flat" cmpd="sng" w="12700">
            <a:solidFill>
              <a:srgbClr val="FF3300"/>
            </a:solidFill>
            <a:prstDash val="solid"/>
            <a:miter lim="800000"/>
            <a:headEnd len="med" w="med" type="none"/>
            <a:tailEnd len="med" w="med" type="none"/>
          </a:ln>
        </p:spPr>
      </p:cxnSp>
      <p:sp>
        <p:nvSpPr>
          <p:cNvPr id="449" name="Google Shape;449;p21"/>
          <p:cNvSpPr txBox="1"/>
          <p:nvPr/>
        </p:nvSpPr>
        <p:spPr>
          <a:xfrm>
            <a:off x="277812" y="323850"/>
            <a:ext cx="4876800" cy="5540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000"/>
              <a:buFont typeface="Times New Roman"/>
              <a:buNone/>
            </a:pPr>
            <a:r>
              <a:rPr b="1" i="0" lang="en-US" sz="3000" u="none">
                <a:solidFill>
                  <a:srgbClr val="FF0000"/>
                </a:solidFill>
                <a:latin typeface="Times New Roman"/>
                <a:ea typeface="Times New Roman"/>
                <a:cs typeface="Times New Roman"/>
                <a:sym typeface="Times New Roman"/>
              </a:rPr>
              <a:t>LUYỆN ĐỌC:</a:t>
            </a:r>
            <a:endParaRPr/>
          </a:p>
        </p:txBody>
      </p:sp>
      <p:cxnSp>
        <p:nvCxnSpPr>
          <p:cNvPr id="450" name="Google Shape;450;p21"/>
          <p:cNvCxnSpPr/>
          <p:nvPr/>
        </p:nvCxnSpPr>
        <p:spPr>
          <a:xfrm>
            <a:off x="1774825" y="3284537"/>
            <a:ext cx="4105275" cy="0"/>
          </a:xfrm>
          <a:prstGeom prst="straightConnector1">
            <a:avLst/>
          </a:prstGeom>
          <a:noFill/>
          <a:ln cap="flat" cmpd="sng" w="9525">
            <a:solidFill>
              <a:srgbClr val="FF0000"/>
            </a:solidFill>
            <a:prstDash val="solid"/>
            <a:miter lim="800000"/>
            <a:headEnd len="med" w="med" type="none"/>
            <a:tailEnd len="med" w="med" type="none"/>
          </a:ln>
        </p:spPr>
      </p:cxnSp>
      <p:cxnSp>
        <p:nvCxnSpPr>
          <p:cNvPr id="451" name="Google Shape;451;p21"/>
          <p:cNvCxnSpPr/>
          <p:nvPr/>
        </p:nvCxnSpPr>
        <p:spPr>
          <a:xfrm>
            <a:off x="479425" y="3860800"/>
            <a:ext cx="2520950" cy="0"/>
          </a:xfrm>
          <a:prstGeom prst="straightConnector1">
            <a:avLst/>
          </a:prstGeom>
          <a:noFill/>
          <a:ln cap="flat" cmpd="sng" w="9525">
            <a:solidFill>
              <a:srgbClr val="FF0000"/>
            </a:solidFill>
            <a:prstDash val="solid"/>
            <a:miter lim="800000"/>
            <a:headEnd len="med" w="med" type="none"/>
            <a:tailEnd len="med" w="med"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par>
                                <p:cTn fill="hold" nodeType="with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par>
                                <p:cTn fill="hold" nodeType="withEffect" presetClass="entr" presetID="10" presetSubtype="0">
                                  <p:stCondLst>
                                    <p:cond delay="0"/>
                                  </p:stCondLst>
                                  <p:childTnLst>
                                    <p:set>
                                      <p:cBhvr>
                                        <p:cTn dur="1" fill="hold">
                                          <p:stCondLst>
                                            <p:cond delay="0"/>
                                          </p:stCondLst>
                                        </p:cTn>
                                        <p:tgtEl>
                                          <p:spTgt spid="446"/>
                                        </p:tgtEl>
                                        <p:attrNameLst>
                                          <p:attrName>style.visibility</p:attrName>
                                        </p:attrNameLst>
                                      </p:cBhvr>
                                      <p:to>
                                        <p:strVal val="visible"/>
                                      </p:to>
                                    </p:set>
                                    <p:animEffect filter="fade" transition="in">
                                      <p:cBhvr>
                                        <p:cTn dur="1000"/>
                                        <p:tgtEl>
                                          <p:spTgt spid="446"/>
                                        </p:tgtEl>
                                      </p:cBhvr>
                                    </p:animEffect>
                                  </p:childTnLst>
                                </p:cTn>
                              </p:par>
                              <p:par>
                                <p:cTn fill="hold" nodeType="with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par>
                                <p:cTn fill="hold" nodeType="with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1000"/>
                                        <p:tgtEl>
                                          <p:spTgt spid="4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55" name="Shape 455"/>
        <p:cNvGrpSpPr/>
        <p:nvPr/>
      </p:nvGrpSpPr>
      <p:grpSpPr>
        <a:xfrm>
          <a:off x="0" y="0"/>
          <a:ext cx="0" cy="0"/>
          <a:chOff x="0" y="0"/>
          <a:chExt cx="0" cy="0"/>
        </a:xfrm>
      </p:grpSpPr>
      <p:sp>
        <p:nvSpPr>
          <p:cNvPr id="456" name="Google Shape;456;p22"/>
          <p:cNvSpPr txBox="1"/>
          <p:nvPr/>
        </p:nvSpPr>
        <p:spPr>
          <a:xfrm>
            <a:off x="1127125" y="908050"/>
            <a:ext cx="9361487" cy="3416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00000"/>
              </a:buClr>
              <a:buSzPts val="7200"/>
              <a:buFont typeface="Times New Roman"/>
              <a:buNone/>
            </a:pPr>
            <a:r>
              <a:rPr b="1" i="0" lang="en-US" sz="7200" u="sng">
                <a:solidFill>
                  <a:srgbClr val="C00000"/>
                </a:solidFill>
                <a:latin typeface="Times New Roman"/>
                <a:ea typeface="Times New Roman"/>
                <a:cs typeface="Times New Roman"/>
                <a:sym typeface="Times New Roman"/>
              </a:rPr>
              <a:t>VẬN DỤNG</a:t>
            </a:r>
            <a:endParaRPr/>
          </a:p>
          <a:p>
            <a:pPr indent="0" lvl="0" marL="0" marR="0" rtl="0" algn="ctr">
              <a:lnSpc>
                <a:spcPct val="100000"/>
              </a:lnSpc>
              <a:spcBef>
                <a:spcPts val="0"/>
              </a:spcBef>
              <a:spcAft>
                <a:spcPts val="0"/>
              </a:spcAft>
              <a:buClr>
                <a:srgbClr val="C00000"/>
              </a:buClr>
              <a:buSzPts val="7200"/>
              <a:buFont typeface="Times New Roman"/>
              <a:buNone/>
            </a:pPr>
            <a:r>
              <a:rPr b="1" i="0" lang="en-US" sz="7200" u="sng">
                <a:solidFill>
                  <a:srgbClr val="C00000"/>
                </a:solidFill>
                <a:latin typeface="Times New Roman"/>
                <a:ea typeface="Times New Roman"/>
                <a:cs typeface="Times New Roman"/>
                <a:sym typeface="Times New Roman"/>
              </a:rPr>
              <a:t>&amp;</a:t>
            </a:r>
            <a:endParaRPr/>
          </a:p>
          <a:p>
            <a:pPr indent="0" lvl="0" marL="0" marR="0" rtl="0" algn="ctr">
              <a:lnSpc>
                <a:spcPct val="100000"/>
              </a:lnSpc>
              <a:spcBef>
                <a:spcPts val="0"/>
              </a:spcBef>
              <a:spcAft>
                <a:spcPts val="0"/>
              </a:spcAft>
              <a:buClr>
                <a:srgbClr val="C00000"/>
              </a:buClr>
              <a:buSzPts val="7200"/>
              <a:buFont typeface="Times New Roman"/>
              <a:buNone/>
            </a:pPr>
            <a:r>
              <a:rPr b="1" i="0" lang="en-US" sz="7200" u="sng">
                <a:solidFill>
                  <a:srgbClr val="C00000"/>
                </a:solidFill>
                <a:latin typeface="Times New Roman"/>
                <a:ea typeface="Times New Roman"/>
                <a:cs typeface="Times New Roman"/>
                <a:sym typeface="Times New Roman"/>
              </a:rPr>
              <a:t>TRẢI NGHIỆM</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0" name="Shape 460"/>
        <p:cNvGrpSpPr/>
        <p:nvPr/>
      </p:nvGrpSpPr>
      <p:grpSpPr>
        <a:xfrm>
          <a:off x="0" y="0"/>
          <a:ext cx="0" cy="0"/>
          <a:chOff x="0" y="0"/>
          <a:chExt cx="0" cy="0"/>
        </a:xfrm>
      </p:grpSpPr>
      <p:sp>
        <p:nvSpPr>
          <p:cNvPr id="461" name="Google Shape;461;p23"/>
          <p:cNvSpPr txBox="1"/>
          <p:nvPr/>
        </p:nvSpPr>
        <p:spPr>
          <a:xfrm>
            <a:off x="406400" y="2286000"/>
            <a:ext cx="11379200" cy="317023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00"/>
              </a:buClr>
              <a:buSzPts val="4000"/>
              <a:buFont typeface="Times New Roman"/>
              <a:buNone/>
            </a:pPr>
            <a:r>
              <a:rPr b="1" i="0" lang="en-US" sz="4000" u="none">
                <a:solidFill>
                  <a:srgbClr val="FF0000"/>
                </a:solidFill>
                <a:latin typeface="Times New Roman"/>
                <a:ea typeface="Times New Roman"/>
                <a:cs typeface="Times New Roman"/>
                <a:sym typeface="Times New Roman"/>
              </a:rPr>
              <a:t>🢡Bài văn giúp ta hiểu rõ và thêm tự hào về truyền thống hiếu học tốt đẹp của dân tộc. Vì thế, chúng ta - những chủ nhân tương lai của đất nước, phải biết kế thừa truyền thống đó và nỗ lực học tập xây dựng đất nước giàu đẹp.</a:t>
            </a:r>
            <a:endParaRPr/>
          </a:p>
        </p:txBody>
      </p:sp>
      <p:pic>
        <p:nvPicPr>
          <p:cNvPr descr="phao bong" id="462" name="Google Shape;462;p23"/>
          <p:cNvPicPr preferRelativeResize="0"/>
          <p:nvPr/>
        </p:nvPicPr>
        <p:blipFill rotWithShape="1">
          <a:blip r:embed="rId3">
            <a:alphaModFix/>
          </a:blip>
          <a:srcRect b="0" l="0" r="0" t="0"/>
          <a:stretch/>
        </p:blipFill>
        <p:spPr>
          <a:xfrm>
            <a:off x="8026400" y="3657600"/>
            <a:ext cx="1270000" cy="1905000"/>
          </a:xfrm>
          <a:prstGeom prst="rect">
            <a:avLst/>
          </a:prstGeom>
          <a:noFill/>
          <a:ln>
            <a:noFill/>
          </a:ln>
        </p:spPr>
      </p:pic>
      <p:pic>
        <p:nvPicPr>
          <p:cNvPr descr="phao bong" id="463" name="Google Shape;463;p23"/>
          <p:cNvPicPr preferRelativeResize="0"/>
          <p:nvPr/>
        </p:nvPicPr>
        <p:blipFill rotWithShape="1">
          <a:blip r:embed="rId3">
            <a:alphaModFix/>
          </a:blip>
          <a:srcRect b="0" l="0" r="0" t="0"/>
          <a:stretch/>
        </p:blipFill>
        <p:spPr>
          <a:xfrm>
            <a:off x="3251200" y="4191000"/>
            <a:ext cx="1270000" cy="1905000"/>
          </a:xfrm>
          <a:prstGeom prst="rect">
            <a:avLst/>
          </a:prstGeom>
          <a:noFill/>
          <a:ln>
            <a:noFill/>
          </a:ln>
        </p:spPr>
      </p:pic>
      <p:sp>
        <p:nvSpPr>
          <p:cNvPr id="464" name="Google Shape;464;p23"/>
          <p:cNvSpPr txBox="1"/>
          <p:nvPr/>
        </p:nvSpPr>
        <p:spPr>
          <a:xfrm>
            <a:off x="508000" y="763587"/>
            <a:ext cx="11684000" cy="13239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9900"/>
              </a:buClr>
              <a:buSzPts val="4000"/>
              <a:buFont typeface="Times New Roman"/>
              <a:buNone/>
            </a:pPr>
            <a:r>
              <a:rPr b="1" i="0" lang="en-US" sz="4000" u="none">
                <a:solidFill>
                  <a:srgbClr val="009900"/>
                </a:solidFill>
                <a:latin typeface="Times New Roman"/>
                <a:ea typeface="Times New Roman"/>
                <a:cs typeface="Times New Roman"/>
                <a:sym typeface="Times New Roman"/>
              </a:rPr>
              <a:t>Kết nối cuộc sống:</a:t>
            </a:r>
            <a:r>
              <a:rPr b="1" i="0" lang="en-US" sz="4000" u="none">
                <a:solidFill>
                  <a:srgbClr val="0000CC"/>
                </a:solidFill>
                <a:latin typeface="Times New Roman"/>
                <a:ea typeface="Times New Roman"/>
                <a:cs typeface="Times New Roman"/>
                <a:sym typeface="Times New Roman"/>
              </a:rPr>
              <a:t> Em phải làm gì để giữ gìn truyền thống nghìn năm văn hiến của dân tộc ta?</a:t>
            </a:r>
            <a:endParaRPr/>
          </a:p>
        </p:txBody>
      </p:sp>
      <p:sp>
        <p:nvSpPr>
          <p:cNvPr id="465" name="Google Shape;465;p23"/>
          <p:cNvSpPr txBox="1"/>
          <p:nvPr/>
        </p:nvSpPr>
        <p:spPr>
          <a:xfrm>
            <a:off x="0" y="0"/>
            <a:ext cx="12192000" cy="6858000"/>
          </a:xfrm>
          <a:prstGeom prst="rect">
            <a:avLst/>
          </a:prstGeom>
          <a:noFill/>
          <a:ln cap="flat" cmpd="sng" w="57150">
            <a:solidFill>
              <a:srgbClr val="00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ransition spd="med">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80"/>
                                        <p:tgtEl>
                                          <p:spTgt spid="4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1"/>
                                        </p:tgtEl>
                                        <p:attrNameLst>
                                          <p:attrName>style.visibility</p:attrName>
                                        </p:attrNameLst>
                                      </p:cBhvr>
                                      <p:to>
                                        <p:strVal val="visible"/>
                                      </p:to>
                                    </p:set>
                                    <p:animEffect filter="fade" transition="in">
                                      <p:cBhvr>
                                        <p:cTn dur="1000"/>
                                        <p:tgtEl>
                                          <p:spTgt spid="4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sp>
        <p:nvSpPr>
          <p:cNvPr id="470" name="Google Shape;470;p24"/>
          <p:cNvSpPr txBox="1"/>
          <p:nvPr/>
        </p:nvSpPr>
        <p:spPr>
          <a:xfrm>
            <a:off x="1082675" y="871537"/>
            <a:ext cx="9777412" cy="4619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Arial"/>
              <a:buNone/>
            </a:pPr>
            <a:r>
              <a:rPr b="0" i="0" lang="en-US" sz="2400" u="none">
                <a:solidFill>
                  <a:srgbClr val="FF0000"/>
                </a:solidFill>
                <a:latin typeface="Arial"/>
                <a:ea typeface="Arial"/>
                <a:cs typeface="Arial"/>
                <a:sym typeface="Arial"/>
              </a:rPr>
              <a:t>Bài học hôm nay, con đã đạt được mục tiêu nào?</a:t>
            </a:r>
            <a:endParaRPr/>
          </a:p>
        </p:txBody>
      </p:sp>
      <p:sp>
        <p:nvSpPr>
          <p:cNvPr id="471" name="Google Shape;471;p24"/>
          <p:cNvSpPr txBox="1"/>
          <p:nvPr/>
        </p:nvSpPr>
        <p:spPr>
          <a:xfrm>
            <a:off x="1871662" y="1730375"/>
            <a:ext cx="7877175"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Đọc trôi chảy, diễn cảm toàn bài. </a:t>
            </a:r>
            <a:endParaRPr/>
          </a:p>
        </p:txBody>
      </p:sp>
      <p:sp>
        <p:nvSpPr>
          <p:cNvPr id="472" name="Google Shape;472;p24"/>
          <p:cNvSpPr txBox="1"/>
          <p:nvPr/>
        </p:nvSpPr>
        <p:spPr>
          <a:xfrm>
            <a:off x="1871662" y="2489200"/>
            <a:ext cx="5513387"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Hiểu nội dung, ý nghĩa bài đọc.</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1">
                                            <p:txEl>
                                              <p:pRg end="0" st="0"/>
                                            </p:txEl>
                                          </p:spTgt>
                                        </p:tgtEl>
                                        <p:attrNameLst>
                                          <p:attrName>style.visibility</p:attrName>
                                        </p:attrNameLst>
                                      </p:cBhvr>
                                      <p:to>
                                        <p:strVal val="visible"/>
                                      </p:to>
                                    </p:set>
                                    <p:animEffect filter="fade" transition="in">
                                      <p:cBhvr>
                                        <p:cTn dur="500"/>
                                        <p:tgtEl>
                                          <p:spTgt spid="47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gtEl>
                                        <p:attrNameLst>
                                          <p:attrName>style.visibility</p:attrName>
                                        </p:attrNameLst>
                                      </p:cBhvr>
                                      <p:to>
                                        <p:strVal val="visible"/>
                                      </p:to>
                                    </p:set>
                                    <p:animEffect filter="fade" transition="in">
                                      <p:cBhvr>
                                        <p:cTn dur="500"/>
                                        <p:tgtEl>
                                          <p:spTgt spid="4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pic>
        <p:nvPicPr>
          <p:cNvPr id="477" name="Google Shape;477;p25"/>
          <p:cNvPicPr preferRelativeResize="0"/>
          <p:nvPr/>
        </p:nvPicPr>
        <p:blipFill rotWithShape="1">
          <a:blip r:embed="rId3">
            <a:alphaModFix/>
          </a:blip>
          <a:srcRect b="3953" l="0" r="0" t="0"/>
          <a:stretch/>
        </p:blipFill>
        <p:spPr>
          <a:xfrm>
            <a:off x="0" y="0"/>
            <a:ext cx="12192000" cy="6858000"/>
          </a:xfrm>
          <a:prstGeom prst="rect">
            <a:avLst/>
          </a:prstGeom>
          <a:noFill/>
          <a:ln cap="sq" cmpd="sng" w="38100">
            <a:solidFill>
              <a:srgbClr val="000000"/>
            </a:solidFill>
            <a:prstDash val="solid"/>
            <a:miter lim="800000"/>
            <a:headEnd len="sm" w="sm" type="none"/>
            <a:tailEnd len="sm" w="sm" type="none"/>
          </a:ln>
          <a:effectLst>
            <a:outerShdw blurRad="50800" rotWithShape="0" algn="tl" dir="2700000" dist="38100">
              <a:srgbClr val="000000">
                <a:alpha val="42745"/>
              </a:srgbClr>
            </a:outerShdw>
          </a:effectLst>
        </p:spPr>
      </p:pic>
      <p:sp>
        <p:nvSpPr>
          <p:cNvPr id="478" name="Google Shape;478;p25"/>
          <p:cNvSpPr txBox="1"/>
          <p:nvPr/>
        </p:nvSpPr>
        <p:spPr>
          <a:xfrm>
            <a:off x="3287688" y="601997"/>
            <a:ext cx="7992887" cy="1026880"/>
          </a:xfrm>
          <a:prstGeom prst="rect">
            <a:avLst/>
          </a:prstGeom>
          <a:noFill/>
          <a:ln>
            <a:noFill/>
          </a:ln>
        </p:spPr>
        <p:txBody>
          <a:bodyPr anchorCtr="0" anchor="t" bIns="60950" lIns="121900" spcFirstLastPara="1" rIns="121900" wrap="square" tIns="60950">
            <a:spAutoFit/>
          </a:bodyPr>
          <a:lstStyle/>
          <a:p>
            <a:pPr indent="0" lvl="0" marL="0" marR="0" rtl="0" algn="l">
              <a:lnSpc>
                <a:spcPct val="150000"/>
              </a:lnSpc>
              <a:spcBef>
                <a:spcPts val="0"/>
              </a:spcBef>
              <a:spcAft>
                <a:spcPts val="0"/>
              </a:spcAft>
              <a:buClr>
                <a:srgbClr val="00B0F0"/>
              </a:buClr>
              <a:buSzPts val="4400"/>
              <a:buFont typeface="Arial"/>
              <a:buNone/>
            </a:pPr>
            <a:r>
              <a:rPr b="1" i="0" lang="en-US" sz="4400" u="none" cap="none" strike="noStrike">
                <a:solidFill>
                  <a:srgbClr val="00B0F0"/>
                </a:solidFill>
                <a:latin typeface="Arial"/>
                <a:ea typeface="Arial"/>
                <a:cs typeface="Arial"/>
                <a:sym typeface="Arial"/>
              </a:rPr>
              <a:t>Định hướng tiết học sau:</a:t>
            </a:r>
            <a:endParaRPr b="1" i="0" sz="4400" u="none" cap="none" strike="noStrike">
              <a:solidFill>
                <a:srgbClr val="00B0F0"/>
              </a:solidFill>
              <a:latin typeface="Arial"/>
              <a:ea typeface="Arial"/>
              <a:cs typeface="Arial"/>
              <a:sym typeface="Arial"/>
            </a:endParaRPr>
          </a:p>
        </p:txBody>
      </p:sp>
      <p:sp>
        <p:nvSpPr>
          <p:cNvPr id="479" name="Google Shape;479;p25"/>
          <p:cNvSpPr txBox="1"/>
          <p:nvPr/>
        </p:nvSpPr>
        <p:spPr>
          <a:xfrm>
            <a:off x="119062" y="2819400"/>
            <a:ext cx="12144375" cy="3100387"/>
          </a:xfrm>
          <a:prstGeom prst="rect">
            <a:avLst/>
          </a:prstGeom>
          <a:noFill/>
          <a:ln>
            <a:noFill/>
          </a:ln>
        </p:spPr>
        <p:txBody>
          <a:bodyPr anchorCtr="0" anchor="t" bIns="60950" lIns="121900" spcFirstLastPara="1" rIns="121900" wrap="square" tIns="60950">
            <a:spAutoFit/>
          </a:bodyPr>
          <a:lstStyle/>
          <a:p>
            <a:pPr indent="0" lvl="0" marL="0" marR="0" rtl="0" algn="just">
              <a:lnSpc>
                <a:spcPct val="150000"/>
              </a:lnSpc>
              <a:spcBef>
                <a:spcPts val="0"/>
              </a:spcBef>
              <a:spcAft>
                <a:spcPts val="0"/>
              </a:spcAft>
              <a:buClr>
                <a:schemeClr val="dk1"/>
              </a:buClr>
              <a:buSzPts val="4300"/>
              <a:buFont typeface="Times New Roman"/>
              <a:buNone/>
            </a:pPr>
            <a:r>
              <a:rPr b="0" i="0" lang="en-US" sz="4300" u="none">
                <a:solidFill>
                  <a:schemeClr val="dk1"/>
                </a:solidFill>
                <a:latin typeface="Times New Roman"/>
                <a:ea typeface="Times New Roman"/>
                <a:cs typeface="Times New Roman"/>
                <a:sym typeface="Times New Roman"/>
              </a:rPr>
              <a:t>🕮 Học thuộc lòng nội dung bài.</a:t>
            </a:r>
            <a:endParaRPr/>
          </a:p>
          <a:p>
            <a:pPr indent="-273050" lvl="0" marL="0" marR="0" rtl="0" algn="just">
              <a:lnSpc>
                <a:spcPct val="150000"/>
              </a:lnSpc>
              <a:spcBef>
                <a:spcPts val="0"/>
              </a:spcBef>
              <a:spcAft>
                <a:spcPts val="0"/>
              </a:spcAft>
              <a:buClr>
                <a:schemeClr val="dk1"/>
              </a:buClr>
              <a:buSzPts val="4300"/>
              <a:buFont typeface="Noto Sans Symbols"/>
              <a:buChar char="🖉"/>
            </a:pPr>
            <a:r>
              <a:rPr b="0" i="0" lang="en-US" sz="4300" u="none">
                <a:solidFill>
                  <a:schemeClr val="dk1"/>
                </a:solidFill>
                <a:latin typeface="Times New Roman"/>
                <a:ea typeface="Times New Roman"/>
                <a:cs typeface="Times New Roman"/>
                <a:sym typeface="Times New Roman"/>
              </a:rPr>
              <a:t>Chuẩn bị bài : Sắc màu em yêu.</a:t>
            </a:r>
            <a:endParaRPr/>
          </a:p>
          <a:p>
            <a:pPr indent="0" lvl="0" marL="0" marR="0" rtl="0" algn="just">
              <a:lnSpc>
                <a:spcPct val="150000"/>
              </a:lnSpc>
              <a:spcBef>
                <a:spcPts val="0"/>
              </a:spcBef>
              <a:spcAft>
                <a:spcPts val="0"/>
              </a:spcAft>
              <a:buClr>
                <a:schemeClr val="dk1"/>
              </a:buClr>
              <a:buSzPts val="4300"/>
              <a:buFont typeface="Times New Roman"/>
              <a:buNone/>
            </a:pPr>
            <a:r>
              <a:rPr b="0" i="0" lang="en-US" sz="43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(Đọc, Trả lời câu hỏi cuối bài, học thuộc lòng những khổ thơ em thích)</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26"/>
          <p:cNvSpPr/>
          <p:nvPr/>
        </p:nvSpPr>
        <p:spPr>
          <a:xfrm>
            <a:off x="1524000" y="1524000"/>
            <a:ext cx="8636000" cy="3581400"/>
          </a:xfrm>
          <a:prstGeom prst="rect">
            <a:avLst/>
          </a:prstGeom>
        </p:spPr>
        <p:txBody>
          <a:bodyPr>
            <a:prstTxWarp prst="textPlain"/>
          </a:bodyPr>
          <a:lstStyle/>
          <a:p>
            <a:pPr lvl="0" algn="l"/>
            <a:r>
              <a:rPr b="0" i="1">
                <a:ln cap="flat" cmpd="sng" w="9525">
                  <a:solidFill>
                    <a:srgbClr val="000000"/>
                  </a:solidFill>
                  <a:prstDash val="solid"/>
                  <a:miter lim="800000"/>
                  <a:headEnd len="sm" w="sm" type="none"/>
                  <a:tailEnd len="sm" w="sm" type="none"/>
                </a:ln>
                <a:solidFill>
                  <a:srgbClr val="FF0000"/>
                </a:solidFill>
                <a:latin typeface="Times New Roman"/>
              </a:rPr>
              <a:t>Chào tạm biệt các em! </a:t>
            </a:r>
          </a:p>
        </p:txBody>
      </p:sp>
      <p:sp>
        <p:nvSpPr>
          <p:cNvPr id="485" name="Google Shape;485;p26"/>
          <p:cNvSpPr txBox="1"/>
          <p:nvPr/>
        </p:nvSpPr>
        <p:spPr>
          <a:xfrm>
            <a:off x="0" y="0"/>
            <a:ext cx="12192000" cy="6858000"/>
          </a:xfrm>
          <a:prstGeom prst="rect">
            <a:avLst/>
          </a:prstGeom>
          <a:noFill/>
          <a:ln cap="flat" cmpd="sng" w="57150">
            <a:solidFill>
              <a:srgbClr val="00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89" name="Shape 489"/>
        <p:cNvGrpSpPr/>
        <p:nvPr/>
      </p:nvGrpSpPr>
      <p:grpSpPr>
        <a:xfrm>
          <a:off x="0" y="0"/>
          <a:ext cx="0" cy="0"/>
          <a:chOff x="0" y="0"/>
          <a:chExt cx="0" cy="0"/>
        </a:xfrm>
      </p:grpSpPr>
      <p:sp>
        <p:nvSpPr>
          <p:cNvPr id="490" name="Google Shape;490;p27"/>
          <p:cNvSpPr/>
          <p:nvPr/>
        </p:nvSpPr>
        <p:spPr>
          <a:xfrm>
            <a:off x="2235200" y="13716000"/>
            <a:ext cx="8705850" cy="1958975"/>
          </a:xfrm>
          <a:custGeom>
            <a:rect b="b" l="l" r="r" t="t"/>
            <a:pathLst>
              <a:path extrusionOk="0" h="1958975" w="8705850">
                <a:moveTo>
                  <a:pt x="914195" y="0"/>
                </a:moveTo>
                <a:lnTo>
                  <a:pt x="8705850" y="0"/>
                </a:lnTo>
                <a:lnTo>
                  <a:pt x="8705850" y="0"/>
                </a:lnTo>
                <a:lnTo>
                  <a:pt x="8705850" y="1044780"/>
                </a:lnTo>
                <a:cubicBezTo>
                  <a:pt x="8705850" y="1549676"/>
                  <a:pt x="8296551" y="1958975"/>
                  <a:pt x="7791655" y="1958975"/>
                </a:cubicBezTo>
                <a:lnTo>
                  <a:pt x="0" y="1958975"/>
                </a:lnTo>
                <a:lnTo>
                  <a:pt x="0" y="1958975"/>
                </a:lnTo>
                <a:lnTo>
                  <a:pt x="0" y="914195"/>
                </a:lnTo>
                <a:cubicBezTo>
                  <a:pt x="0" y="409299"/>
                  <a:pt x="409299" y="0"/>
                  <a:pt x="914195" y="0"/>
                </a:cubicBezTo>
                <a:close/>
              </a:path>
            </a:pathLst>
          </a:custGeom>
          <a:noFill/>
          <a:ln cap="flat" cmpd="sng" w="127000">
            <a:solidFill>
              <a:srgbClr val="EE426B"/>
            </a:solidFill>
            <a:prstDash val="solid"/>
            <a:miter lim="800000"/>
            <a:headEnd len="sm" w="sm" type="none"/>
            <a:tailEnd len="sm" w="sm" type="none"/>
          </a:ln>
        </p:spPr>
        <p:txBody>
          <a:bodyPr anchorCtr="0" anchor="ctr" bIns="60950" lIns="121900" spcFirstLastPara="1" rIns="121900" wrap="square" tIns="6095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491" name="Google Shape;491;p27"/>
          <p:cNvPicPr preferRelativeResize="0"/>
          <p:nvPr/>
        </p:nvPicPr>
        <p:blipFill rotWithShape="1">
          <a:blip r:embed="rId3">
            <a:alphaModFix/>
          </a:blip>
          <a:srcRect b="0" l="0" r="0" t="0"/>
          <a:stretch/>
        </p:blipFill>
        <p:spPr>
          <a:xfrm>
            <a:off x="1127125" y="13716000"/>
            <a:ext cx="1908175" cy="1908175"/>
          </a:xfrm>
          <a:prstGeom prst="rect">
            <a:avLst/>
          </a:prstGeom>
          <a:noFill/>
          <a:ln>
            <a:noFill/>
          </a:ln>
        </p:spPr>
      </p:pic>
      <p:sp>
        <p:nvSpPr>
          <p:cNvPr id="492" name="Google Shape;492;p27"/>
          <p:cNvSpPr/>
          <p:nvPr/>
        </p:nvSpPr>
        <p:spPr>
          <a:xfrm rot="10800000">
            <a:off x="1368425" y="13716000"/>
            <a:ext cx="8705850" cy="1905000"/>
          </a:xfrm>
          <a:custGeom>
            <a:rect b="b" l="l" r="r" t="t"/>
            <a:pathLst>
              <a:path extrusionOk="0" h="1905000" w="8705850">
                <a:moveTo>
                  <a:pt x="952500" y="0"/>
                </a:moveTo>
                <a:lnTo>
                  <a:pt x="8705850" y="0"/>
                </a:lnTo>
                <a:lnTo>
                  <a:pt x="8705850" y="0"/>
                </a:lnTo>
                <a:lnTo>
                  <a:pt x="8705850" y="952500"/>
                </a:lnTo>
                <a:cubicBezTo>
                  <a:pt x="8705850" y="1478551"/>
                  <a:pt x="8279401" y="1905000"/>
                  <a:pt x="7753350" y="1905000"/>
                </a:cubicBezTo>
                <a:lnTo>
                  <a:pt x="0" y="1905000"/>
                </a:lnTo>
                <a:lnTo>
                  <a:pt x="0" y="1905000"/>
                </a:lnTo>
                <a:lnTo>
                  <a:pt x="0" y="952500"/>
                </a:lnTo>
                <a:cubicBezTo>
                  <a:pt x="0" y="426449"/>
                  <a:pt x="426449" y="0"/>
                  <a:pt x="952500" y="0"/>
                </a:cubicBezTo>
                <a:close/>
              </a:path>
            </a:pathLst>
          </a:custGeom>
          <a:noFill/>
          <a:ln cap="flat" cmpd="sng" w="127000">
            <a:solidFill>
              <a:srgbClr val="FB8246"/>
            </a:solidFill>
            <a:prstDash val="solid"/>
            <a:miter lim="800000"/>
            <a:headEnd len="sm" w="sm" type="none"/>
            <a:tailEnd len="sm" w="sm" type="none"/>
          </a:ln>
        </p:spPr>
        <p:txBody>
          <a:bodyPr anchorCtr="0" anchor="ctr" bIns="60950" lIns="121900" spcFirstLastPara="1" rIns="121900" wrap="square" tIns="6095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493" name="Google Shape;493;p27"/>
          <p:cNvPicPr preferRelativeResize="0"/>
          <p:nvPr/>
        </p:nvPicPr>
        <p:blipFill rotWithShape="1">
          <a:blip r:embed="rId4">
            <a:alphaModFix/>
          </a:blip>
          <a:srcRect b="0" l="0" r="0" t="0"/>
          <a:stretch/>
        </p:blipFill>
        <p:spPr>
          <a:xfrm>
            <a:off x="9120187" y="13716000"/>
            <a:ext cx="1908175" cy="1908175"/>
          </a:xfrm>
          <a:prstGeom prst="rect">
            <a:avLst/>
          </a:prstGeom>
          <a:noFill/>
          <a:ln>
            <a:noFill/>
          </a:ln>
        </p:spPr>
      </p:pic>
      <p:sp>
        <p:nvSpPr>
          <p:cNvPr id="494" name="Google Shape;494;p27"/>
          <p:cNvSpPr txBox="1"/>
          <p:nvPr/>
        </p:nvSpPr>
        <p:spPr>
          <a:xfrm>
            <a:off x="4679950" y="485775"/>
            <a:ext cx="2832100" cy="749300"/>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3EA258"/>
              </a:buClr>
              <a:buSzPts val="4200"/>
              <a:buFont typeface="Arial"/>
              <a:buNone/>
            </a:pPr>
            <a:r>
              <a:rPr b="1" i="0" lang="en-US" sz="4200" u="none">
                <a:solidFill>
                  <a:srgbClr val="3EA258"/>
                </a:solidFill>
                <a:latin typeface="Arial"/>
                <a:ea typeface="Arial"/>
                <a:cs typeface="Arial"/>
                <a:sym typeface="Arial"/>
              </a:rPr>
              <a:t>MỤC TIÊU</a:t>
            </a:r>
            <a:endParaRPr/>
          </a:p>
        </p:txBody>
      </p:sp>
      <p:sp>
        <p:nvSpPr>
          <p:cNvPr id="495" name="Google Shape;495;p27"/>
          <p:cNvSpPr txBox="1"/>
          <p:nvPr/>
        </p:nvSpPr>
        <p:spPr>
          <a:xfrm>
            <a:off x="3228975" y="13716000"/>
            <a:ext cx="7518400" cy="1600200"/>
          </a:xfrm>
          <a:prstGeom prst="rect">
            <a:avLst/>
          </a:prstGeom>
          <a:noFill/>
          <a:ln>
            <a:noFill/>
          </a:ln>
        </p:spPr>
        <p:txBody>
          <a:bodyPr anchorCtr="0" anchor="t" bIns="60950" lIns="121900" spcFirstLastPara="1" rIns="121900" wrap="square" tIns="60950">
            <a:spAutoFit/>
          </a:bodyPr>
          <a:lstStyle/>
          <a:p>
            <a:pPr indent="0" lvl="0" marL="0" marR="0" rtl="0" algn="l">
              <a:lnSpc>
                <a:spcPct val="100000"/>
              </a:lnSpc>
              <a:spcBef>
                <a:spcPts val="0"/>
              </a:spcBef>
              <a:spcAft>
                <a:spcPts val="0"/>
              </a:spcAft>
              <a:buClr>
                <a:srgbClr val="EE426B"/>
              </a:buClr>
              <a:buSzPts val="3200"/>
              <a:buFont typeface="Arial"/>
              <a:buNone/>
            </a:pPr>
            <a:r>
              <a:rPr b="0" i="0" lang="en-US" sz="3200" u="none">
                <a:solidFill>
                  <a:srgbClr val="EE426B"/>
                </a:solidFill>
                <a:latin typeface="Arial"/>
                <a:ea typeface="Arial"/>
                <a:cs typeface="Arial"/>
                <a:sym typeface="Arial"/>
              </a:rPr>
              <a:t>   Đọc trôi chảy, lưu loát, ngắt nghỉ hơi đúng theo từng cột, từng dòng phù hợp với văn bản thống kê.</a:t>
            </a:r>
            <a:endParaRPr/>
          </a:p>
        </p:txBody>
      </p:sp>
      <p:sp>
        <p:nvSpPr>
          <p:cNvPr id="496" name="Google Shape;496;p27"/>
          <p:cNvSpPr txBox="1"/>
          <p:nvPr/>
        </p:nvSpPr>
        <p:spPr>
          <a:xfrm>
            <a:off x="1689100" y="13716000"/>
            <a:ext cx="7518400" cy="1600200"/>
          </a:xfrm>
          <a:prstGeom prst="rect">
            <a:avLst/>
          </a:prstGeom>
          <a:noFill/>
          <a:ln>
            <a:noFill/>
          </a:ln>
        </p:spPr>
        <p:txBody>
          <a:bodyPr anchorCtr="0" anchor="t" bIns="60950" lIns="121900" spcFirstLastPara="1" rIns="121900" wrap="square" tIns="60950">
            <a:spAutoFit/>
          </a:bodyPr>
          <a:lstStyle/>
          <a:p>
            <a:pPr indent="0" lvl="0" marL="0" marR="0" rtl="0" algn="l">
              <a:lnSpc>
                <a:spcPct val="100000"/>
              </a:lnSpc>
              <a:spcBef>
                <a:spcPts val="0"/>
              </a:spcBef>
              <a:spcAft>
                <a:spcPts val="0"/>
              </a:spcAft>
              <a:buClr>
                <a:srgbClr val="FB8246"/>
              </a:buClr>
              <a:buSzPts val="3200"/>
              <a:buFont typeface="Arial"/>
              <a:buNone/>
            </a:pPr>
            <a:r>
              <a:rPr b="0" i="0" lang="en-US" sz="3200" u="none">
                <a:solidFill>
                  <a:srgbClr val="FB8246"/>
                </a:solidFill>
                <a:latin typeface="Arial"/>
                <a:ea typeface="Arial"/>
                <a:cs typeface="Arial"/>
                <a:sym typeface="Arial"/>
              </a:rPr>
              <a:t>   Nắm được nội dung bài từ đó thể hiện tình cảm trân trọng, tự hào về nền văn hiến lâu đời của nước ta.</a:t>
            </a:r>
            <a:endParaRPr/>
          </a:p>
        </p:txBody>
      </p:sp>
    </p:spTree>
  </p:cSld>
  <p:clrMapOvr>
    <a:masterClrMapping/>
  </p:clrMapOvr>
  <p:transition advClick="0">
    <p:spli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491"/>
                                        </p:tgtEl>
                                        <p:attrNameLst>
                                          <p:attrName>style.visibility</p:attrName>
                                        </p:attrNameLst>
                                      </p:cBhvr>
                                      <p:to>
                                        <p:strVal val="visible"/>
                                      </p:to>
                                    </p:set>
                                    <p:anim calcmode="lin" valueType="num">
                                      <p:cBhvr additive="base">
                                        <p:cTn dur="500"/>
                                        <p:tgtEl>
                                          <p:spTgt spid="49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90"/>
                                        </p:tgtEl>
                                        <p:attrNameLst>
                                          <p:attrName>style.visibility</p:attrName>
                                        </p:attrNameLst>
                                      </p:cBhvr>
                                      <p:to>
                                        <p:strVal val="visible"/>
                                      </p:to>
                                    </p:set>
                                    <p:anim calcmode="lin" valueType="num">
                                      <p:cBhvr additive="base">
                                        <p:cTn dur="500"/>
                                        <p:tgtEl>
                                          <p:spTgt spid="49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95"/>
                                        </p:tgtEl>
                                        <p:attrNameLst>
                                          <p:attrName>style.visibility</p:attrName>
                                        </p:attrNameLst>
                                      </p:cBhvr>
                                      <p:to>
                                        <p:strVal val="visible"/>
                                      </p:to>
                                    </p:set>
                                    <p:anim calcmode="lin" valueType="num">
                                      <p:cBhvr additive="base">
                                        <p:cTn dur="500"/>
                                        <p:tgtEl>
                                          <p:spTgt spid="49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493"/>
                                        </p:tgtEl>
                                        <p:attrNameLst>
                                          <p:attrName>style.visibility</p:attrName>
                                        </p:attrNameLst>
                                      </p:cBhvr>
                                      <p:to>
                                        <p:strVal val="visible"/>
                                      </p:to>
                                    </p:set>
                                    <p:anim calcmode="lin" valueType="num">
                                      <p:cBhvr additive="base">
                                        <p:cTn dur="500"/>
                                        <p:tgtEl>
                                          <p:spTgt spid="49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492"/>
                                        </p:tgtEl>
                                        <p:attrNameLst>
                                          <p:attrName>style.visibility</p:attrName>
                                        </p:attrNameLst>
                                      </p:cBhvr>
                                      <p:to>
                                        <p:strVal val="visible"/>
                                      </p:to>
                                    </p:set>
                                    <p:anim calcmode="lin" valueType="num">
                                      <p:cBhvr additive="base">
                                        <p:cTn dur="500"/>
                                        <p:tgtEl>
                                          <p:spTgt spid="49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96"/>
                                        </p:tgtEl>
                                        <p:attrNameLst>
                                          <p:attrName>style.visibility</p:attrName>
                                        </p:attrNameLst>
                                      </p:cBhvr>
                                      <p:to>
                                        <p:strVal val="visible"/>
                                      </p:to>
                                    </p:set>
                                    <p:anim calcmode="lin" valueType="num">
                                      <p:cBhvr additive="base">
                                        <p:cTn dur="500"/>
                                        <p:tgtEl>
                                          <p:spTgt spid="49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500" name="Shape 500"/>
        <p:cNvGrpSpPr/>
        <p:nvPr/>
      </p:nvGrpSpPr>
      <p:grpSpPr>
        <a:xfrm>
          <a:off x="0" y="0"/>
          <a:ext cx="0" cy="0"/>
          <a:chOff x="0" y="0"/>
          <a:chExt cx="0" cy="0"/>
        </a:xfrm>
      </p:grpSpPr>
      <p:sp>
        <p:nvSpPr>
          <p:cNvPr id="501" name="Google Shape;501;p28"/>
          <p:cNvSpPr/>
          <p:nvPr/>
        </p:nvSpPr>
        <p:spPr>
          <a:xfrm>
            <a:off x="2235200" y="1470025"/>
            <a:ext cx="8705850" cy="1958975"/>
          </a:xfrm>
          <a:custGeom>
            <a:rect b="b" l="l" r="r" t="t"/>
            <a:pathLst>
              <a:path extrusionOk="0" h="1958975" w="8705850">
                <a:moveTo>
                  <a:pt x="914195" y="0"/>
                </a:moveTo>
                <a:lnTo>
                  <a:pt x="8705850" y="0"/>
                </a:lnTo>
                <a:lnTo>
                  <a:pt x="8705850" y="0"/>
                </a:lnTo>
                <a:lnTo>
                  <a:pt x="8705850" y="1044780"/>
                </a:lnTo>
                <a:cubicBezTo>
                  <a:pt x="8705850" y="1549676"/>
                  <a:pt x="8296551" y="1958975"/>
                  <a:pt x="7791655" y="1958975"/>
                </a:cubicBezTo>
                <a:lnTo>
                  <a:pt x="0" y="1958975"/>
                </a:lnTo>
                <a:lnTo>
                  <a:pt x="0" y="1958975"/>
                </a:lnTo>
                <a:lnTo>
                  <a:pt x="0" y="914195"/>
                </a:lnTo>
                <a:cubicBezTo>
                  <a:pt x="0" y="409299"/>
                  <a:pt x="409299" y="0"/>
                  <a:pt x="914195" y="0"/>
                </a:cubicBezTo>
                <a:close/>
              </a:path>
            </a:pathLst>
          </a:custGeom>
          <a:noFill/>
          <a:ln cap="flat" cmpd="sng" w="127000">
            <a:solidFill>
              <a:srgbClr val="EE426B"/>
            </a:solidFill>
            <a:prstDash val="solid"/>
            <a:miter lim="800000"/>
            <a:headEnd len="sm" w="sm" type="none"/>
            <a:tailEnd len="sm" w="sm" type="none"/>
          </a:ln>
        </p:spPr>
        <p:txBody>
          <a:bodyPr anchorCtr="0" anchor="ctr" bIns="60950" lIns="121900" spcFirstLastPara="1" rIns="121900" wrap="square" tIns="6095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502" name="Google Shape;502;p28"/>
          <p:cNvPicPr preferRelativeResize="0"/>
          <p:nvPr/>
        </p:nvPicPr>
        <p:blipFill rotWithShape="1">
          <a:blip r:embed="rId3">
            <a:alphaModFix/>
          </a:blip>
          <a:srcRect b="0" l="0" r="0" t="0"/>
          <a:stretch/>
        </p:blipFill>
        <p:spPr>
          <a:xfrm>
            <a:off x="1127125" y="1536700"/>
            <a:ext cx="1908175" cy="1908175"/>
          </a:xfrm>
          <a:prstGeom prst="rect">
            <a:avLst/>
          </a:prstGeom>
          <a:noFill/>
          <a:ln>
            <a:noFill/>
          </a:ln>
        </p:spPr>
      </p:pic>
      <p:sp>
        <p:nvSpPr>
          <p:cNvPr id="503" name="Google Shape;503;p28"/>
          <p:cNvSpPr/>
          <p:nvPr/>
        </p:nvSpPr>
        <p:spPr>
          <a:xfrm rot="10800000">
            <a:off x="1368425" y="3984625"/>
            <a:ext cx="8705850" cy="1905000"/>
          </a:xfrm>
          <a:custGeom>
            <a:rect b="b" l="l" r="r" t="t"/>
            <a:pathLst>
              <a:path extrusionOk="0" h="1905000" w="8705850">
                <a:moveTo>
                  <a:pt x="952500" y="0"/>
                </a:moveTo>
                <a:lnTo>
                  <a:pt x="8705850" y="0"/>
                </a:lnTo>
                <a:lnTo>
                  <a:pt x="8705850" y="0"/>
                </a:lnTo>
                <a:lnTo>
                  <a:pt x="8705850" y="952500"/>
                </a:lnTo>
                <a:cubicBezTo>
                  <a:pt x="8705850" y="1478551"/>
                  <a:pt x="8279401" y="1905000"/>
                  <a:pt x="7753350" y="1905000"/>
                </a:cubicBezTo>
                <a:lnTo>
                  <a:pt x="0" y="1905000"/>
                </a:lnTo>
                <a:lnTo>
                  <a:pt x="0" y="1905000"/>
                </a:lnTo>
                <a:lnTo>
                  <a:pt x="0" y="952500"/>
                </a:lnTo>
                <a:cubicBezTo>
                  <a:pt x="0" y="426449"/>
                  <a:pt x="426449" y="0"/>
                  <a:pt x="952500" y="0"/>
                </a:cubicBezTo>
                <a:close/>
              </a:path>
            </a:pathLst>
          </a:custGeom>
          <a:noFill/>
          <a:ln cap="flat" cmpd="sng" w="127000">
            <a:solidFill>
              <a:srgbClr val="FB8246"/>
            </a:solidFill>
            <a:prstDash val="solid"/>
            <a:miter lim="800000"/>
            <a:headEnd len="sm" w="sm" type="none"/>
            <a:tailEnd len="sm" w="sm" type="none"/>
          </a:ln>
        </p:spPr>
        <p:txBody>
          <a:bodyPr anchorCtr="0" anchor="ctr" bIns="60950" lIns="121900" spcFirstLastPara="1" rIns="121900" wrap="square" tIns="6095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504" name="Google Shape;504;p28"/>
          <p:cNvPicPr preferRelativeResize="0"/>
          <p:nvPr/>
        </p:nvPicPr>
        <p:blipFill rotWithShape="1">
          <a:blip r:embed="rId4">
            <a:alphaModFix/>
          </a:blip>
          <a:srcRect b="0" l="0" r="0" t="0"/>
          <a:stretch/>
        </p:blipFill>
        <p:spPr>
          <a:xfrm>
            <a:off x="9120187" y="3876675"/>
            <a:ext cx="1908175" cy="1908175"/>
          </a:xfrm>
          <a:prstGeom prst="rect">
            <a:avLst/>
          </a:prstGeom>
          <a:noFill/>
          <a:ln>
            <a:noFill/>
          </a:ln>
        </p:spPr>
      </p:pic>
      <p:sp>
        <p:nvSpPr>
          <p:cNvPr id="505" name="Google Shape;505;p28"/>
          <p:cNvSpPr txBox="1"/>
          <p:nvPr/>
        </p:nvSpPr>
        <p:spPr>
          <a:xfrm>
            <a:off x="4679950" y="485775"/>
            <a:ext cx="2832100" cy="749300"/>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3EA258"/>
              </a:buClr>
              <a:buSzPts val="4200"/>
              <a:buFont typeface="Arial"/>
              <a:buNone/>
            </a:pPr>
            <a:r>
              <a:rPr b="1" i="0" lang="en-US" sz="4200" u="none">
                <a:solidFill>
                  <a:srgbClr val="3EA258"/>
                </a:solidFill>
                <a:latin typeface="Arial"/>
                <a:ea typeface="Arial"/>
                <a:cs typeface="Arial"/>
                <a:sym typeface="Arial"/>
              </a:rPr>
              <a:t>MỤC TIÊU</a:t>
            </a:r>
            <a:endParaRPr/>
          </a:p>
        </p:txBody>
      </p:sp>
      <p:sp>
        <p:nvSpPr>
          <p:cNvPr id="506" name="Google Shape;506;p28"/>
          <p:cNvSpPr txBox="1"/>
          <p:nvPr/>
        </p:nvSpPr>
        <p:spPr>
          <a:xfrm>
            <a:off x="3228975" y="1689100"/>
            <a:ext cx="7518400" cy="1600200"/>
          </a:xfrm>
          <a:prstGeom prst="rect">
            <a:avLst/>
          </a:prstGeom>
          <a:noFill/>
          <a:ln>
            <a:noFill/>
          </a:ln>
        </p:spPr>
        <p:txBody>
          <a:bodyPr anchorCtr="0" anchor="t" bIns="60950" lIns="121900" spcFirstLastPara="1" rIns="121900" wrap="square" tIns="60950">
            <a:spAutoFit/>
          </a:bodyPr>
          <a:lstStyle/>
          <a:p>
            <a:pPr indent="0" lvl="0" marL="0" marR="0" rtl="0" algn="l">
              <a:lnSpc>
                <a:spcPct val="100000"/>
              </a:lnSpc>
              <a:spcBef>
                <a:spcPts val="0"/>
              </a:spcBef>
              <a:spcAft>
                <a:spcPts val="0"/>
              </a:spcAft>
              <a:buClr>
                <a:srgbClr val="EE426B"/>
              </a:buClr>
              <a:buSzPts val="3200"/>
              <a:buFont typeface="Arial"/>
              <a:buNone/>
            </a:pPr>
            <a:r>
              <a:rPr b="0" i="0" lang="en-US" sz="3200" u="none">
                <a:solidFill>
                  <a:srgbClr val="EE426B"/>
                </a:solidFill>
                <a:latin typeface="Arial"/>
                <a:ea typeface="Arial"/>
                <a:cs typeface="Arial"/>
                <a:sym typeface="Arial"/>
              </a:rPr>
              <a:t>   Đọc trôi chảy, lưu loát, ngắt nghỉ hơi đúng theo từng cột, từng dòng phù hợp với văn bản thống kê.</a:t>
            </a:r>
            <a:endParaRPr/>
          </a:p>
        </p:txBody>
      </p:sp>
      <p:sp>
        <p:nvSpPr>
          <p:cNvPr id="507" name="Google Shape;507;p28"/>
          <p:cNvSpPr txBox="1"/>
          <p:nvPr/>
        </p:nvSpPr>
        <p:spPr>
          <a:xfrm>
            <a:off x="1689100" y="4184650"/>
            <a:ext cx="7518400" cy="1600200"/>
          </a:xfrm>
          <a:prstGeom prst="rect">
            <a:avLst/>
          </a:prstGeom>
          <a:noFill/>
          <a:ln>
            <a:noFill/>
          </a:ln>
        </p:spPr>
        <p:txBody>
          <a:bodyPr anchorCtr="0" anchor="t" bIns="60950" lIns="121900" spcFirstLastPara="1" rIns="121900" wrap="square" tIns="60950">
            <a:spAutoFit/>
          </a:bodyPr>
          <a:lstStyle/>
          <a:p>
            <a:pPr indent="0" lvl="0" marL="0" marR="0" rtl="0" algn="l">
              <a:lnSpc>
                <a:spcPct val="100000"/>
              </a:lnSpc>
              <a:spcBef>
                <a:spcPts val="0"/>
              </a:spcBef>
              <a:spcAft>
                <a:spcPts val="0"/>
              </a:spcAft>
              <a:buClr>
                <a:srgbClr val="FB8246"/>
              </a:buClr>
              <a:buSzPts val="3200"/>
              <a:buFont typeface="Arial"/>
              <a:buNone/>
            </a:pPr>
            <a:r>
              <a:rPr b="0" i="0" lang="en-US" sz="3200" u="none">
                <a:solidFill>
                  <a:srgbClr val="FB8246"/>
                </a:solidFill>
                <a:latin typeface="Arial"/>
                <a:ea typeface="Arial"/>
                <a:cs typeface="Arial"/>
                <a:sym typeface="Arial"/>
              </a:rPr>
              <a:t>   Nắm được nội dung bài từ đó thể hiện tình cảm trân trọng, tự hào về nền văn hiến lâu đời của nước ta.</a:t>
            </a:r>
            <a:endParaRPr/>
          </a:p>
        </p:txBody>
      </p:sp>
    </p:spTree>
  </p:cSld>
  <p:clrMapOvr>
    <a:masterClrMapping/>
  </p:clrMapOvr>
  <p:transition advClick="0">
    <p:spli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502"/>
                                        </p:tgtEl>
                                        <p:attrNameLst>
                                          <p:attrName>style.visibility</p:attrName>
                                        </p:attrNameLst>
                                      </p:cBhvr>
                                      <p:to>
                                        <p:strVal val="visible"/>
                                      </p:to>
                                    </p:set>
                                    <p:anim calcmode="lin" valueType="num">
                                      <p:cBhvr additive="base">
                                        <p:cTn dur="500"/>
                                        <p:tgtEl>
                                          <p:spTgt spid="50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501"/>
                                        </p:tgtEl>
                                        <p:attrNameLst>
                                          <p:attrName>style.visibility</p:attrName>
                                        </p:attrNameLst>
                                      </p:cBhvr>
                                      <p:to>
                                        <p:strVal val="visible"/>
                                      </p:to>
                                    </p:set>
                                    <p:anim calcmode="lin" valueType="num">
                                      <p:cBhvr additive="base">
                                        <p:cTn dur="500"/>
                                        <p:tgtEl>
                                          <p:spTgt spid="50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506"/>
                                        </p:tgtEl>
                                        <p:attrNameLst>
                                          <p:attrName>style.visibility</p:attrName>
                                        </p:attrNameLst>
                                      </p:cBhvr>
                                      <p:to>
                                        <p:strVal val="visible"/>
                                      </p:to>
                                    </p:set>
                                    <p:anim calcmode="lin" valueType="num">
                                      <p:cBhvr additive="base">
                                        <p:cTn dur="500"/>
                                        <p:tgtEl>
                                          <p:spTgt spid="50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504"/>
                                        </p:tgtEl>
                                        <p:attrNameLst>
                                          <p:attrName>style.visibility</p:attrName>
                                        </p:attrNameLst>
                                      </p:cBhvr>
                                      <p:to>
                                        <p:strVal val="visible"/>
                                      </p:to>
                                    </p:set>
                                    <p:anim calcmode="lin" valueType="num">
                                      <p:cBhvr additive="base">
                                        <p:cTn dur="500"/>
                                        <p:tgtEl>
                                          <p:spTgt spid="50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503"/>
                                        </p:tgtEl>
                                        <p:attrNameLst>
                                          <p:attrName>style.visibility</p:attrName>
                                        </p:attrNameLst>
                                      </p:cBhvr>
                                      <p:to>
                                        <p:strVal val="visible"/>
                                      </p:to>
                                    </p:set>
                                    <p:anim calcmode="lin" valueType="num">
                                      <p:cBhvr additive="base">
                                        <p:cTn dur="500"/>
                                        <p:tgtEl>
                                          <p:spTgt spid="50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507"/>
                                        </p:tgtEl>
                                        <p:attrNameLst>
                                          <p:attrName>style.visibility</p:attrName>
                                        </p:attrNameLst>
                                      </p:cBhvr>
                                      <p:to>
                                        <p:strVal val="visible"/>
                                      </p:to>
                                    </p:set>
                                    <p:anim calcmode="lin" valueType="num">
                                      <p:cBhvr additive="base">
                                        <p:cTn dur="500"/>
                                        <p:tgtEl>
                                          <p:spTgt spid="50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3"/>
          <p:cNvSpPr txBox="1"/>
          <p:nvPr/>
        </p:nvSpPr>
        <p:spPr>
          <a:xfrm>
            <a:off x="812800" y="304800"/>
            <a:ext cx="3759200" cy="533400"/>
          </a:xfrm>
          <a:prstGeom prst="rect">
            <a:avLst/>
          </a:prstGeom>
          <a:noFill/>
          <a:ln>
            <a:noFill/>
          </a:ln>
        </p:spPr>
        <p:txBody>
          <a:bodyPr anchorCtr="0" anchor="ctr" bIns="45700" lIns="91425" spcFirstLastPara="1" rIns="91425" wrap="square" tIns="45700">
            <a:noAutofit/>
          </a:bodyPr>
          <a:lstStyle/>
          <a:p>
            <a:pPr indent="-457200" lvl="0" marL="457200" marR="0" rtl="0" algn="ctr">
              <a:lnSpc>
                <a:spcPct val="100000"/>
              </a:lnSpc>
              <a:spcBef>
                <a:spcPts val="0"/>
              </a:spcBef>
              <a:spcAft>
                <a:spcPts val="0"/>
              </a:spcAft>
              <a:buClr>
                <a:srgbClr val="0000FF"/>
              </a:buClr>
              <a:buSzPts val="2400"/>
              <a:buFont typeface="Arial"/>
              <a:buAutoNum type="romanUcPeriod"/>
            </a:pPr>
            <a:r>
              <a:rPr b="1" i="0" lang="en-US" sz="2400" u="none" cap="none" strike="noStrike">
                <a:solidFill>
                  <a:srgbClr val="0000FF"/>
                </a:solidFill>
                <a:latin typeface="Arial"/>
                <a:ea typeface="Arial"/>
                <a:cs typeface="Arial"/>
                <a:sym typeface="Arial"/>
              </a:rPr>
              <a:t>KHỞI ĐỘNG</a:t>
            </a:r>
            <a:endParaRPr/>
          </a:p>
        </p:txBody>
      </p:sp>
      <p:sp>
        <p:nvSpPr>
          <p:cNvPr id="315" name="Google Shape;315;p3"/>
          <p:cNvSpPr txBox="1"/>
          <p:nvPr/>
        </p:nvSpPr>
        <p:spPr>
          <a:xfrm>
            <a:off x="711200" y="1238250"/>
            <a:ext cx="10947400" cy="609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Đọc đoạn 2 và 3 bài: “Quang cảnh làng mạc ngày mùa”</a:t>
            </a:r>
            <a:endParaRPr/>
          </a:p>
        </p:txBody>
      </p:sp>
      <p:sp>
        <p:nvSpPr>
          <p:cNvPr id="316" name="Google Shape;316;p3"/>
          <p:cNvSpPr txBox="1"/>
          <p:nvPr/>
        </p:nvSpPr>
        <p:spPr>
          <a:xfrm>
            <a:off x="914400" y="1828800"/>
            <a:ext cx="10464800" cy="954087"/>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hlink"/>
              </a:buClr>
              <a:buSzPts val="2800"/>
              <a:buFont typeface="Arial"/>
              <a:buAutoNum type="arabicPeriod"/>
            </a:pPr>
            <a:r>
              <a:rPr b="1" i="0" lang="en-US" sz="2800" u="none" cap="none" strike="noStrike">
                <a:solidFill>
                  <a:schemeClr val="hlink"/>
                </a:solidFill>
                <a:latin typeface="Arial"/>
                <a:ea typeface="Arial"/>
                <a:cs typeface="Arial"/>
                <a:sym typeface="Arial"/>
              </a:rPr>
              <a:t> Em hãy kể tên những sự vật trong bài có </a:t>
            </a:r>
            <a:r>
              <a:rPr b="1" i="0" lang="en-US" sz="2800" u="none" cap="none" strike="noStrike">
                <a:solidFill>
                  <a:srgbClr val="FF0000"/>
                </a:solidFill>
                <a:latin typeface="Arial"/>
                <a:ea typeface="Arial"/>
                <a:cs typeface="Arial"/>
                <a:sym typeface="Arial"/>
              </a:rPr>
              <a:t>màu vàng</a:t>
            </a:r>
            <a:r>
              <a:rPr b="1" i="0" lang="en-US" sz="2800" u="none" cap="none" strike="noStrike">
                <a:solidFill>
                  <a:schemeClr val="hlink"/>
                </a:solidFill>
                <a:latin typeface="Arial"/>
                <a:ea typeface="Arial"/>
                <a:cs typeface="Arial"/>
                <a:sym typeface="Arial"/>
              </a:rPr>
              <a:t> và </a:t>
            </a:r>
            <a:r>
              <a:rPr b="1" i="0" lang="en-US" sz="2800" u="none" cap="none" strike="noStrike">
                <a:solidFill>
                  <a:srgbClr val="FF0000"/>
                </a:solidFill>
                <a:latin typeface="Arial"/>
                <a:ea typeface="Arial"/>
                <a:cs typeface="Arial"/>
                <a:sym typeface="Arial"/>
              </a:rPr>
              <a:t>từ chỉ màu vàng đó</a:t>
            </a:r>
            <a:r>
              <a:rPr b="1" i="0" lang="en-US" sz="2800" u="none" cap="none" strike="noStrike">
                <a:solidFill>
                  <a:schemeClr val="hlink"/>
                </a:solidFill>
                <a:latin typeface="Arial"/>
                <a:ea typeface="Arial"/>
                <a:cs typeface="Arial"/>
                <a:sym typeface="Arial"/>
              </a:rPr>
              <a:t>?</a:t>
            </a:r>
            <a:endParaRPr/>
          </a:p>
        </p:txBody>
      </p:sp>
      <p:sp>
        <p:nvSpPr>
          <p:cNvPr id="317" name="Google Shape;317;p3"/>
          <p:cNvSpPr txBox="1"/>
          <p:nvPr/>
        </p:nvSpPr>
        <p:spPr>
          <a:xfrm>
            <a:off x="304800" y="2819400"/>
            <a:ext cx="11480800" cy="3232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Lúa: </a:t>
            </a:r>
            <a:r>
              <a:rPr b="1" i="0" lang="en-US" sz="2400" u="none" cap="none" strike="noStrike">
                <a:solidFill>
                  <a:srgbClr val="0000FF"/>
                </a:solidFill>
                <a:latin typeface="Arial"/>
                <a:ea typeface="Arial"/>
                <a:cs typeface="Arial"/>
                <a:sym typeface="Arial"/>
              </a:rPr>
              <a:t>vàng xuộm</a:t>
            </a:r>
            <a:r>
              <a:rPr b="0" i="0" lang="en-US" sz="2400" u="none" cap="none" strike="noStrike">
                <a:solidFill>
                  <a:schemeClr val="dk1"/>
                </a:solidFill>
                <a:latin typeface="Arial"/>
                <a:ea typeface="Arial"/>
                <a:cs typeface="Arial"/>
                <a:sym typeface="Arial"/>
              </a:rPr>
              <a:t>	 nắng: </a:t>
            </a:r>
            <a:r>
              <a:rPr b="1" i="0" lang="en-US" sz="2400" u="none" cap="none" strike="noStrike">
                <a:solidFill>
                  <a:srgbClr val="0000FF"/>
                </a:solidFill>
                <a:latin typeface="Arial"/>
                <a:ea typeface="Arial"/>
                <a:cs typeface="Arial"/>
                <a:sym typeface="Arial"/>
              </a:rPr>
              <a:t>vàng hoe</a:t>
            </a:r>
            <a:r>
              <a:rPr b="0" i="0" lang="en-US" sz="2400" u="none" cap="none" strike="noStrike">
                <a:solidFill>
                  <a:schemeClr val="dk1"/>
                </a:solidFill>
                <a:latin typeface="Arial"/>
                <a:ea typeface="Arial"/>
                <a:cs typeface="Arial"/>
                <a:sym typeface="Arial"/>
              </a:rPr>
              <a:t>	xoan: </a:t>
            </a:r>
            <a:r>
              <a:rPr b="1" i="0" lang="en-US" sz="2400" u="none" cap="none" strike="noStrike">
                <a:solidFill>
                  <a:srgbClr val="0000FF"/>
                </a:solidFill>
                <a:latin typeface="Arial"/>
                <a:ea typeface="Arial"/>
                <a:cs typeface="Arial"/>
                <a:sym typeface="Arial"/>
              </a:rPr>
              <a:t>vàng lịm</a:t>
            </a:r>
            <a:endParaRPr/>
          </a:p>
          <a:p>
            <a:pPr indent="0" lvl="0" marL="0" marR="0" rtl="0" algn="l">
              <a:lnSpc>
                <a:spcPct val="100000"/>
              </a:lnSpc>
              <a:spcBef>
                <a:spcPts val="120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lá mít: </a:t>
            </a:r>
            <a:r>
              <a:rPr b="1" i="0" lang="en-US" sz="2400" u="none" cap="none" strike="noStrike">
                <a:solidFill>
                  <a:srgbClr val="0000FF"/>
                </a:solidFill>
                <a:latin typeface="Arial"/>
                <a:ea typeface="Arial"/>
                <a:cs typeface="Arial"/>
                <a:sym typeface="Arial"/>
              </a:rPr>
              <a:t>vàng ối		</a:t>
            </a:r>
            <a:r>
              <a:rPr b="0" i="0" lang="en-US" sz="2400" u="none" cap="none" strike="noStrike">
                <a:solidFill>
                  <a:schemeClr val="dk1"/>
                </a:solidFill>
                <a:latin typeface="Arial"/>
                <a:ea typeface="Arial"/>
                <a:cs typeface="Arial"/>
                <a:sym typeface="Arial"/>
              </a:rPr>
              <a:t>tàu đu đủ, lá sắn héo: </a:t>
            </a:r>
            <a:r>
              <a:rPr b="1" i="0" lang="en-US" sz="2400" u="none" cap="none" strike="noStrike">
                <a:solidFill>
                  <a:srgbClr val="0000FF"/>
                </a:solidFill>
                <a:latin typeface="Arial"/>
                <a:ea typeface="Arial"/>
                <a:cs typeface="Arial"/>
                <a:sym typeface="Arial"/>
              </a:rPr>
              <a:t>vàng tươi</a:t>
            </a:r>
            <a:r>
              <a:rPr b="0" i="0" lang="en-US" sz="2400" u="none" cap="none" strike="noStrike">
                <a:solidFill>
                  <a:schemeClr val="dk1"/>
                </a:solidFill>
                <a:latin typeface="Arial"/>
                <a:ea typeface="Arial"/>
                <a:cs typeface="Arial"/>
                <a:sym typeface="Arial"/>
              </a:rPr>
              <a:t> </a:t>
            </a:r>
            <a:endParaRPr/>
          </a:p>
          <a:p>
            <a:pPr indent="0" lvl="0" marL="0" marR="0" rtl="0" algn="l">
              <a:lnSpc>
                <a:spcPct val="100000"/>
              </a:lnSpc>
              <a:spcBef>
                <a:spcPts val="120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quả chuối: </a:t>
            </a:r>
            <a:r>
              <a:rPr b="1" i="0" lang="en-US" sz="2400" u="none" cap="none" strike="noStrike">
                <a:solidFill>
                  <a:srgbClr val="0000FF"/>
                </a:solidFill>
                <a:latin typeface="Arial"/>
                <a:ea typeface="Arial"/>
                <a:cs typeface="Arial"/>
                <a:sym typeface="Arial"/>
              </a:rPr>
              <a:t>chín vàng</a:t>
            </a:r>
            <a:r>
              <a:rPr b="0" i="0" lang="en-US" sz="2400" u="none" cap="none" strike="noStrike">
                <a:solidFill>
                  <a:schemeClr val="dk1"/>
                </a:solidFill>
                <a:latin typeface="Arial"/>
                <a:ea typeface="Arial"/>
                <a:cs typeface="Arial"/>
                <a:sym typeface="Arial"/>
              </a:rPr>
              <a:t>	tàu lá chuối: </a:t>
            </a:r>
            <a:r>
              <a:rPr b="1" i="0" lang="en-US" sz="2400" u="none" cap="none" strike="noStrike">
                <a:solidFill>
                  <a:srgbClr val="0000FF"/>
                </a:solidFill>
                <a:latin typeface="Arial"/>
                <a:ea typeface="Arial"/>
                <a:cs typeface="Arial"/>
                <a:sym typeface="Arial"/>
              </a:rPr>
              <a:t>vàng ối</a:t>
            </a:r>
            <a:endParaRPr/>
          </a:p>
          <a:p>
            <a:pPr indent="0" lvl="0" marL="0" marR="0" rtl="0" algn="l">
              <a:lnSpc>
                <a:spcPct val="100000"/>
              </a:lnSpc>
              <a:spcBef>
                <a:spcPts val="120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bụi mía: </a:t>
            </a:r>
            <a:r>
              <a:rPr b="1" i="0" lang="en-US" sz="2400" u="none" cap="none" strike="noStrike">
                <a:solidFill>
                  <a:srgbClr val="0000FF"/>
                </a:solidFill>
                <a:latin typeface="Arial"/>
                <a:ea typeface="Arial"/>
                <a:cs typeface="Arial"/>
                <a:sym typeface="Arial"/>
              </a:rPr>
              <a:t>vàng xọng</a:t>
            </a:r>
            <a:r>
              <a:rPr b="0" i="0" lang="en-US" sz="2400" u="none" cap="none" strike="noStrike">
                <a:solidFill>
                  <a:schemeClr val="dk1"/>
                </a:solidFill>
                <a:latin typeface="Arial"/>
                <a:ea typeface="Arial"/>
                <a:cs typeface="Arial"/>
                <a:sym typeface="Arial"/>
              </a:rPr>
              <a:t>	rơm, thóc: </a:t>
            </a:r>
            <a:r>
              <a:rPr b="1" i="0" lang="en-US" sz="2400" u="none" cap="none" strike="noStrike">
                <a:solidFill>
                  <a:srgbClr val="0000FF"/>
                </a:solidFill>
                <a:latin typeface="Arial"/>
                <a:ea typeface="Arial"/>
                <a:cs typeface="Arial"/>
                <a:sym typeface="Arial"/>
              </a:rPr>
              <a:t>vàng giòn</a:t>
            </a:r>
            <a:endParaRPr/>
          </a:p>
          <a:p>
            <a:pPr indent="0" lvl="0" marL="0" marR="0" rtl="0" algn="l">
              <a:lnSpc>
                <a:spcPct val="100000"/>
              </a:lnSpc>
              <a:spcBef>
                <a:spcPts val="120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gà, chó: </a:t>
            </a:r>
            <a:r>
              <a:rPr b="1" i="0" lang="en-US" sz="2400" u="none" cap="none" strike="noStrike">
                <a:solidFill>
                  <a:srgbClr val="0000FF"/>
                </a:solidFill>
                <a:latin typeface="Arial"/>
                <a:ea typeface="Arial"/>
                <a:cs typeface="Arial"/>
                <a:sym typeface="Arial"/>
              </a:rPr>
              <a:t>vàng mướt	</a:t>
            </a:r>
            <a:r>
              <a:rPr b="0" i="0" lang="en-US" sz="2400" u="none" cap="none" strike="noStrike">
                <a:solidFill>
                  <a:schemeClr val="dk1"/>
                </a:solidFill>
                <a:latin typeface="Arial"/>
                <a:ea typeface="Arial"/>
                <a:cs typeface="Arial"/>
                <a:sym typeface="Arial"/>
              </a:rPr>
              <a:t>mái nhà rơm: </a:t>
            </a:r>
            <a:r>
              <a:rPr b="1" i="0" lang="en-US" sz="2400" u="none" cap="none" strike="noStrike">
                <a:solidFill>
                  <a:srgbClr val="0000FF"/>
                </a:solidFill>
                <a:latin typeface="Arial"/>
                <a:ea typeface="Arial"/>
                <a:cs typeface="Arial"/>
                <a:sym typeface="Arial"/>
              </a:rPr>
              <a:t>vàng mới</a:t>
            </a:r>
            <a:r>
              <a:rPr b="0" i="0" lang="en-US" sz="2400" u="none" cap="none" strike="noStrike">
                <a:solidFill>
                  <a:schemeClr val="dk1"/>
                </a:solidFill>
                <a:latin typeface="Arial"/>
                <a:ea typeface="Arial"/>
                <a:cs typeface="Arial"/>
                <a:sym typeface="Arial"/>
              </a:rPr>
              <a:t> 	</a:t>
            </a:r>
            <a:endParaRPr/>
          </a:p>
          <a:p>
            <a:pPr indent="0" lvl="0" marL="0" marR="0" rtl="0" algn="l">
              <a:lnSpc>
                <a:spcPct val="100000"/>
              </a:lnSpc>
              <a:spcBef>
                <a:spcPts val="120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tất cả: </a:t>
            </a:r>
            <a:r>
              <a:rPr b="1" i="0" lang="en-US" sz="2400" u="none" cap="none" strike="noStrike">
                <a:solidFill>
                  <a:srgbClr val="0000FF"/>
                </a:solidFill>
                <a:latin typeface="Arial"/>
                <a:ea typeface="Arial"/>
                <a:cs typeface="Arial"/>
                <a:sym typeface="Arial"/>
              </a:rPr>
              <a:t>một màu vàng trù phú, đầm ấm</a:t>
            </a:r>
            <a:r>
              <a:rPr b="0" i="0" lang="en-US" sz="2400" u="none" cap="none" strike="noStrike">
                <a:solidFill>
                  <a:schemeClr val="dk1"/>
                </a:solidFill>
                <a:latin typeface="Arial"/>
                <a:ea typeface="Arial"/>
                <a:cs typeface="Arial"/>
                <a:sym typeface="Arial"/>
              </a:rPr>
              <a:t>. </a:t>
            </a:r>
            <a:endParaRPr/>
          </a:p>
        </p:txBody>
      </p:sp>
      <p:sp>
        <p:nvSpPr>
          <p:cNvPr id="318" name="Google Shape;318;p3"/>
          <p:cNvSpPr txBox="1"/>
          <p:nvPr/>
        </p:nvSpPr>
        <p:spPr>
          <a:xfrm>
            <a:off x="3454400" y="3200400"/>
            <a:ext cx="3352800" cy="6096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9" name="Google Shape;319;p3"/>
          <p:cNvSpPr txBox="1"/>
          <p:nvPr/>
        </p:nvSpPr>
        <p:spPr>
          <a:xfrm>
            <a:off x="7802562" y="2395537"/>
            <a:ext cx="184150" cy="369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ransition>
    <p:wheel spokes="8"/>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1"/>
                                        <p:tgtEl>
                                          <p:spTgt spid="3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6"/>
                                        </p:tgtEl>
                                        <p:attrNameLst>
                                          <p:attrName>style.visibility</p:attrName>
                                        </p:attrNameLst>
                                      </p:cBhvr>
                                      <p:to>
                                        <p:strVal val="visible"/>
                                      </p:to>
                                    </p:set>
                                    <p:animEffect filter="fade" transition="in">
                                      <p:cBhvr>
                                        <p:cTn dur="1000"/>
                                        <p:tgtEl>
                                          <p:spTgt spid="3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7"/>
                                        </p:tgtEl>
                                        <p:attrNameLst>
                                          <p:attrName>style.visibility</p:attrName>
                                        </p:attrNameLst>
                                      </p:cBhvr>
                                      <p:to>
                                        <p:strVal val="visible"/>
                                      </p:to>
                                    </p:set>
                                    <p:animEffect filter="fade" transition="in">
                                      <p:cBhvr>
                                        <p:cTn dur="1000"/>
                                        <p:tgtEl>
                                          <p:spTgt spid="3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4"/>
          <p:cNvSpPr txBox="1"/>
          <p:nvPr/>
        </p:nvSpPr>
        <p:spPr>
          <a:xfrm>
            <a:off x="812800" y="304800"/>
            <a:ext cx="3759200" cy="533400"/>
          </a:xfrm>
          <a:prstGeom prst="rect">
            <a:avLst/>
          </a:prstGeom>
          <a:noFill/>
          <a:ln>
            <a:noFill/>
          </a:ln>
        </p:spPr>
        <p:txBody>
          <a:bodyPr anchorCtr="0" anchor="ctr" bIns="45700" lIns="91425" spcFirstLastPara="1" rIns="91425" wrap="square" tIns="45700">
            <a:noAutofit/>
          </a:bodyPr>
          <a:lstStyle/>
          <a:p>
            <a:pPr indent="-457200" lvl="0" marL="457200" marR="0" rtl="0" algn="ctr">
              <a:lnSpc>
                <a:spcPct val="100000"/>
              </a:lnSpc>
              <a:spcBef>
                <a:spcPts val="0"/>
              </a:spcBef>
              <a:spcAft>
                <a:spcPts val="0"/>
              </a:spcAft>
              <a:buClr>
                <a:srgbClr val="0000FF"/>
              </a:buClr>
              <a:buSzPts val="2400"/>
              <a:buFont typeface="Arial"/>
              <a:buAutoNum type="romanUcPeriod"/>
            </a:pPr>
            <a:r>
              <a:rPr b="1" i="0" lang="en-US" sz="2400" u="none">
                <a:solidFill>
                  <a:srgbClr val="0000FF"/>
                </a:solidFill>
                <a:latin typeface="Arial"/>
                <a:ea typeface="Arial"/>
                <a:cs typeface="Arial"/>
                <a:sym typeface="Arial"/>
              </a:rPr>
              <a:t>KHỞI ĐỘNG</a:t>
            </a:r>
            <a:endParaRPr/>
          </a:p>
        </p:txBody>
      </p:sp>
      <p:sp>
        <p:nvSpPr>
          <p:cNvPr id="325" name="Google Shape;325;p4"/>
          <p:cNvSpPr txBox="1"/>
          <p:nvPr/>
        </p:nvSpPr>
        <p:spPr>
          <a:xfrm>
            <a:off x="2438400" y="609600"/>
            <a:ext cx="7823200" cy="609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FF0000"/>
              </a:buClr>
              <a:buSzPts val="3200"/>
              <a:buFont typeface="Arial"/>
              <a:buNone/>
            </a:pPr>
            <a:r>
              <a:rPr b="0" i="0" lang="en-US" sz="3200" u="none">
                <a:solidFill>
                  <a:srgbClr val="FF0000"/>
                </a:solidFill>
                <a:latin typeface="Arial"/>
                <a:ea typeface="Arial"/>
                <a:cs typeface="Arial"/>
                <a:sym typeface="Arial"/>
              </a:rPr>
              <a:t>Quang cảnh làng mạc ngày mùa</a:t>
            </a:r>
            <a:endParaRPr/>
          </a:p>
        </p:txBody>
      </p:sp>
      <p:sp>
        <p:nvSpPr>
          <p:cNvPr id="326" name="Google Shape;326;p4"/>
          <p:cNvSpPr txBox="1"/>
          <p:nvPr/>
        </p:nvSpPr>
        <p:spPr>
          <a:xfrm>
            <a:off x="431800" y="1162050"/>
            <a:ext cx="10947400" cy="609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Em hãy đọc đoạn 4 bài: “Quang cảnh làng mạc ngày mùa”</a:t>
            </a:r>
            <a:endParaRPr/>
          </a:p>
        </p:txBody>
      </p:sp>
      <p:sp>
        <p:nvSpPr>
          <p:cNvPr id="327" name="Google Shape;327;p4"/>
          <p:cNvSpPr txBox="1"/>
          <p:nvPr/>
        </p:nvSpPr>
        <p:spPr>
          <a:xfrm>
            <a:off x="508000" y="1771650"/>
            <a:ext cx="11277600" cy="9540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2.</a:t>
            </a:r>
            <a:r>
              <a:rPr b="0" i="0" lang="en-US" sz="1800" u="none">
                <a:solidFill>
                  <a:schemeClr val="dk1"/>
                </a:solidFill>
                <a:latin typeface="Arial"/>
                <a:ea typeface="Arial"/>
                <a:cs typeface="Arial"/>
                <a:sym typeface="Arial"/>
              </a:rPr>
              <a:t>  </a:t>
            </a:r>
            <a:r>
              <a:rPr b="0" i="0" lang="en-US" sz="2800" u="none">
                <a:solidFill>
                  <a:srgbClr val="0000FF"/>
                </a:solidFill>
                <a:latin typeface="Arial"/>
                <a:ea typeface="Arial"/>
                <a:cs typeface="Arial"/>
                <a:sym typeface="Arial"/>
              </a:rPr>
              <a:t>Những chi tiết nào về thời tiết và con người đã làm cho bức tranh làng quê thêm đẹp và sinh động?</a:t>
            </a:r>
            <a:endParaRPr/>
          </a:p>
        </p:txBody>
      </p:sp>
      <p:sp>
        <p:nvSpPr>
          <p:cNvPr id="328" name="Google Shape;328;p4"/>
          <p:cNvSpPr txBox="1"/>
          <p:nvPr/>
        </p:nvSpPr>
        <p:spPr>
          <a:xfrm>
            <a:off x="812800" y="2895600"/>
            <a:ext cx="10566400" cy="3046412"/>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2400"/>
              <a:buFont typeface="Arial"/>
              <a:buNone/>
            </a:pPr>
            <a:r>
              <a:rPr b="1" i="0" lang="en-US" sz="2400" u="none">
                <a:solidFill>
                  <a:srgbClr val="000000"/>
                </a:solidFill>
                <a:latin typeface="Arial"/>
                <a:ea typeface="Arial"/>
                <a:cs typeface="Arial"/>
                <a:sym typeface="Arial"/>
              </a:rPr>
              <a:t>     </a:t>
            </a:r>
            <a:r>
              <a:rPr b="0" i="0" lang="en-US" sz="2400" u="none">
                <a:solidFill>
                  <a:srgbClr val="000000"/>
                </a:solidFill>
                <a:latin typeface="Arial"/>
                <a:ea typeface="Arial"/>
                <a:cs typeface="Arial"/>
                <a:sym typeface="Arial"/>
              </a:rPr>
              <a:t>Quang cảnh không có cảm giác héo tàn, hanh hao lúc sắp bước vào mùa đông. Hơi thở của đất trời, mặt nước thơm thơm, nhè nhẹ. Ngày không nắng, không mưa. Thời tiết của ngày mùa được miêu tả trong bài rất đẹp.</a:t>
            </a:r>
            <a:endParaRPr/>
          </a:p>
          <a:p>
            <a:pPr indent="0" lvl="0" marL="0" marR="0" rtl="0" algn="l">
              <a:lnSpc>
                <a:spcPct val="100000"/>
              </a:lnSpc>
              <a:spcBef>
                <a:spcPts val="0"/>
              </a:spcBef>
              <a:spcAft>
                <a:spcPts val="0"/>
              </a:spcAft>
              <a:buClr>
                <a:srgbClr val="000000"/>
              </a:buClr>
              <a:buSzPts val="2400"/>
              <a:buFont typeface="Arial"/>
              <a:buNone/>
            </a:pPr>
            <a:r>
              <a:rPr b="0" i="0" lang="en-US" sz="2400" u="none">
                <a:solidFill>
                  <a:srgbClr val="000000"/>
                </a:solidFill>
                <a:latin typeface="Arial"/>
                <a:ea typeface="Arial"/>
                <a:cs typeface="Arial"/>
                <a:sym typeface="Arial"/>
              </a:rPr>
              <a:t>    Không ai tưởng đến ngày hay đêm, mà chỉ miệt mài đi gặt, kéo đá, cắt rạ, chia thóc hợp tác xã. Ai cũng vậy, cứ buông bát đũa là đi ngay, cứ trở dậy là ra đồng ngay.</a:t>
            </a:r>
            <a:br>
              <a:rPr b="0" i="0" lang="en-US" sz="2400" u="none">
                <a:solidFill>
                  <a:srgbClr val="000000"/>
                </a:solidFill>
                <a:latin typeface="Arial"/>
                <a:ea typeface="Arial"/>
                <a:cs typeface="Arial"/>
                <a:sym typeface="Arial"/>
              </a:rPr>
            </a:br>
            <a:r>
              <a:rPr b="0" i="0" lang="en-US" sz="2400" u="none">
                <a:solidFill>
                  <a:srgbClr val="000000"/>
                </a:solidFill>
                <a:latin typeface="Arial"/>
                <a:ea typeface="Arial"/>
                <a:cs typeface="Arial"/>
                <a:sym typeface="Arial"/>
              </a:rPr>
              <a:t>Con người chăm chỉ mải miết, say mê với công việc. Hoạt động của con người làm cho bức tranh quê rất sinh động.</a:t>
            </a:r>
            <a:endParaRPr/>
          </a:p>
        </p:txBody>
      </p:sp>
    </p:spTree>
  </p:cSld>
  <p:clrMapOvr>
    <a:masterClrMapping/>
  </p:clrMapOvr>
  <p:transition>
    <p:wheel spokes="8"/>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500"/>
                                        <p:tgtEl>
                                          <p:spTgt spid="3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32" name="Shape 332"/>
        <p:cNvGrpSpPr/>
        <p:nvPr/>
      </p:nvGrpSpPr>
      <p:grpSpPr>
        <a:xfrm>
          <a:off x="0" y="0"/>
          <a:ext cx="0" cy="0"/>
          <a:chOff x="0" y="0"/>
          <a:chExt cx="0" cy="0"/>
        </a:xfrm>
      </p:grpSpPr>
      <p:sp>
        <p:nvSpPr>
          <p:cNvPr id="333" name="Google Shape;333;p5"/>
          <p:cNvSpPr txBox="1"/>
          <p:nvPr/>
        </p:nvSpPr>
        <p:spPr>
          <a:xfrm>
            <a:off x="1200150" y="2276475"/>
            <a:ext cx="9359900" cy="15700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00000"/>
              </a:buClr>
              <a:buSzPts val="9600"/>
              <a:buFont typeface="Times New Roman"/>
              <a:buNone/>
            </a:pPr>
            <a:r>
              <a:rPr b="1" i="0" lang="en-US" sz="9600" u="sng">
                <a:solidFill>
                  <a:srgbClr val="C00000"/>
                </a:solidFill>
                <a:latin typeface="Times New Roman"/>
                <a:ea typeface="Times New Roman"/>
                <a:cs typeface="Times New Roman"/>
                <a:sym typeface="Times New Roman"/>
              </a:rPr>
              <a:t>KHÁM PHÁ</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pic>
        <p:nvPicPr>
          <p:cNvPr descr="Ha Noi 30" id="338" name="Google Shape;338;p6"/>
          <p:cNvPicPr preferRelativeResize="0"/>
          <p:nvPr/>
        </p:nvPicPr>
        <p:blipFill rotWithShape="1">
          <a:blip r:embed="rId3">
            <a:alphaModFix/>
          </a:blip>
          <a:srcRect b="0" l="0" r="0" t="0"/>
          <a:stretch/>
        </p:blipFill>
        <p:spPr>
          <a:xfrm>
            <a:off x="-25400" y="41275"/>
            <a:ext cx="12039600" cy="6772275"/>
          </a:xfrm>
          <a:prstGeom prst="rect">
            <a:avLst/>
          </a:prstGeom>
          <a:noFill/>
          <a:ln>
            <a:noFill/>
          </a:ln>
        </p:spPr>
      </p:pic>
      <p:sp>
        <p:nvSpPr>
          <p:cNvPr id="339" name="Google Shape;339;p6"/>
          <p:cNvSpPr txBox="1"/>
          <p:nvPr>
            <p:ph type="title"/>
          </p:nvPr>
        </p:nvSpPr>
        <p:spPr>
          <a:xfrm>
            <a:off x="1847850" y="5445125"/>
            <a:ext cx="8940800" cy="76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99"/>
              </a:buClr>
              <a:buSzPts val="4000"/>
              <a:buFont typeface="Arial"/>
              <a:buNone/>
            </a:pPr>
            <a:r>
              <a:rPr b="1" i="0" lang="en-US" sz="4000" u="none">
                <a:solidFill>
                  <a:srgbClr val="FFFF99"/>
                </a:solidFill>
                <a:latin typeface="Arial"/>
                <a:ea typeface="Arial"/>
                <a:cs typeface="Arial"/>
                <a:sym typeface="Arial"/>
              </a:rPr>
              <a:t>Văn Miếu – Quốc Tử Giám</a:t>
            </a:r>
            <a:endParaRPr/>
          </a:p>
        </p:txBody>
      </p:sp>
    </p:spTree>
  </p:cSld>
  <p:clrMapOvr>
    <a:masterClrMapping/>
  </p:clrMapOvr>
  <p:transition spd="med">
    <p:wheel spokes="8"/>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2000"/>
                                        <p:tgtEl>
                                          <p:spTgt spid="3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9"/>
                                        </p:tgtEl>
                                        <p:attrNameLst>
                                          <p:attrName>style.visibility</p:attrName>
                                        </p:attrNameLst>
                                      </p:cBhvr>
                                      <p:to>
                                        <p:strVal val="visible"/>
                                      </p:to>
                                    </p:set>
                                    <p:animEffect filter="fade" transition="in">
                                      <p:cBhvr>
                                        <p:cTn dur="500"/>
                                        <p:tgtEl>
                                          <p:spTgt spid="3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43" name="Shape 343"/>
        <p:cNvGrpSpPr/>
        <p:nvPr/>
      </p:nvGrpSpPr>
      <p:grpSpPr>
        <a:xfrm>
          <a:off x="0" y="0"/>
          <a:ext cx="0" cy="0"/>
          <a:chOff x="0" y="0"/>
          <a:chExt cx="0" cy="0"/>
        </a:xfrm>
      </p:grpSpPr>
      <p:sp>
        <p:nvSpPr>
          <p:cNvPr id="344" name="Google Shape;344;p7"/>
          <p:cNvSpPr txBox="1"/>
          <p:nvPr/>
        </p:nvSpPr>
        <p:spPr>
          <a:xfrm>
            <a:off x="911225" y="2303462"/>
            <a:ext cx="10009187" cy="2000250"/>
          </a:xfrm>
          <a:prstGeom prst="rect">
            <a:avLst/>
          </a:prstGeom>
          <a:noFill/>
          <a:ln>
            <a:noFill/>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Clr>
                <a:srgbClr val="FF0000"/>
              </a:buClr>
              <a:buSzPts val="5400"/>
              <a:buFont typeface="Times New Roman"/>
              <a:buNone/>
            </a:pPr>
            <a:r>
              <a:rPr b="0" i="0" lang="en-US" sz="5400" u="none">
                <a:solidFill>
                  <a:srgbClr val="FF0000"/>
                </a:solidFill>
                <a:latin typeface="Times New Roman"/>
                <a:ea typeface="Times New Roman"/>
                <a:cs typeface="Times New Roman"/>
                <a:sym typeface="Times New Roman"/>
              </a:rPr>
              <a:t>Nghìn năm văn hiến</a:t>
            </a:r>
            <a:endParaRPr/>
          </a:p>
          <a:p>
            <a:pPr indent="0" lvl="0" marL="0" marR="0" rtl="0" algn="l">
              <a:lnSpc>
                <a:spcPct val="100000"/>
              </a:lnSpc>
              <a:spcBef>
                <a:spcPts val="0"/>
              </a:spcBef>
              <a:spcAft>
                <a:spcPts val="0"/>
              </a:spcAft>
              <a:buNone/>
            </a:pPr>
            <a:r>
              <a:t/>
            </a:r>
            <a:endParaRPr b="0" i="0" sz="5400" u="none">
              <a:solidFill>
                <a:srgbClr val="FF0000"/>
              </a:solidFill>
              <a:latin typeface="Times New Roman"/>
              <a:ea typeface="Times New Roman"/>
              <a:cs typeface="Times New Roman"/>
              <a:sym typeface="Times New Roman"/>
            </a:endParaRPr>
          </a:p>
        </p:txBody>
      </p:sp>
      <p:sp>
        <p:nvSpPr>
          <p:cNvPr id="345" name="Google Shape;345;p7"/>
          <p:cNvSpPr txBox="1"/>
          <p:nvPr/>
        </p:nvSpPr>
        <p:spPr>
          <a:xfrm>
            <a:off x="6122987" y="3429000"/>
            <a:ext cx="4057650"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Times New Roman"/>
              <a:buNone/>
            </a:pPr>
            <a:r>
              <a:rPr b="0" i="0" lang="en-US" sz="3200" u="none">
                <a:solidFill>
                  <a:schemeClr val="dk1"/>
                </a:solidFill>
                <a:latin typeface="Times New Roman"/>
                <a:ea typeface="Times New Roman"/>
                <a:cs typeface="Times New Roman"/>
                <a:sym typeface="Times New Roman"/>
              </a:rPr>
              <a:t>Nguyễn Hoàng</a:t>
            </a:r>
            <a:endParaRPr/>
          </a:p>
        </p:txBody>
      </p:sp>
      <p:sp>
        <p:nvSpPr>
          <p:cNvPr id="346" name="Google Shape;346;p7"/>
          <p:cNvSpPr txBox="1"/>
          <p:nvPr/>
        </p:nvSpPr>
        <p:spPr>
          <a:xfrm>
            <a:off x="2774950" y="1287462"/>
            <a:ext cx="6929437" cy="1016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6000"/>
              <a:buFont typeface="Times New Roman"/>
              <a:buNone/>
            </a:pPr>
            <a:r>
              <a:rPr b="1" i="0" lang="en-US" sz="6000" u="none">
                <a:solidFill>
                  <a:schemeClr val="dk1"/>
                </a:solidFill>
                <a:latin typeface="Times New Roman"/>
                <a:ea typeface="Times New Roman"/>
                <a:cs typeface="Times New Roman"/>
                <a:sym typeface="Times New Roman"/>
              </a:rPr>
              <a:t>Tập đọc</a:t>
            </a:r>
            <a:endParaRPr/>
          </a:p>
        </p:txBody>
      </p:sp>
    </p:spTree>
  </p:cSld>
  <p:clrMapOvr>
    <a:masterClrMapping/>
  </p:clrMapOvr>
  <p:transition>
    <p:circl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8"/>
          <p:cNvSpPr/>
          <p:nvPr/>
        </p:nvSpPr>
        <p:spPr>
          <a:xfrm>
            <a:off x="2235200" y="1470025"/>
            <a:ext cx="8705850" cy="1958975"/>
          </a:xfrm>
          <a:custGeom>
            <a:rect b="b" l="l" r="r" t="t"/>
            <a:pathLst>
              <a:path extrusionOk="0" h="1958975" w="8705850">
                <a:moveTo>
                  <a:pt x="914195" y="0"/>
                </a:moveTo>
                <a:lnTo>
                  <a:pt x="8705850" y="0"/>
                </a:lnTo>
                <a:lnTo>
                  <a:pt x="8705850" y="0"/>
                </a:lnTo>
                <a:lnTo>
                  <a:pt x="8705850" y="1044780"/>
                </a:lnTo>
                <a:cubicBezTo>
                  <a:pt x="8705850" y="1549676"/>
                  <a:pt x="8296551" y="1958975"/>
                  <a:pt x="7791655" y="1958975"/>
                </a:cubicBezTo>
                <a:lnTo>
                  <a:pt x="0" y="1958975"/>
                </a:lnTo>
                <a:lnTo>
                  <a:pt x="0" y="1958975"/>
                </a:lnTo>
                <a:lnTo>
                  <a:pt x="0" y="914195"/>
                </a:lnTo>
                <a:cubicBezTo>
                  <a:pt x="0" y="409299"/>
                  <a:pt x="409299" y="0"/>
                  <a:pt x="914195" y="0"/>
                </a:cubicBezTo>
                <a:close/>
              </a:path>
            </a:pathLst>
          </a:custGeom>
          <a:noFill/>
          <a:ln cap="flat" cmpd="sng" w="127000">
            <a:solidFill>
              <a:srgbClr val="EE426B"/>
            </a:solidFill>
            <a:prstDash val="solid"/>
            <a:miter lim="800000"/>
            <a:headEnd len="sm" w="sm" type="none"/>
            <a:tailEnd len="sm" w="sm" type="none"/>
          </a:ln>
        </p:spPr>
        <p:txBody>
          <a:bodyPr anchorCtr="0" anchor="ctr" bIns="60950" lIns="121900" spcFirstLastPara="1" rIns="121900" wrap="square" tIns="6095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352" name="Google Shape;352;p8"/>
          <p:cNvPicPr preferRelativeResize="0"/>
          <p:nvPr/>
        </p:nvPicPr>
        <p:blipFill rotWithShape="1">
          <a:blip r:embed="rId3">
            <a:alphaModFix/>
          </a:blip>
          <a:srcRect b="0" l="0" r="0" t="0"/>
          <a:stretch/>
        </p:blipFill>
        <p:spPr>
          <a:xfrm>
            <a:off x="1127125" y="1536700"/>
            <a:ext cx="1908175" cy="1908175"/>
          </a:xfrm>
          <a:prstGeom prst="rect">
            <a:avLst/>
          </a:prstGeom>
          <a:noFill/>
          <a:ln>
            <a:noFill/>
          </a:ln>
        </p:spPr>
      </p:pic>
      <p:sp>
        <p:nvSpPr>
          <p:cNvPr id="353" name="Google Shape;353;p8"/>
          <p:cNvSpPr/>
          <p:nvPr/>
        </p:nvSpPr>
        <p:spPr>
          <a:xfrm rot="10800000">
            <a:off x="1368425" y="3984625"/>
            <a:ext cx="8705850" cy="1905000"/>
          </a:xfrm>
          <a:custGeom>
            <a:rect b="b" l="l" r="r" t="t"/>
            <a:pathLst>
              <a:path extrusionOk="0" h="1905000" w="8705850">
                <a:moveTo>
                  <a:pt x="952500" y="0"/>
                </a:moveTo>
                <a:lnTo>
                  <a:pt x="8705850" y="0"/>
                </a:lnTo>
                <a:lnTo>
                  <a:pt x="8705850" y="0"/>
                </a:lnTo>
                <a:lnTo>
                  <a:pt x="8705850" y="952500"/>
                </a:lnTo>
                <a:cubicBezTo>
                  <a:pt x="8705850" y="1478551"/>
                  <a:pt x="8279401" y="1905000"/>
                  <a:pt x="7753350" y="1905000"/>
                </a:cubicBezTo>
                <a:lnTo>
                  <a:pt x="0" y="1905000"/>
                </a:lnTo>
                <a:lnTo>
                  <a:pt x="0" y="1905000"/>
                </a:lnTo>
                <a:lnTo>
                  <a:pt x="0" y="952500"/>
                </a:lnTo>
                <a:cubicBezTo>
                  <a:pt x="0" y="426449"/>
                  <a:pt x="426449" y="0"/>
                  <a:pt x="952500" y="0"/>
                </a:cubicBezTo>
                <a:close/>
              </a:path>
            </a:pathLst>
          </a:custGeom>
          <a:noFill/>
          <a:ln cap="flat" cmpd="sng" w="127000">
            <a:solidFill>
              <a:srgbClr val="FB8246"/>
            </a:solidFill>
            <a:prstDash val="solid"/>
            <a:miter lim="800000"/>
            <a:headEnd len="sm" w="sm" type="none"/>
            <a:tailEnd len="sm" w="sm" type="none"/>
          </a:ln>
        </p:spPr>
        <p:txBody>
          <a:bodyPr anchorCtr="0" anchor="ctr" bIns="60950" lIns="121900" spcFirstLastPara="1" rIns="121900" wrap="square" tIns="6095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id="354" name="Google Shape;354;p8"/>
          <p:cNvPicPr preferRelativeResize="0"/>
          <p:nvPr/>
        </p:nvPicPr>
        <p:blipFill rotWithShape="1">
          <a:blip r:embed="rId4">
            <a:alphaModFix/>
          </a:blip>
          <a:srcRect b="0" l="0" r="0" t="0"/>
          <a:stretch/>
        </p:blipFill>
        <p:spPr>
          <a:xfrm>
            <a:off x="9120187" y="3876675"/>
            <a:ext cx="1908175" cy="1908175"/>
          </a:xfrm>
          <a:prstGeom prst="rect">
            <a:avLst/>
          </a:prstGeom>
          <a:noFill/>
          <a:ln>
            <a:noFill/>
          </a:ln>
        </p:spPr>
      </p:pic>
      <p:sp>
        <p:nvSpPr>
          <p:cNvPr id="355" name="Google Shape;355;p8"/>
          <p:cNvSpPr txBox="1"/>
          <p:nvPr/>
        </p:nvSpPr>
        <p:spPr>
          <a:xfrm>
            <a:off x="3460750" y="485775"/>
            <a:ext cx="5270500" cy="749300"/>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3EA258"/>
              </a:buClr>
              <a:buSzPts val="4200"/>
              <a:buFont typeface="Arial"/>
              <a:buNone/>
            </a:pPr>
            <a:r>
              <a:rPr b="1" i="0" lang="en-US" sz="4200" u="none">
                <a:solidFill>
                  <a:srgbClr val="3EA258"/>
                </a:solidFill>
                <a:latin typeface="Arial"/>
                <a:ea typeface="Arial"/>
                <a:cs typeface="Arial"/>
                <a:sym typeface="Arial"/>
              </a:rPr>
              <a:t>YÊU CẦU CẦN ĐẠT</a:t>
            </a:r>
            <a:endParaRPr/>
          </a:p>
        </p:txBody>
      </p:sp>
      <p:sp>
        <p:nvSpPr>
          <p:cNvPr id="356" name="Google Shape;356;p8"/>
          <p:cNvSpPr txBox="1"/>
          <p:nvPr/>
        </p:nvSpPr>
        <p:spPr>
          <a:xfrm>
            <a:off x="3228975" y="1689100"/>
            <a:ext cx="7518400" cy="1600200"/>
          </a:xfrm>
          <a:prstGeom prst="rect">
            <a:avLst/>
          </a:prstGeom>
          <a:noFill/>
          <a:ln>
            <a:noFill/>
          </a:ln>
        </p:spPr>
        <p:txBody>
          <a:bodyPr anchorCtr="0" anchor="t" bIns="60950" lIns="121900" spcFirstLastPara="1" rIns="121900" wrap="square" tIns="60950">
            <a:spAutoFit/>
          </a:bodyPr>
          <a:lstStyle/>
          <a:p>
            <a:pPr indent="0" lvl="0" marL="0" marR="0" rtl="0" algn="l">
              <a:lnSpc>
                <a:spcPct val="100000"/>
              </a:lnSpc>
              <a:spcBef>
                <a:spcPts val="0"/>
              </a:spcBef>
              <a:spcAft>
                <a:spcPts val="0"/>
              </a:spcAft>
              <a:buClr>
                <a:srgbClr val="EE426B"/>
              </a:buClr>
              <a:buSzPts val="3200"/>
              <a:buFont typeface="Arial"/>
              <a:buNone/>
            </a:pPr>
            <a:r>
              <a:rPr b="0" i="0" lang="en-US" sz="3200" u="none">
                <a:solidFill>
                  <a:srgbClr val="EE426B"/>
                </a:solidFill>
                <a:latin typeface="Arial"/>
                <a:ea typeface="Arial"/>
                <a:cs typeface="Arial"/>
                <a:sym typeface="Arial"/>
              </a:rPr>
              <a:t>   Đọc trôi chảy, lưu loát, ngắt nghỉ hơi đúng theo từng cột, từng dòng phù hợp với văn bản thống kê.</a:t>
            </a:r>
            <a:endParaRPr/>
          </a:p>
        </p:txBody>
      </p:sp>
      <p:sp>
        <p:nvSpPr>
          <p:cNvPr id="357" name="Google Shape;357;p8"/>
          <p:cNvSpPr txBox="1"/>
          <p:nvPr/>
        </p:nvSpPr>
        <p:spPr>
          <a:xfrm>
            <a:off x="1689100" y="4184650"/>
            <a:ext cx="7518400" cy="1600200"/>
          </a:xfrm>
          <a:prstGeom prst="rect">
            <a:avLst/>
          </a:prstGeom>
          <a:noFill/>
          <a:ln>
            <a:noFill/>
          </a:ln>
        </p:spPr>
        <p:txBody>
          <a:bodyPr anchorCtr="0" anchor="t" bIns="60950" lIns="121900" spcFirstLastPara="1" rIns="121900" wrap="square" tIns="60950">
            <a:spAutoFit/>
          </a:bodyPr>
          <a:lstStyle/>
          <a:p>
            <a:pPr indent="0" lvl="0" marL="0" marR="0" rtl="0" algn="l">
              <a:lnSpc>
                <a:spcPct val="100000"/>
              </a:lnSpc>
              <a:spcBef>
                <a:spcPts val="0"/>
              </a:spcBef>
              <a:spcAft>
                <a:spcPts val="0"/>
              </a:spcAft>
              <a:buClr>
                <a:srgbClr val="FB8246"/>
              </a:buClr>
              <a:buSzPts val="3200"/>
              <a:buFont typeface="Arial"/>
              <a:buNone/>
            </a:pPr>
            <a:r>
              <a:rPr b="0" i="0" lang="en-US" sz="3200" u="none">
                <a:solidFill>
                  <a:srgbClr val="FB8246"/>
                </a:solidFill>
                <a:latin typeface="Arial"/>
                <a:ea typeface="Arial"/>
                <a:cs typeface="Arial"/>
                <a:sym typeface="Arial"/>
              </a:rPr>
              <a:t>   Nắm được nội dung bài từ đó thể hiện tình cảm trân trọng, tự hào về nền văn hiến lâu đời của nước ta.</a:t>
            </a:r>
            <a:endParaRPr/>
          </a:p>
        </p:txBody>
      </p:sp>
    </p:spTree>
  </p:cSld>
  <p:clrMapOvr>
    <a:masterClrMapping/>
  </p:clrMapOvr>
  <p:transition advClick="0">
    <p:spli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352"/>
                                        </p:tgtEl>
                                        <p:attrNameLst>
                                          <p:attrName>style.visibility</p:attrName>
                                        </p:attrNameLst>
                                      </p:cBhvr>
                                      <p:to>
                                        <p:strVal val="visible"/>
                                      </p:to>
                                    </p:set>
                                    <p:anim calcmode="lin" valueType="num">
                                      <p:cBhvr additive="base">
                                        <p:cTn dur="500"/>
                                        <p:tgtEl>
                                          <p:spTgt spid="35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51"/>
                                        </p:tgtEl>
                                        <p:attrNameLst>
                                          <p:attrName>style.visibility</p:attrName>
                                        </p:attrNameLst>
                                      </p:cBhvr>
                                      <p:to>
                                        <p:strVal val="visible"/>
                                      </p:to>
                                    </p:set>
                                    <p:anim calcmode="lin" valueType="num">
                                      <p:cBhvr additive="base">
                                        <p:cTn dur="500"/>
                                        <p:tgtEl>
                                          <p:spTgt spid="35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56"/>
                                        </p:tgtEl>
                                        <p:attrNameLst>
                                          <p:attrName>style.visibility</p:attrName>
                                        </p:attrNameLst>
                                      </p:cBhvr>
                                      <p:to>
                                        <p:strVal val="visible"/>
                                      </p:to>
                                    </p:set>
                                    <p:anim calcmode="lin" valueType="num">
                                      <p:cBhvr additive="base">
                                        <p:cTn dur="500"/>
                                        <p:tgtEl>
                                          <p:spTgt spid="35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354"/>
                                        </p:tgtEl>
                                        <p:attrNameLst>
                                          <p:attrName>style.visibility</p:attrName>
                                        </p:attrNameLst>
                                      </p:cBhvr>
                                      <p:to>
                                        <p:strVal val="visible"/>
                                      </p:to>
                                    </p:set>
                                    <p:anim calcmode="lin" valueType="num">
                                      <p:cBhvr additive="base">
                                        <p:cTn dur="500"/>
                                        <p:tgtEl>
                                          <p:spTgt spid="35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353"/>
                                        </p:tgtEl>
                                        <p:attrNameLst>
                                          <p:attrName>style.visibility</p:attrName>
                                        </p:attrNameLst>
                                      </p:cBhvr>
                                      <p:to>
                                        <p:strVal val="visible"/>
                                      </p:to>
                                    </p:set>
                                    <p:anim calcmode="lin" valueType="num">
                                      <p:cBhvr additive="base">
                                        <p:cTn dur="500"/>
                                        <p:tgtEl>
                                          <p:spTgt spid="35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357"/>
                                        </p:tgtEl>
                                        <p:attrNameLst>
                                          <p:attrName>style.visibility</p:attrName>
                                        </p:attrNameLst>
                                      </p:cBhvr>
                                      <p:to>
                                        <p:strVal val="visible"/>
                                      </p:to>
                                    </p:set>
                                    <p:anim calcmode="lin" valueType="num">
                                      <p:cBhvr additive="base">
                                        <p:cTn dur="500"/>
                                        <p:tgtEl>
                                          <p:spTgt spid="35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9"/>
          <p:cNvSpPr txBox="1"/>
          <p:nvPr/>
        </p:nvSpPr>
        <p:spPr>
          <a:xfrm>
            <a:off x="304800" y="1143000"/>
            <a:ext cx="11988800" cy="314007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3600"/>
              <a:buFont typeface="Times New Roman"/>
              <a:buNone/>
            </a:pPr>
            <a:r>
              <a:rPr b="1" i="0" lang="en-US" sz="3600" u="none">
                <a:solidFill>
                  <a:srgbClr val="0000CC"/>
                </a:solidFill>
                <a:latin typeface="Times New Roman"/>
                <a:ea typeface="Times New Roman"/>
                <a:cs typeface="Times New Roman"/>
                <a:sym typeface="Times New Roman"/>
              </a:rPr>
              <a:t>Bài chia 3 đoạn: </a:t>
            </a:r>
            <a:endParaRPr/>
          </a:p>
          <a:p>
            <a:pPr indent="0" lvl="0" marL="0" marR="0" rtl="0" algn="just">
              <a:lnSpc>
                <a:spcPct val="100000"/>
              </a:lnSpc>
              <a:spcBef>
                <a:spcPts val="1800"/>
              </a:spcBef>
              <a:spcAft>
                <a:spcPts val="0"/>
              </a:spcAft>
              <a:buClr>
                <a:srgbClr val="FF0000"/>
              </a:buClr>
              <a:buSzPts val="3600"/>
              <a:buFont typeface="Times New Roman"/>
              <a:buNone/>
            </a:pPr>
            <a:r>
              <a:rPr b="1" i="0" lang="en-US" sz="3600" u="none">
                <a:solidFill>
                  <a:srgbClr val="FF0000"/>
                </a:solidFill>
                <a:latin typeface="Times New Roman"/>
                <a:ea typeface="Times New Roman"/>
                <a:cs typeface="Times New Roman"/>
                <a:sym typeface="Times New Roman"/>
              </a:rPr>
              <a:t>Đoạn 1 </a:t>
            </a:r>
            <a:r>
              <a:rPr b="1" i="0" lang="en-US" sz="3600" u="none">
                <a:solidFill>
                  <a:srgbClr val="0000CC"/>
                </a:solidFill>
                <a:latin typeface="Times New Roman"/>
                <a:ea typeface="Times New Roman"/>
                <a:cs typeface="Times New Roman"/>
                <a:sym typeface="Times New Roman"/>
              </a:rPr>
              <a:t>: Từ đầu đến cụ thể như sau</a:t>
            </a:r>
            <a:endParaRPr/>
          </a:p>
          <a:p>
            <a:pPr indent="0" lvl="0" marL="0" marR="0" rtl="0" algn="just">
              <a:lnSpc>
                <a:spcPct val="100000"/>
              </a:lnSpc>
              <a:spcBef>
                <a:spcPts val="1800"/>
              </a:spcBef>
              <a:spcAft>
                <a:spcPts val="0"/>
              </a:spcAft>
              <a:buClr>
                <a:srgbClr val="FF0000"/>
              </a:buClr>
              <a:buSzPts val="3600"/>
              <a:buFont typeface="Times New Roman"/>
              <a:buNone/>
            </a:pPr>
            <a:r>
              <a:rPr b="1" i="0" lang="en-US" sz="3600" u="none">
                <a:solidFill>
                  <a:srgbClr val="FF0000"/>
                </a:solidFill>
                <a:latin typeface="Times New Roman"/>
                <a:ea typeface="Times New Roman"/>
                <a:cs typeface="Times New Roman"/>
                <a:sym typeface="Times New Roman"/>
              </a:rPr>
              <a:t>Đoạn 2 </a:t>
            </a:r>
            <a:r>
              <a:rPr b="1" i="0" lang="en-US" sz="3600" u="none">
                <a:solidFill>
                  <a:srgbClr val="0000CC"/>
                </a:solidFill>
                <a:latin typeface="Times New Roman"/>
                <a:ea typeface="Times New Roman"/>
                <a:cs typeface="Times New Roman"/>
                <a:sym typeface="Times New Roman"/>
              </a:rPr>
              <a:t>: Bảng thống kê</a:t>
            </a:r>
            <a:endParaRPr/>
          </a:p>
          <a:p>
            <a:pPr indent="0" lvl="0" marL="0" marR="0" rtl="0" algn="just">
              <a:lnSpc>
                <a:spcPct val="100000"/>
              </a:lnSpc>
              <a:spcBef>
                <a:spcPts val="1800"/>
              </a:spcBef>
              <a:spcAft>
                <a:spcPts val="0"/>
              </a:spcAft>
              <a:buClr>
                <a:srgbClr val="FF0000"/>
              </a:buClr>
              <a:buSzPts val="3600"/>
              <a:buFont typeface="Times New Roman"/>
              <a:buNone/>
            </a:pPr>
            <a:r>
              <a:rPr b="1" i="0" lang="en-US" sz="3600" u="none">
                <a:solidFill>
                  <a:srgbClr val="FF0000"/>
                </a:solidFill>
                <a:latin typeface="Times New Roman"/>
                <a:ea typeface="Times New Roman"/>
                <a:cs typeface="Times New Roman"/>
                <a:sym typeface="Times New Roman"/>
              </a:rPr>
              <a:t>Đoạn 3 </a:t>
            </a:r>
            <a:r>
              <a:rPr b="1" i="0" lang="en-US" sz="3600" u="none">
                <a:solidFill>
                  <a:srgbClr val="0000CC"/>
                </a:solidFill>
                <a:latin typeface="Times New Roman"/>
                <a:ea typeface="Times New Roman"/>
                <a:cs typeface="Times New Roman"/>
                <a:sym typeface="Times New Roman"/>
              </a:rPr>
              <a:t>: Còn lại</a:t>
            </a:r>
            <a:endParaRPr/>
          </a:p>
        </p:txBody>
      </p:sp>
      <p:sp>
        <p:nvSpPr>
          <p:cNvPr id="363" name="Google Shape;363;p9"/>
          <p:cNvSpPr txBox="1"/>
          <p:nvPr/>
        </p:nvSpPr>
        <p:spPr>
          <a:xfrm>
            <a:off x="0" y="0"/>
            <a:ext cx="12192000" cy="6858000"/>
          </a:xfrm>
          <a:prstGeom prst="rect">
            <a:avLst/>
          </a:prstGeom>
          <a:noFill/>
          <a:ln cap="flat" cmpd="sng" w="57150">
            <a:solidFill>
              <a:srgbClr val="0000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2"/>
                                        </p:tgtEl>
                                        <p:attrNameLst>
                                          <p:attrName>style.visibility</p:attrName>
                                        </p:attrNameLst>
                                      </p:cBhvr>
                                      <p:to>
                                        <p:strVal val="visible"/>
                                      </p:to>
                                    </p:set>
                                    <p:animEffect filter="fade" transition="in">
                                      <p:cBhvr>
                                        <p:cTn dur="80"/>
                                        <p:tgtEl>
                                          <p:spTgt spid="3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2010-08-17T05:20:30Z</dcterms:created>
  <dc:creator>User</dc:creator>
</cp:coreProperties>
</file>