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4" roundtripDataSignature="AMtx7mgC9FjWz+I1aYiG8O5qCcPW9hRi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7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"/>
            <a:ext cx="12192000" cy="681821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1"/>
          <p:cNvSpPr/>
          <p:nvPr/>
        </p:nvSpPr>
        <p:spPr>
          <a:xfrm>
            <a:off x="-1116587" y="5637041"/>
            <a:ext cx="2062264" cy="2003898"/>
          </a:xfrm>
          <a:prstGeom prst="donut">
            <a:avLst>
              <a:gd fmla="val 22087" name="adj"/>
            </a:avLst>
          </a:prstGeom>
          <a:solidFill>
            <a:srgbClr val="21D0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11"/>
          <p:cNvSpPr/>
          <p:nvPr/>
        </p:nvSpPr>
        <p:spPr>
          <a:xfrm rot="-716826">
            <a:off x="517733" y="4717021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1"/>
          <p:cNvSpPr/>
          <p:nvPr/>
        </p:nvSpPr>
        <p:spPr>
          <a:xfrm rot="-716826">
            <a:off x="352431" y="4603378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1"/>
          <p:cNvSpPr/>
          <p:nvPr/>
        </p:nvSpPr>
        <p:spPr>
          <a:xfrm rot="-716826">
            <a:off x="688377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1"/>
          <p:cNvSpPr/>
          <p:nvPr/>
        </p:nvSpPr>
        <p:spPr>
          <a:xfrm rot="-716826">
            <a:off x="244848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1"/>
          <p:cNvSpPr/>
          <p:nvPr/>
        </p:nvSpPr>
        <p:spPr>
          <a:xfrm>
            <a:off x="11362852" y="-1001949"/>
            <a:ext cx="2062264" cy="2003898"/>
          </a:xfrm>
          <a:prstGeom prst="donut">
            <a:avLst>
              <a:gd fmla="val 22087" name="adj"/>
            </a:avLst>
          </a:prstGeom>
          <a:solidFill>
            <a:srgbClr val="5122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1"/>
          <p:cNvSpPr/>
          <p:nvPr/>
        </p:nvSpPr>
        <p:spPr>
          <a:xfrm rot="-4522554">
            <a:off x="11974446" y="3930950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1"/>
          <p:cNvSpPr/>
          <p:nvPr/>
        </p:nvSpPr>
        <p:spPr>
          <a:xfrm rot="-4522554">
            <a:off x="11974446" y="4097109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1"/>
          <p:cNvSpPr/>
          <p:nvPr/>
        </p:nvSpPr>
        <p:spPr>
          <a:xfrm rot="-4522554">
            <a:off x="11974446" y="4263268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1"/>
          <p:cNvSpPr/>
          <p:nvPr/>
        </p:nvSpPr>
        <p:spPr>
          <a:xfrm rot="-4522554">
            <a:off x="11974446" y="4429427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1"/>
          <p:cNvSpPr/>
          <p:nvPr/>
        </p:nvSpPr>
        <p:spPr>
          <a:xfrm rot="-4522554">
            <a:off x="11974446" y="4595586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1"/>
          <p:cNvSpPr/>
          <p:nvPr/>
        </p:nvSpPr>
        <p:spPr>
          <a:xfrm>
            <a:off x="771084" y="953295"/>
            <a:ext cx="10801739" cy="5458409"/>
          </a:xfrm>
          <a:prstGeom prst="rect">
            <a:avLst/>
          </a:prstGeom>
          <a:solidFill>
            <a:srgbClr val="F6BF4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1"/>
          <p:cNvSpPr/>
          <p:nvPr/>
        </p:nvSpPr>
        <p:spPr>
          <a:xfrm>
            <a:off x="643566" y="766683"/>
            <a:ext cx="10801739" cy="545840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4" name="Google Shape;144;p2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5" name="Google Shape;145;p2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6" name="Google Shape;146;p2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7" name="Google Shape;14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8" name="Google Shape;14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9" name="Google Shape;14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2" name="Google Shape;152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3" name="Google Shape;153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4" name="Google Shape;154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7" name="Google Shape;157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8" name="Google Shape;158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1" name="Google Shape;161;p2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2" name="Google Shape;162;p2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3" name="Google Shape;163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4" name="Google Shape;164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5" name="Google Shape;165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8" name="Google Shape;168;p2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69" name="Google Shape;169;p2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0" name="Google Shape;170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1" name="Google Shape;171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2" name="Google Shape;172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5" name="Google Shape;175;p2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6" name="Google Shape;176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7" name="Google Shape;177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8" name="Google Shape;178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81" name="Google Shape;181;p2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2" name="Google Shape;182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3" name="Google Shape;183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4" name="Google Shape;184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Title Slide">
  <p:cSld name="7_Title Slid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"/>
            <a:ext cx="12192000" cy="6818213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12"/>
          <p:cNvSpPr/>
          <p:nvPr/>
        </p:nvSpPr>
        <p:spPr>
          <a:xfrm>
            <a:off x="-1116587" y="5637041"/>
            <a:ext cx="2062264" cy="2003898"/>
          </a:xfrm>
          <a:prstGeom prst="donut">
            <a:avLst>
              <a:gd fmla="val 22087" name="adj"/>
            </a:avLst>
          </a:prstGeom>
          <a:solidFill>
            <a:srgbClr val="21D0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2"/>
          <p:cNvSpPr/>
          <p:nvPr/>
        </p:nvSpPr>
        <p:spPr>
          <a:xfrm rot="-716826">
            <a:off x="517733" y="4717021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2"/>
          <p:cNvSpPr/>
          <p:nvPr/>
        </p:nvSpPr>
        <p:spPr>
          <a:xfrm rot="-716826">
            <a:off x="352431" y="4603378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2"/>
          <p:cNvSpPr/>
          <p:nvPr/>
        </p:nvSpPr>
        <p:spPr>
          <a:xfrm rot="-716826">
            <a:off x="688377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2"/>
          <p:cNvSpPr/>
          <p:nvPr/>
        </p:nvSpPr>
        <p:spPr>
          <a:xfrm rot="-716826">
            <a:off x="244848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2"/>
          <p:cNvSpPr/>
          <p:nvPr/>
        </p:nvSpPr>
        <p:spPr>
          <a:xfrm>
            <a:off x="11362852" y="-1001949"/>
            <a:ext cx="2062264" cy="2003898"/>
          </a:xfrm>
          <a:prstGeom prst="donut">
            <a:avLst>
              <a:gd fmla="val 22087" name="adj"/>
            </a:avLst>
          </a:prstGeom>
          <a:solidFill>
            <a:srgbClr val="5122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2"/>
          <p:cNvSpPr/>
          <p:nvPr/>
        </p:nvSpPr>
        <p:spPr>
          <a:xfrm rot="-4522554">
            <a:off x="11974446" y="3930950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2"/>
          <p:cNvSpPr/>
          <p:nvPr/>
        </p:nvSpPr>
        <p:spPr>
          <a:xfrm rot="-4522554">
            <a:off x="11974446" y="4097109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2"/>
          <p:cNvSpPr/>
          <p:nvPr/>
        </p:nvSpPr>
        <p:spPr>
          <a:xfrm rot="-4522554">
            <a:off x="11974446" y="4263268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2"/>
          <p:cNvSpPr/>
          <p:nvPr/>
        </p:nvSpPr>
        <p:spPr>
          <a:xfrm rot="-4522554">
            <a:off x="11974446" y="4429427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12"/>
          <p:cNvSpPr/>
          <p:nvPr/>
        </p:nvSpPr>
        <p:spPr>
          <a:xfrm rot="-4522554">
            <a:off x="11974446" y="4595586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2"/>
          <p:cNvSpPr/>
          <p:nvPr/>
        </p:nvSpPr>
        <p:spPr>
          <a:xfrm>
            <a:off x="771084" y="953295"/>
            <a:ext cx="10801739" cy="5458409"/>
          </a:xfrm>
          <a:prstGeom prst="rect">
            <a:avLst/>
          </a:prstGeom>
          <a:solidFill>
            <a:srgbClr val="F6BF4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2"/>
          <p:cNvSpPr/>
          <p:nvPr/>
        </p:nvSpPr>
        <p:spPr>
          <a:xfrm>
            <a:off x="643566" y="766683"/>
            <a:ext cx="10801739" cy="545840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Title Slide">
  <p:cSld name="6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"/>
            <a:ext cx="12192000" cy="6818213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3"/>
          <p:cNvSpPr/>
          <p:nvPr/>
        </p:nvSpPr>
        <p:spPr>
          <a:xfrm>
            <a:off x="-1116587" y="5637041"/>
            <a:ext cx="2062264" cy="2003898"/>
          </a:xfrm>
          <a:prstGeom prst="donut">
            <a:avLst>
              <a:gd fmla="val 22087" name="adj"/>
            </a:avLst>
          </a:prstGeom>
          <a:solidFill>
            <a:srgbClr val="21D0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3"/>
          <p:cNvSpPr/>
          <p:nvPr/>
        </p:nvSpPr>
        <p:spPr>
          <a:xfrm rot="-716826">
            <a:off x="517733" y="4717021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3"/>
          <p:cNvSpPr/>
          <p:nvPr/>
        </p:nvSpPr>
        <p:spPr>
          <a:xfrm rot="-716826">
            <a:off x="352431" y="4603378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3"/>
          <p:cNvSpPr/>
          <p:nvPr/>
        </p:nvSpPr>
        <p:spPr>
          <a:xfrm rot="-716826">
            <a:off x="688377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3"/>
          <p:cNvSpPr/>
          <p:nvPr/>
        </p:nvSpPr>
        <p:spPr>
          <a:xfrm rot="-716826">
            <a:off x="244848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3"/>
          <p:cNvSpPr/>
          <p:nvPr/>
        </p:nvSpPr>
        <p:spPr>
          <a:xfrm>
            <a:off x="11362852" y="-1001949"/>
            <a:ext cx="2062264" cy="2003898"/>
          </a:xfrm>
          <a:prstGeom prst="donut">
            <a:avLst>
              <a:gd fmla="val 22087" name="adj"/>
            </a:avLst>
          </a:prstGeom>
          <a:solidFill>
            <a:srgbClr val="5122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3"/>
          <p:cNvSpPr/>
          <p:nvPr/>
        </p:nvSpPr>
        <p:spPr>
          <a:xfrm rot="-4522554">
            <a:off x="11974446" y="3930950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3"/>
          <p:cNvSpPr/>
          <p:nvPr/>
        </p:nvSpPr>
        <p:spPr>
          <a:xfrm rot="-4522554">
            <a:off x="11974446" y="4097109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3"/>
          <p:cNvSpPr/>
          <p:nvPr/>
        </p:nvSpPr>
        <p:spPr>
          <a:xfrm rot="-4522554">
            <a:off x="11974446" y="4263268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3"/>
          <p:cNvSpPr/>
          <p:nvPr/>
        </p:nvSpPr>
        <p:spPr>
          <a:xfrm rot="-4522554">
            <a:off x="11974446" y="4429427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13"/>
          <p:cNvSpPr/>
          <p:nvPr/>
        </p:nvSpPr>
        <p:spPr>
          <a:xfrm rot="-4522554">
            <a:off x="11974446" y="4595586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3"/>
          <p:cNvSpPr/>
          <p:nvPr/>
        </p:nvSpPr>
        <p:spPr>
          <a:xfrm>
            <a:off x="771084" y="953295"/>
            <a:ext cx="10801739" cy="5458409"/>
          </a:xfrm>
          <a:prstGeom prst="rect">
            <a:avLst/>
          </a:prstGeom>
          <a:solidFill>
            <a:srgbClr val="F6BF4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3"/>
          <p:cNvSpPr/>
          <p:nvPr/>
        </p:nvSpPr>
        <p:spPr>
          <a:xfrm>
            <a:off x="643566" y="766683"/>
            <a:ext cx="10801739" cy="545840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Title Slide">
  <p:cSld name="5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"/>
            <a:ext cx="12192000" cy="6818213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4"/>
          <p:cNvSpPr/>
          <p:nvPr/>
        </p:nvSpPr>
        <p:spPr>
          <a:xfrm>
            <a:off x="-1116587" y="5637041"/>
            <a:ext cx="2062264" cy="2003898"/>
          </a:xfrm>
          <a:prstGeom prst="donut">
            <a:avLst>
              <a:gd fmla="val 22087" name="adj"/>
            </a:avLst>
          </a:prstGeom>
          <a:solidFill>
            <a:srgbClr val="21D0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4"/>
          <p:cNvSpPr/>
          <p:nvPr/>
        </p:nvSpPr>
        <p:spPr>
          <a:xfrm rot="-716826">
            <a:off x="517733" y="4717021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4"/>
          <p:cNvSpPr/>
          <p:nvPr/>
        </p:nvSpPr>
        <p:spPr>
          <a:xfrm rot="-716826">
            <a:off x="352431" y="4603378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4"/>
          <p:cNvSpPr/>
          <p:nvPr/>
        </p:nvSpPr>
        <p:spPr>
          <a:xfrm rot="-716826">
            <a:off x="688377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4"/>
          <p:cNvSpPr/>
          <p:nvPr/>
        </p:nvSpPr>
        <p:spPr>
          <a:xfrm rot="-716826">
            <a:off x="244848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11362852" y="-1001949"/>
            <a:ext cx="2062264" cy="2003898"/>
          </a:xfrm>
          <a:prstGeom prst="donut">
            <a:avLst>
              <a:gd fmla="val 22087" name="adj"/>
            </a:avLst>
          </a:prstGeom>
          <a:solidFill>
            <a:srgbClr val="5122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4"/>
          <p:cNvSpPr/>
          <p:nvPr/>
        </p:nvSpPr>
        <p:spPr>
          <a:xfrm rot="-4522554">
            <a:off x="11974446" y="3930950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4"/>
          <p:cNvSpPr/>
          <p:nvPr/>
        </p:nvSpPr>
        <p:spPr>
          <a:xfrm rot="-4522554">
            <a:off x="11974446" y="4097109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/>
          <p:nvPr/>
        </p:nvSpPr>
        <p:spPr>
          <a:xfrm rot="-4522554">
            <a:off x="11974446" y="4263268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4"/>
          <p:cNvSpPr/>
          <p:nvPr/>
        </p:nvSpPr>
        <p:spPr>
          <a:xfrm rot="-4522554">
            <a:off x="11974446" y="4429427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 rot="-4522554">
            <a:off x="11974446" y="4595586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771084" y="953295"/>
            <a:ext cx="10801739" cy="5458409"/>
          </a:xfrm>
          <a:prstGeom prst="rect">
            <a:avLst/>
          </a:prstGeom>
          <a:solidFill>
            <a:srgbClr val="F6BF4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643566" y="766683"/>
            <a:ext cx="10801739" cy="545840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Slide">
  <p:cSld name="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"/>
            <a:ext cx="12192000" cy="6818213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/>
          <p:nvPr/>
        </p:nvSpPr>
        <p:spPr>
          <a:xfrm>
            <a:off x="-1116587" y="5637041"/>
            <a:ext cx="2062264" cy="2003898"/>
          </a:xfrm>
          <a:prstGeom prst="donut">
            <a:avLst>
              <a:gd fmla="val 22087" name="adj"/>
            </a:avLst>
          </a:prstGeom>
          <a:solidFill>
            <a:srgbClr val="21D0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5"/>
          <p:cNvSpPr/>
          <p:nvPr/>
        </p:nvSpPr>
        <p:spPr>
          <a:xfrm rot="-716826">
            <a:off x="517733" y="4717021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5"/>
          <p:cNvSpPr/>
          <p:nvPr/>
        </p:nvSpPr>
        <p:spPr>
          <a:xfrm rot="-716826">
            <a:off x="352431" y="4603378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5"/>
          <p:cNvSpPr/>
          <p:nvPr/>
        </p:nvSpPr>
        <p:spPr>
          <a:xfrm rot="-716826">
            <a:off x="688377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5"/>
          <p:cNvSpPr/>
          <p:nvPr/>
        </p:nvSpPr>
        <p:spPr>
          <a:xfrm rot="-716826">
            <a:off x="244848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11362852" y="-1001949"/>
            <a:ext cx="2062264" cy="2003898"/>
          </a:xfrm>
          <a:prstGeom prst="donut">
            <a:avLst>
              <a:gd fmla="val 22087" name="adj"/>
            </a:avLst>
          </a:prstGeom>
          <a:solidFill>
            <a:srgbClr val="5122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5"/>
          <p:cNvSpPr/>
          <p:nvPr/>
        </p:nvSpPr>
        <p:spPr>
          <a:xfrm rot="-4522554">
            <a:off x="11974446" y="3930950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5"/>
          <p:cNvSpPr/>
          <p:nvPr/>
        </p:nvSpPr>
        <p:spPr>
          <a:xfrm rot="-4522554">
            <a:off x="11974446" y="4097109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5"/>
          <p:cNvSpPr/>
          <p:nvPr/>
        </p:nvSpPr>
        <p:spPr>
          <a:xfrm rot="-4522554">
            <a:off x="11974446" y="4263268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5"/>
          <p:cNvSpPr/>
          <p:nvPr/>
        </p:nvSpPr>
        <p:spPr>
          <a:xfrm rot="-4522554">
            <a:off x="11974446" y="4429427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5"/>
          <p:cNvSpPr/>
          <p:nvPr/>
        </p:nvSpPr>
        <p:spPr>
          <a:xfrm rot="-4522554">
            <a:off x="11974446" y="4595586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5"/>
          <p:cNvSpPr/>
          <p:nvPr/>
        </p:nvSpPr>
        <p:spPr>
          <a:xfrm>
            <a:off x="771084" y="953295"/>
            <a:ext cx="10801739" cy="5458409"/>
          </a:xfrm>
          <a:prstGeom prst="rect">
            <a:avLst/>
          </a:prstGeom>
          <a:solidFill>
            <a:srgbClr val="F6BF4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5"/>
          <p:cNvSpPr/>
          <p:nvPr/>
        </p:nvSpPr>
        <p:spPr>
          <a:xfrm>
            <a:off x="643566" y="766683"/>
            <a:ext cx="10801739" cy="545840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Slide">
  <p:cSld name="3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"/>
            <a:ext cx="12192000" cy="6818213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/>
          <p:nvPr/>
        </p:nvSpPr>
        <p:spPr>
          <a:xfrm>
            <a:off x="-1116587" y="5637041"/>
            <a:ext cx="2062264" cy="2003898"/>
          </a:xfrm>
          <a:prstGeom prst="donut">
            <a:avLst>
              <a:gd fmla="val 22087" name="adj"/>
            </a:avLst>
          </a:prstGeom>
          <a:solidFill>
            <a:srgbClr val="21D0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6"/>
          <p:cNvSpPr/>
          <p:nvPr/>
        </p:nvSpPr>
        <p:spPr>
          <a:xfrm rot="-716826">
            <a:off x="517733" y="4717021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6"/>
          <p:cNvSpPr/>
          <p:nvPr/>
        </p:nvSpPr>
        <p:spPr>
          <a:xfrm rot="-716826">
            <a:off x="352431" y="4603378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6"/>
          <p:cNvSpPr/>
          <p:nvPr/>
        </p:nvSpPr>
        <p:spPr>
          <a:xfrm rot="-716826">
            <a:off x="688377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6"/>
          <p:cNvSpPr/>
          <p:nvPr/>
        </p:nvSpPr>
        <p:spPr>
          <a:xfrm rot="-716826">
            <a:off x="244848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6"/>
          <p:cNvSpPr/>
          <p:nvPr/>
        </p:nvSpPr>
        <p:spPr>
          <a:xfrm>
            <a:off x="11362852" y="-1001949"/>
            <a:ext cx="2062264" cy="2003898"/>
          </a:xfrm>
          <a:prstGeom prst="donut">
            <a:avLst>
              <a:gd fmla="val 22087" name="adj"/>
            </a:avLst>
          </a:prstGeom>
          <a:solidFill>
            <a:srgbClr val="5122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6"/>
          <p:cNvSpPr/>
          <p:nvPr/>
        </p:nvSpPr>
        <p:spPr>
          <a:xfrm rot="-4522554">
            <a:off x="11974446" y="3930950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6"/>
          <p:cNvSpPr/>
          <p:nvPr/>
        </p:nvSpPr>
        <p:spPr>
          <a:xfrm rot="-4522554">
            <a:off x="11974446" y="4097109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6"/>
          <p:cNvSpPr/>
          <p:nvPr/>
        </p:nvSpPr>
        <p:spPr>
          <a:xfrm rot="-4522554">
            <a:off x="11974446" y="4263268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6"/>
          <p:cNvSpPr/>
          <p:nvPr/>
        </p:nvSpPr>
        <p:spPr>
          <a:xfrm rot="-4522554">
            <a:off x="11974446" y="4429427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6"/>
          <p:cNvSpPr/>
          <p:nvPr/>
        </p:nvSpPr>
        <p:spPr>
          <a:xfrm rot="-4522554">
            <a:off x="11974446" y="4595586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6"/>
          <p:cNvSpPr/>
          <p:nvPr/>
        </p:nvSpPr>
        <p:spPr>
          <a:xfrm>
            <a:off x="771084" y="953295"/>
            <a:ext cx="10801739" cy="5458409"/>
          </a:xfrm>
          <a:prstGeom prst="rect">
            <a:avLst/>
          </a:prstGeom>
          <a:solidFill>
            <a:srgbClr val="F6BF4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6"/>
          <p:cNvSpPr/>
          <p:nvPr/>
        </p:nvSpPr>
        <p:spPr>
          <a:xfrm>
            <a:off x="643566" y="766683"/>
            <a:ext cx="10801739" cy="545840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Slide">
  <p:cSld name="2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"/>
            <a:ext cx="12192000" cy="6818213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7"/>
          <p:cNvSpPr/>
          <p:nvPr/>
        </p:nvSpPr>
        <p:spPr>
          <a:xfrm>
            <a:off x="-1116587" y="5637041"/>
            <a:ext cx="2062264" cy="2003898"/>
          </a:xfrm>
          <a:prstGeom prst="donut">
            <a:avLst>
              <a:gd fmla="val 22087" name="adj"/>
            </a:avLst>
          </a:prstGeom>
          <a:solidFill>
            <a:srgbClr val="21D0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7"/>
          <p:cNvSpPr/>
          <p:nvPr/>
        </p:nvSpPr>
        <p:spPr>
          <a:xfrm rot="-716826">
            <a:off x="517733" y="4717021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7"/>
          <p:cNvSpPr/>
          <p:nvPr/>
        </p:nvSpPr>
        <p:spPr>
          <a:xfrm rot="-716826">
            <a:off x="352431" y="4603378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7"/>
          <p:cNvSpPr/>
          <p:nvPr/>
        </p:nvSpPr>
        <p:spPr>
          <a:xfrm rot="-716826">
            <a:off x="688377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7"/>
          <p:cNvSpPr/>
          <p:nvPr/>
        </p:nvSpPr>
        <p:spPr>
          <a:xfrm rot="-716826">
            <a:off x="244848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7"/>
          <p:cNvSpPr/>
          <p:nvPr/>
        </p:nvSpPr>
        <p:spPr>
          <a:xfrm>
            <a:off x="11362852" y="-1001949"/>
            <a:ext cx="2062264" cy="2003898"/>
          </a:xfrm>
          <a:prstGeom prst="donut">
            <a:avLst>
              <a:gd fmla="val 22087" name="adj"/>
            </a:avLst>
          </a:prstGeom>
          <a:solidFill>
            <a:srgbClr val="5122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7"/>
          <p:cNvSpPr/>
          <p:nvPr/>
        </p:nvSpPr>
        <p:spPr>
          <a:xfrm rot="-4522554">
            <a:off x="11974446" y="3930950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7"/>
          <p:cNvSpPr/>
          <p:nvPr/>
        </p:nvSpPr>
        <p:spPr>
          <a:xfrm rot="-4522554">
            <a:off x="11974446" y="4097109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7"/>
          <p:cNvSpPr/>
          <p:nvPr/>
        </p:nvSpPr>
        <p:spPr>
          <a:xfrm rot="-4522554">
            <a:off x="11974446" y="4263268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7"/>
          <p:cNvSpPr/>
          <p:nvPr/>
        </p:nvSpPr>
        <p:spPr>
          <a:xfrm rot="-4522554">
            <a:off x="11974446" y="4429427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7"/>
          <p:cNvSpPr/>
          <p:nvPr/>
        </p:nvSpPr>
        <p:spPr>
          <a:xfrm rot="-4522554">
            <a:off x="11974446" y="4595586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7"/>
          <p:cNvSpPr/>
          <p:nvPr/>
        </p:nvSpPr>
        <p:spPr>
          <a:xfrm>
            <a:off x="771084" y="953295"/>
            <a:ext cx="10801739" cy="5458409"/>
          </a:xfrm>
          <a:prstGeom prst="rect">
            <a:avLst/>
          </a:prstGeom>
          <a:solidFill>
            <a:srgbClr val="F6BF4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7"/>
          <p:cNvSpPr/>
          <p:nvPr/>
        </p:nvSpPr>
        <p:spPr>
          <a:xfrm>
            <a:off x="643566" y="766683"/>
            <a:ext cx="10801739" cy="545840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"/>
            <a:ext cx="12192000" cy="6818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8"/>
          <p:cNvSpPr/>
          <p:nvPr/>
        </p:nvSpPr>
        <p:spPr>
          <a:xfrm>
            <a:off x="-1116587" y="5637041"/>
            <a:ext cx="2062264" cy="2003898"/>
          </a:xfrm>
          <a:prstGeom prst="donut">
            <a:avLst>
              <a:gd fmla="val 22087" name="adj"/>
            </a:avLst>
          </a:prstGeom>
          <a:solidFill>
            <a:srgbClr val="21D0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8"/>
          <p:cNvSpPr/>
          <p:nvPr/>
        </p:nvSpPr>
        <p:spPr>
          <a:xfrm rot="-716826">
            <a:off x="517733" y="4717021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8"/>
          <p:cNvSpPr/>
          <p:nvPr/>
        </p:nvSpPr>
        <p:spPr>
          <a:xfrm rot="-716826">
            <a:off x="352431" y="4603378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8"/>
          <p:cNvSpPr/>
          <p:nvPr/>
        </p:nvSpPr>
        <p:spPr>
          <a:xfrm rot="-716826">
            <a:off x="688377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8"/>
          <p:cNvSpPr/>
          <p:nvPr/>
        </p:nvSpPr>
        <p:spPr>
          <a:xfrm rot="-716826">
            <a:off x="244848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8"/>
          <p:cNvSpPr/>
          <p:nvPr/>
        </p:nvSpPr>
        <p:spPr>
          <a:xfrm>
            <a:off x="11362852" y="-1001949"/>
            <a:ext cx="2062264" cy="2003898"/>
          </a:xfrm>
          <a:prstGeom prst="donut">
            <a:avLst>
              <a:gd fmla="val 22087" name="adj"/>
            </a:avLst>
          </a:prstGeom>
          <a:solidFill>
            <a:srgbClr val="5122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8"/>
          <p:cNvSpPr/>
          <p:nvPr/>
        </p:nvSpPr>
        <p:spPr>
          <a:xfrm rot="-4522554">
            <a:off x="11974446" y="3930950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8"/>
          <p:cNvSpPr/>
          <p:nvPr/>
        </p:nvSpPr>
        <p:spPr>
          <a:xfrm rot="-4522554">
            <a:off x="11974446" y="4097109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8"/>
          <p:cNvSpPr/>
          <p:nvPr/>
        </p:nvSpPr>
        <p:spPr>
          <a:xfrm rot="-4522554">
            <a:off x="11974446" y="4263268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8"/>
          <p:cNvSpPr/>
          <p:nvPr/>
        </p:nvSpPr>
        <p:spPr>
          <a:xfrm rot="-4522554">
            <a:off x="11974446" y="4429427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8"/>
          <p:cNvSpPr/>
          <p:nvPr/>
        </p:nvSpPr>
        <p:spPr>
          <a:xfrm rot="-4522554">
            <a:off x="11974446" y="4595586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8"/>
          <p:cNvSpPr/>
          <p:nvPr/>
        </p:nvSpPr>
        <p:spPr>
          <a:xfrm>
            <a:off x="771084" y="953295"/>
            <a:ext cx="10801739" cy="5458409"/>
          </a:xfrm>
          <a:prstGeom prst="rect">
            <a:avLst/>
          </a:prstGeom>
          <a:solidFill>
            <a:srgbClr val="F6BF4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8"/>
          <p:cNvSpPr/>
          <p:nvPr/>
        </p:nvSpPr>
        <p:spPr>
          <a:xfrm>
            <a:off x="643566" y="766683"/>
            <a:ext cx="10801739" cy="5458409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"/>
            <a:ext cx="12192000" cy="6818213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9"/>
          <p:cNvSpPr/>
          <p:nvPr/>
        </p:nvSpPr>
        <p:spPr>
          <a:xfrm>
            <a:off x="-1212398" y="4157019"/>
            <a:ext cx="2062264" cy="2003898"/>
          </a:xfrm>
          <a:prstGeom prst="donut">
            <a:avLst>
              <a:gd fmla="val 22087" name="adj"/>
            </a:avLst>
          </a:prstGeom>
          <a:solidFill>
            <a:srgbClr val="21D0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9"/>
          <p:cNvSpPr/>
          <p:nvPr/>
        </p:nvSpPr>
        <p:spPr>
          <a:xfrm rot="-716826">
            <a:off x="517733" y="4717021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9"/>
          <p:cNvSpPr/>
          <p:nvPr/>
        </p:nvSpPr>
        <p:spPr>
          <a:xfrm rot="-716826">
            <a:off x="352431" y="4603378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9"/>
          <p:cNvSpPr/>
          <p:nvPr/>
        </p:nvSpPr>
        <p:spPr>
          <a:xfrm rot="-716826">
            <a:off x="688377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9"/>
          <p:cNvSpPr/>
          <p:nvPr/>
        </p:nvSpPr>
        <p:spPr>
          <a:xfrm rot="-716826">
            <a:off x="244848" y="4830663"/>
            <a:ext cx="104172" cy="1817225"/>
          </a:xfrm>
          <a:prstGeom prst="rect">
            <a:avLst/>
          </a:prstGeom>
          <a:solidFill>
            <a:srgbClr val="F6BF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9"/>
          <p:cNvSpPr/>
          <p:nvPr/>
        </p:nvSpPr>
        <p:spPr>
          <a:xfrm>
            <a:off x="11246323" y="1296291"/>
            <a:ext cx="2062264" cy="2003898"/>
          </a:xfrm>
          <a:prstGeom prst="donut">
            <a:avLst>
              <a:gd fmla="val 22087" name="adj"/>
            </a:avLst>
          </a:prstGeom>
          <a:solidFill>
            <a:srgbClr val="5122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9"/>
          <p:cNvSpPr/>
          <p:nvPr/>
        </p:nvSpPr>
        <p:spPr>
          <a:xfrm rot="-2893169">
            <a:off x="11632501" y="4753828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9"/>
          <p:cNvSpPr/>
          <p:nvPr/>
        </p:nvSpPr>
        <p:spPr>
          <a:xfrm rot="-2893169">
            <a:off x="11632501" y="4919987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9"/>
          <p:cNvSpPr/>
          <p:nvPr/>
        </p:nvSpPr>
        <p:spPr>
          <a:xfrm rot="-2893169">
            <a:off x="11632501" y="5086146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9"/>
          <p:cNvSpPr/>
          <p:nvPr/>
        </p:nvSpPr>
        <p:spPr>
          <a:xfrm rot="-2893169">
            <a:off x="11632501" y="5252305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9"/>
          <p:cNvSpPr/>
          <p:nvPr/>
        </p:nvSpPr>
        <p:spPr>
          <a:xfrm rot="-2893169">
            <a:off x="11632501" y="5418464"/>
            <a:ext cx="104172" cy="1817225"/>
          </a:xfrm>
          <a:prstGeom prst="rect">
            <a:avLst/>
          </a:prstGeom>
          <a:solidFill>
            <a:srgbClr val="20D0E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"/>
          <p:cNvSpPr/>
          <p:nvPr/>
        </p:nvSpPr>
        <p:spPr>
          <a:xfrm>
            <a:off x="3131345" y="2582940"/>
            <a:ext cx="6127932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Tìm 3 từ đồng nghĩa chỉ màu vàng. </a:t>
            </a:r>
            <a:endParaRPr/>
          </a:p>
          <a:p>
            <a:pPr indent="0" lvl="0" marL="0" marR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Đặt câu với một trong các từ đó.</a:t>
            </a:r>
            <a:endParaRPr b="1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"/>
          <p:cNvSpPr txBox="1"/>
          <p:nvPr/>
        </p:nvSpPr>
        <p:spPr>
          <a:xfrm>
            <a:off x="4034125" y="1163636"/>
            <a:ext cx="4322373" cy="117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22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512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KHỞI ĐỘNG</a:t>
            </a:r>
            <a:endParaRPr b="1" i="0" sz="5400" u="none" cap="none" strike="noStrike">
              <a:solidFill>
                <a:srgbClr val="5122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1" name="Google Shape;19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86227" y="5429250"/>
            <a:ext cx="2219546" cy="57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iện tích lãnh thổ nước ta là bao nhiêu km2?" id="196" name="Google Shape;196;p2"/>
          <p:cNvPicPr preferRelativeResize="0"/>
          <p:nvPr/>
        </p:nvPicPr>
        <p:blipFill rotWithShape="1">
          <a:blip r:embed="rId3">
            <a:alphaModFix/>
          </a:blip>
          <a:srcRect b="0" l="26081" r="19658" t="0"/>
          <a:stretch/>
        </p:blipFill>
        <p:spPr>
          <a:xfrm>
            <a:off x="1554480" y="1560195"/>
            <a:ext cx="3154680" cy="373761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2"/>
          <p:cNvSpPr txBox="1"/>
          <p:nvPr/>
        </p:nvSpPr>
        <p:spPr>
          <a:xfrm>
            <a:off x="4709160" y="1951672"/>
            <a:ext cx="4671060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MỞ RỘNG VỐN TỪ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TỔ QUỐC</a:t>
            </a:r>
            <a:endParaRPr/>
          </a:p>
        </p:txBody>
      </p:sp>
      <p:pic>
        <p:nvPicPr>
          <p:cNvPr descr="Quốc huy là gì ? Sự ra đời, ý nghĩa của Quốc huy nước Cộng hòa xã hội chủ  nghĩa Việt Nam" id="198" name="Google Shape;19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480235" y="1138238"/>
            <a:ext cx="1640412" cy="1228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p14:dur="800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"/>
          <p:cNvSpPr txBox="1"/>
          <p:nvPr/>
        </p:nvSpPr>
        <p:spPr>
          <a:xfrm>
            <a:off x="2875885" y="1133157"/>
            <a:ext cx="7152035" cy="7413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22FF"/>
              </a:buClr>
              <a:buSzPts val="4200"/>
              <a:buFont typeface="Times New Roman"/>
              <a:buNone/>
            </a:pPr>
            <a:r>
              <a:rPr b="1" i="0" lang="en-US" sz="4200" u="none" cap="none" strike="noStrike">
                <a:solidFill>
                  <a:srgbClr val="512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YÊU CẦU CẦN ĐẠT</a:t>
            </a:r>
            <a:endParaRPr b="1" i="0" sz="4200" u="none" cap="none" strike="noStrike">
              <a:solidFill>
                <a:srgbClr val="5122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4" name="Google Shape;204;p3"/>
          <p:cNvSpPr txBox="1"/>
          <p:nvPr/>
        </p:nvSpPr>
        <p:spPr>
          <a:xfrm>
            <a:off x="2558082" y="2282533"/>
            <a:ext cx="735015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Mở rộng, hệ thống hoá vốn từ về Tổ quốc</a:t>
            </a:r>
            <a:endParaRPr b="1" sz="32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05" name="Google Shape;205;p3"/>
          <p:cNvSpPr txBox="1"/>
          <p:nvPr/>
        </p:nvSpPr>
        <p:spPr>
          <a:xfrm>
            <a:off x="2558082" y="3240851"/>
            <a:ext cx="8368998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Biết đặt câu với những từ ngữ nói về Tổ quốc, quê hương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3"/>
          <p:cNvSpPr txBox="1"/>
          <p:nvPr/>
        </p:nvSpPr>
        <p:spPr>
          <a:xfrm>
            <a:off x="2558081" y="4691612"/>
            <a:ext cx="735015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Hệ thống hoá vốn từ</a:t>
            </a: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44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07" name="Google Shape;207;p3"/>
          <p:cNvSpPr/>
          <p:nvPr/>
        </p:nvSpPr>
        <p:spPr>
          <a:xfrm>
            <a:off x="1828800" y="2407920"/>
            <a:ext cx="274320" cy="350520"/>
          </a:xfrm>
          <a:prstGeom prst="chevron">
            <a:avLst>
              <a:gd fmla="val 50000" name="adj"/>
            </a:avLst>
          </a:prstGeom>
          <a:solidFill>
            <a:srgbClr val="5122FF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3"/>
          <p:cNvSpPr/>
          <p:nvPr/>
        </p:nvSpPr>
        <p:spPr>
          <a:xfrm>
            <a:off x="1828800" y="3428940"/>
            <a:ext cx="274320" cy="350520"/>
          </a:xfrm>
          <a:prstGeom prst="chevron">
            <a:avLst>
              <a:gd fmla="val 50000" name="adj"/>
            </a:avLst>
          </a:prstGeom>
          <a:solidFill>
            <a:srgbClr val="5122FF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3"/>
          <p:cNvSpPr/>
          <p:nvPr/>
        </p:nvSpPr>
        <p:spPr>
          <a:xfrm>
            <a:off x="1828800" y="4839517"/>
            <a:ext cx="274320" cy="350520"/>
          </a:xfrm>
          <a:prstGeom prst="chevron">
            <a:avLst>
              <a:gd fmla="val 50000" name="adj"/>
            </a:avLst>
          </a:prstGeom>
          <a:solidFill>
            <a:srgbClr val="5122FF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oogle Shape;214;p4"/>
          <p:cNvGrpSpPr/>
          <p:nvPr/>
        </p:nvGrpSpPr>
        <p:grpSpPr>
          <a:xfrm>
            <a:off x="1138334" y="1098854"/>
            <a:ext cx="615820" cy="606490"/>
            <a:chOff x="1222310" y="1143353"/>
            <a:chExt cx="615820" cy="606490"/>
          </a:xfrm>
        </p:grpSpPr>
        <p:sp>
          <p:nvSpPr>
            <p:cNvPr id="215" name="Google Shape;215;p4"/>
            <p:cNvSpPr txBox="1"/>
            <p:nvPr/>
          </p:nvSpPr>
          <p:spPr>
            <a:xfrm>
              <a:off x="1352939" y="1184988"/>
              <a:ext cx="35456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1222310" y="1143353"/>
              <a:ext cx="615820" cy="606490"/>
            </a:xfrm>
            <a:prstGeom prst="donut">
              <a:avLst>
                <a:gd fmla="val 14231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7" name="Google Shape;217;p4"/>
          <p:cNvSpPr/>
          <p:nvPr/>
        </p:nvSpPr>
        <p:spPr>
          <a:xfrm>
            <a:off x="1959428" y="1033540"/>
            <a:ext cx="7940352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Tìm trong bài </a:t>
            </a:r>
            <a:r>
              <a:rPr b="1"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Thư gửi các học sinh</a:t>
            </a: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hoặc </a:t>
            </a:r>
            <a:r>
              <a:rPr b="1"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Việt Nam thân yêu</a:t>
            </a: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những từ ngữ </a:t>
            </a:r>
            <a:r>
              <a:rPr i="1"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đồng nghĩa</a:t>
            </a: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với từ </a:t>
            </a:r>
            <a:r>
              <a:rPr b="1" lang="en-US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Tổ quốc</a:t>
            </a: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sp>
        <p:nvSpPr>
          <p:cNvPr id="218" name="Google Shape;218;p4"/>
          <p:cNvSpPr txBox="1"/>
          <p:nvPr/>
        </p:nvSpPr>
        <p:spPr>
          <a:xfrm>
            <a:off x="1754154" y="2225144"/>
            <a:ext cx="3060441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Thư gửi các học sinh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(Hồ Chí Minh)</a:t>
            </a:r>
            <a:endParaRPr b="1" i="1" sz="140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Thư gửi các học sinh (trang 4) - Tiếng Việt 5 tập 1" id="219" name="Google Shape;2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33280" y="2899971"/>
            <a:ext cx="3181315" cy="1794588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4"/>
          <p:cNvSpPr/>
          <p:nvPr/>
        </p:nvSpPr>
        <p:spPr>
          <a:xfrm>
            <a:off x="1156993" y="2225144"/>
            <a:ext cx="4655977" cy="3419874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4"/>
          <p:cNvSpPr/>
          <p:nvPr/>
        </p:nvSpPr>
        <p:spPr>
          <a:xfrm>
            <a:off x="6289257" y="2225144"/>
            <a:ext cx="4500470" cy="3419874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4"/>
          <p:cNvSpPr txBox="1"/>
          <p:nvPr/>
        </p:nvSpPr>
        <p:spPr>
          <a:xfrm>
            <a:off x="6839339" y="2340222"/>
            <a:ext cx="3060441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Việt Nam thân yêu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(Nguyễn Đình Thi)</a:t>
            </a:r>
            <a:endParaRPr b="1" i="1" sz="140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23" name="Google Shape;223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86227" y="5073524"/>
            <a:ext cx="2219545" cy="57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p14:dur="1500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5"/>
          <p:cNvSpPr/>
          <p:nvPr/>
        </p:nvSpPr>
        <p:spPr>
          <a:xfrm>
            <a:off x="2410333" y="1463039"/>
            <a:ext cx="803559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Tìm thêm những từ </a:t>
            </a: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đồng nghĩa 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với từ</a:t>
            </a: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Tổ quốc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grpSp>
        <p:nvGrpSpPr>
          <p:cNvPr id="229" name="Google Shape;229;p5"/>
          <p:cNvGrpSpPr/>
          <p:nvPr/>
        </p:nvGrpSpPr>
        <p:grpSpPr>
          <a:xfrm>
            <a:off x="1615440" y="1436942"/>
            <a:ext cx="615820" cy="606490"/>
            <a:chOff x="1222310" y="1143353"/>
            <a:chExt cx="615820" cy="606490"/>
          </a:xfrm>
        </p:grpSpPr>
        <p:sp>
          <p:nvSpPr>
            <p:cNvPr id="230" name="Google Shape;230;p5"/>
            <p:cNvSpPr txBox="1"/>
            <p:nvPr/>
          </p:nvSpPr>
          <p:spPr>
            <a:xfrm>
              <a:off x="1352939" y="1184988"/>
              <a:ext cx="35456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5"/>
            <p:cNvSpPr/>
            <p:nvPr/>
          </p:nvSpPr>
          <p:spPr>
            <a:xfrm>
              <a:off x="1222310" y="1143353"/>
              <a:ext cx="615820" cy="606490"/>
            </a:xfrm>
            <a:prstGeom prst="donut">
              <a:avLst>
                <a:gd fmla="val 14231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32" name="Google Shape;23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23387" y="5394961"/>
            <a:ext cx="2219546" cy="57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oogle Shape;237;p6"/>
          <p:cNvGrpSpPr/>
          <p:nvPr/>
        </p:nvGrpSpPr>
        <p:grpSpPr>
          <a:xfrm>
            <a:off x="1661160" y="1513142"/>
            <a:ext cx="615820" cy="606490"/>
            <a:chOff x="1222310" y="1143353"/>
            <a:chExt cx="615820" cy="606490"/>
          </a:xfrm>
        </p:grpSpPr>
        <p:sp>
          <p:nvSpPr>
            <p:cNvPr id="238" name="Google Shape;238;p6"/>
            <p:cNvSpPr txBox="1"/>
            <p:nvPr/>
          </p:nvSpPr>
          <p:spPr>
            <a:xfrm>
              <a:off x="1352939" y="1184988"/>
              <a:ext cx="35456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6"/>
            <p:cNvSpPr/>
            <p:nvPr/>
          </p:nvSpPr>
          <p:spPr>
            <a:xfrm>
              <a:off x="1222310" y="1143353"/>
              <a:ext cx="615820" cy="606490"/>
            </a:xfrm>
            <a:prstGeom prst="donut">
              <a:avLst>
                <a:gd fmla="val 14231" name="adj"/>
              </a:avLst>
            </a:prstGeom>
            <a:solidFill>
              <a:srgbClr val="00B0F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0" name="Google Shape;240;p6"/>
          <p:cNvSpPr/>
          <p:nvPr/>
        </p:nvSpPr>
        <p:spPr>
          <a:xfrm>
            <a:off x="2362200" y="1513142"/>
            <a:ext cx="826008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Trong từ </a:t>
            </a: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Tổ quốc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tiếng </a:t>
            </a: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quốc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có nghĩa là </a:t>
            </a: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nước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marR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hãy tìm thêm những từ chứa tiếng </a:t>
            </a: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quốc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sp>
        <p:nvSpPr>
          <p:cNvPr id="241" name="Google Shape;241;p6"/>
          <p:cNvSpPr txBox="1"/>
          <p:nvPr/>
        </p:nvSpPr>
        <p:spPr>
          <a:xfrm>
            <a:off x="4770120" y="3258234"/>
            <a:ext cx="202692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quốc + X</a:t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2" name="Google Shape;24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08147" y="5344858"/>
            <a:ext cx="2219546" cy="57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7"/>
          <p:cNvSpPr/>
          <p:nvPr/>
        </p:nvSpPr>
        <p:spPr>
          <a:xfrm>
            <a:off x="1251856" y="1016614"/>
            <a:ext cx="888274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Bài 4: Đặt câu với một trong những từ ngữ dưới đây :</a:t>
            </a:r>
            <a:endParaRPr/>
          </a:p>
        </p:txBody>
      </p:sp>
      <p:sp>
        <p:nvSpPr>
          <p:cNvPr descr="Papyrus" id="248" name="Google Shape;248;p7"/>
          <p:cNvSpPr txBox="1"/>
          <p:nvPr/>
        </p:nvSpPr>
        <p:spPr>
          <a:xfrm>
            <a:off x="2673840" y="1659578"/>
            <a:ext cx="25908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a. Quê hương</a:t>
            </a:r>
            <a:endParaRPr/>
          </a:p>
        </p:txBody>
      </p:sp>
      <p:sp>
        <p:nvSpPr>
          <p:cNvPr descr="Papyrus" id="249" name="Google Shape;249;p7"/>
          <p:cNvSpPr txBox="1"/>
          <p:nvPr/>
        </p:nvSpPr>
        <p:spPr>
          <a:xfrm>
            <a:off x="2673840" y="2564373"/>
            <a:ext cx="25908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b. Quê mẹ</a:t>
            </a:r>
            <a:endParaRPr b="1" sz="28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7"/>
          <p:cNvSpPr/>
          <p:nvPr/>
        </p:nvSpPr>
        <p:spPr>
          <a:xfrm>
            <a:off x="2673840" y="3469168"/>
            <a:ext cx="276870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c. Quê cha đất tổ</a:t>
            </a:r>
            <a:endParaRPr b="1" sz="28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7"/>
          <p:cNvSpPr/>
          <p:nvPr/>
        </p:nvSpPr>
        <p:spPr>
          <a:xfrm>
            <a:off x="2673840" y="4378070"/>
            <a:ext cx="375615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d. Nơi chôn rau cắt rốn</a:t>
            </a:r>
            <a:endParaRPr b="1" sz="28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8"/>
          <p:cNvSpPr txBox="1"/>
          <p:nvPr/>
        </p:nvSpPr>
        <p:spPr>
          <a:xfrm>
            <a:off x="2087881" y="1441167"/>
            <a:ext cx="7680960" cy="117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22FF"/>
              </a:buClr>
              <a:buSzPts val="4000"/>
              <a:buFont typeface="Times New Roman"/>
              <a:buNone/>
            </a:pPr>
            <a:r>
              <a:rPr b="1" lang="en-US" sz="4000">
                <a:solidFill>
                  <a:srgbClr val="512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VẬN DỤNG VÀ TRẢI NGHIỆM</a:t>
            </a:r>
            <a:endParaRPr b="1" sz="4000">
              <a:solidFill>
                <a:srgbClr val="5122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Trẻ Em, Trẻ Con, Đứa Trẻ, Em Nhỏ, Mầm Non, Đi Học, Đến Trường, Tải hình PNG  142 - Free.Vector6.com" id="257" name="Google Shape;25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1420" y="3429000"/>
            <a:ext cx="3832860" cy="3832860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8"/>
          <p:cNvSpPr/>
          <p:nvPr/>
        </p:nvSpPr>
        <p:spPr>
          <a:xfrm>
            <a:off x="2087881" y="2482637"/>
            <a:ext cx="6689319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sẽ làm gì để góp phần xây dựng quê hương, đất nước?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8"/>
          <p:cNvSpPr/>
          <p:nvPr/>
        </p:nvSpPr>
        <p:spPr>
          <a:xfrm>
            <a:off x="1645920" y="2613492"/>
            <a:ext cx="274320" cy="350520"/>
          </a:xfrm>
          <a:prstGeom prst="chevron">
            <a:avLst>
              <a:gd fmla="val 50000" name="adj"/>
            </a:avLst>
          </a:prstGeom>
          <a:solidFill>
            <a:srgbClr val="5122FF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9"/>
          <p:cNvSpPr txBox="1"/>
          <p:nvPr/>
        </p:nvSpPr>
        <p:spPr>
          <a:xfrm>
            <a:off x="2087881" y="1441167"/>
            <a:ext cx="7680960" cy="117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22FF"/>
              </a:buClr>
              <a:buSzPts val="4000"/>
              <a:buFont typeface="Times New Roman"/>
              <a:buNone/>
            </a:pPr>
            <a:r>
              <a:rPr b="1" lang="en-US" sz="4000">
                <a:solidFill>
                  <a:srgbClr val="512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HOẠT ĐỘNG TIẾP NỐI</a:t>
            </a:r>
            <a:endParaRPr b="1" sz="4000">
              <a:solidFill>
                <a:srgbClr val="5122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Trẻ Em, Trẻ Con, Đứa Trẻ, Em Nhỏ, Mầm Non, Đi Học, Đến Trường, Tải hình PNG  142 - Free.Vector6.com" id="265" name="Google Shape;26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1420" y="3429000"/>
            <a:ext cx="3832860" cy="3832860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9"/>
          <p:cNvSpPr/>
          <p:nvPr/>
        </p:nvSpPr>
        <p:spPr>
          <a:xfrm>
            <a:off x="2087881" y="2482637"/>
            <a:ext cx="668931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Về nhà ôn lại bài học.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9"/>
          <p:cNvSpPr/>
          <p:nvPr/>
        </p:nvSpPr>
        <p:spPr>
          <a:xfrm>
            <a:off x="1645920" y="2613492"/>
            <a:ext cx="274320" cy="350520"/>
          </a:xfrm>
          <a:prstGeom prst="chevron">
            <a:avLst>
              <a:gd fmla="val 50000" name="adj"/>
            </a:avLst>
          </a:prstGeom>
          <a:solidFill>
            <a:srgbClr val="5122FF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9"/>
          <p:cNvSpPr/>
          <p:nvPr/>
        </p:nvSpPr>
        <p:spPr>
          <a:xfrm>
            <a:off x="2057401" y="3498201"/>
            <a:ext cx="668931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CBBS: Luyện tập về từ đồng nghĩa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9"/>
          <p:cNvSpPr/>
          <p:nvPr/>
        </p:nvSpPr>
        <p:spPr>
          <a:xfrm>
            <a:off x="1615440" y="3629056"/>
            <a:ext cx="274320" cy="350520"/>
          </a:xfrm>
          <a:prstGeom prst="chevron">
            <a:avLst>
              <a:gd fmla="val 50000" name="adj"/>
            </a:avLst>
          </a:prstGeom>
          <a:solidFill>
            <a:srgbClr val="5122FF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2021-09-11T09:17:39Z</dcterms:created>
  <dc:creator>Quoc Hung</dc:creator>
</cp:coreProperties>
</file>