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6858000" cx="12192000"/>
  <p:notesSz cx="6858000" cy="9144000"/>
  <p:embeddedFontLst>
    <p:embeddedFont>
      <p:font typeface="Tahom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4" roundtripDataSignature="AMtx7miCMmtBGL4YjFAD2SkxvweVLDPP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8690075-EE88-46F5-AC3C-3EBCCBFC9268}">
  <a:tblStyle styleId="{C8690075-EE88-46F5-AC3C-3EBCCBFC9268}"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font" Target="fonts/Tahoma-regular.fntdata"/><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customschemas.google.com/relationships/presentationmetadata" Target="metadata"/><Relationship Id="rId12" Type="http://schemas.openxmlformats.org/officeDocument/2006/relationships/slide" Target="slides/slide5.xml"/><Relationship Id="rId23"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6" name="Google Shape;16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9" name="Google Shape;24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9" name="Google Shape;25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5" name="Google Shape;26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1" name="Google Shape;271;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72" name="Google Shape;272;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Tahoma"/>
                <a:ea typeface="Tahoma"/>
                <a:cs typeface="Tahoma"/>
                <a:sym typeface="Tahoma"/>
              </a:rPr>
              <a:t>‹#›</a:t>
            </a:fld>
            <a:endParaRPr sz="1200">
              <a:solidFill>
                <a:schemeClr val="dk1"/>
              </a:solidFill>
              <a:latin typeface="Tahoma"/>
              <a:ea typeface="Tahoma"/>
              <a:cs typeface="Tahoma"/>
              <a:sym typeface="Tahom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7" name="Google Shape;29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t>- GV nêu mục tiêu của bài.</a:t>
            </a:r>
            <a:endParaRPr/>
          </a:p>
        </p:txBody>
      </p:sp>
      <p:sp>
        <p:nvSpPr>
          <p:cNvPr id="174" name="Google Shape;17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5" name="Google Shape;18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2" name="Google Shape;1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3" name="Google Shape;20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1" name="Google Shape;21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9" name="Google Shape;21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9" name="Google Shape;22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1" name="Google Shape;24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bản chiếu"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1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200" u="none" cap="none" strike="noStrike">
                <a:solidFill>
                  <a:srgbClr val="898989"/>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898989"/>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898989"/>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898989"/>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898989"/>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898989"/>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898989"/>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898989"/>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và Văn bản dọc" type="vertTx">
  <p:cSld name="VERTICAL_TEXT">
    <p:spTree>
      <p:nvGrpSpPr>
        <p:cNvPr id="72" name="Shape 72"/>
        <p:cNvGrpSpPr/>
        <p:nvPr/>
      </p:nvGrpSpPr>
      <p:grpSpPr>
        <a:xfrm>
          <a:off x="0" y="0"/>
          <a:ext cx="0" cy="0"/>
          <a:chOff x="0" y="0"/>
          <a:chExt cx="0" cy="0"/>
        </a:xfrm>
      </p:grpSpPr>
      <p:sp>
        <p:nvSpPr>
          <p:cNvPr id="73" name="Google Shape;73;p2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27"/>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7"/>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7"/>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7"/>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ahoma"/>
                <a:ea typeface="Tahoma"/>
                <a:cs typeface="Tahoma"/>
                <a:sym typeface="Tahoma"/>
              </a:defRPr>
            </a:lvl1pPr>
            <a:lvl2pPr indent="0" lvl="1" marL="0" marR="0" algn="r">
              <a:spcBef>
                <a:spcPts val="0"/>
              </a:spcBef>
              <a:spcAft>
                <a:spcPts val="0"/>
              </a:spcAft>
              <a:buNone/>
              <a:defRPr sz="1200">
                <a:solidFill>
                  <a:srgbClr val="898989"/>
                </a:solidFill>
                <a:latin typeface="Tahoma"/>
                <a:ea typeface="Tahoma"/>
                <a:cs typeface="Tahoma"/>
                <a:sym typeface="Tahoma"/>
              </a:defRPr>
            </a:lvl2pPr>
            <a:lvl3pPr indent="0" lvl="2" marL="0" marR="0" algn="r">
              <a:spcBef>
                <a:spcPts val="0"/>
              </a:spcBef>
              <a:spcAft>
                <a:spcPts val="0"/>
              </a:spcAft>
              <a:buNone/>
              <a:defRPr sz="1200">
                <a:solidFill>
                  <a:srgbClr val="898989"/>
                </a:solidFill>
                <a:latin typeface="Tahoma"/>
                <a:ea typeface="Tahoma"/>
                <a:cs typeface="Tahoma"/>
                <a:sym typeface="Tahoma"/>
              </a:defRPr>
            </a:lvl3pPr>
            <a:lvl4pPr indent="0" lvl="3" marL="0" marR="0" algn="r">
              <a:spcBef>
                <a:spcPts val="0"/>
              </a:spcBef>
              <a:spcAft>
                <a:spcPts val="0"/>
              </a:spcAft>
              <a:buNone/>
              <a:defRPr sz="1200">
                <a:solidFill>
                  <a:srgbClr val="898989"/>
                </a:solidFill>
                <a:latin typeface="Tahoma"/>
                <a:ea typeface="Tahoma"/>
                <a:cs typeface="Tahoma"/>
                <a:sym typeface="Tahoma"/>
              </a:defRPr>
            </a:lvl4pPr>
            <a:lvl5pPr indent="0" lvl="4" marL="0" marR="0" algn="r">
              <a:spcBef>
                <a:spcPts val="0"/>
              </a:spcBef>
              <a:spcAft>
                <a:spcPts val="0"/>
              </a:spcAft>
              <a:buNone/>
              <a:defRPr sz="1200">
                <a:solidFill>
                  <a:srgbClr val="898989"/>
                </a:solidFill>
                <a:latin typeface="Tahoma"/>
                <a:ea typeface="Tahoma"/>
                <a:cs typeface="Tahoma"/>
                <a:sym typeface="Tahoma"/>
              </a:defRPr>
            </a:lvl5pPr>
            <a:lvl6pPr indent="0" lvl="5" marL="0" marR="0" algn="r">
              <a:spcBef>
                <a:spcPts val="0"/>
              </a:spcBef>
              <a:spcAft>
                <a:spcPts val="0"/>
              </a:spcAft>
              <a:buNone/>
              <a:defRPr sz="1200">
                <a:solidFill>
                  <a:srgbClr val="898989"/>
                </a:solidFill>
                <a:latin typeface="Tahoma"/>
                <a:ea typeface="Tahoma"/>
                <a:cs typeface="Tahoma"/>
                <a:sym typeface="Tahoma"/>
              </a:defRPr>
            </a:lvl6pPr>
            <a:lvl7pPr indent="0" lvl="6" marL="0" marR="0" algn="r">
              <a:spcBef>
                <a:spcPts val="0"/>
              </a:spcBef>
              <a:spcAft>
                <a:spcPts val="0"/>
              </a:spcAft>
              <a:buNone/>
              <a:defRPr sz="1200">
                <a:solidFill>
                  <a:srgbClr val="898989"/>
                </a:solidFill>
                <a:latin typeface="Tahoma"/>
                <a:ea typeface="Tahoma"/>
                <a:cs typeface="Tahoma"/>
                <a:sym typeface="Tahoma"/>
              </a:defRPr>
            </a:lvl7pPr>
            <a:lvl8pPr indent="0" lvl="7" marL="0" marR="0" algn="r">
              <a:spcBef>
                <a:spcPts val="0"/>
              </a:spcBef>
              <a:spcAft>
                <a:spcPts val="0"/>
              </a:spcAft>
              <a:buNone/>
              <a:defRPr sz="1200">
                <a:solidFill>
                  <a:srgbClr val="898989"/>
                </a:solidFill>
                <a:latin typeface="Tahoma"/>
                <a:ea typeface="Tahoma"/>
                <a:cs typeface="Tahoma"/>
                <a:sym typeface="Tahoma"/>
              </a:defRPr>
            </a:lvl8pPr>
            <a:lvl9pPr indent="0" lvl="8" marL="0" marR="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dọc và Văn bản" type="vertTitleAndTx">
  <p:cSld name="VERTICAL_TITLE_AND_VERTICAL_TEXT">
    <p:spTree>
      <p:nvGrpSpPr>
        <p:cNvPr id="78" name="Shape 78"/>
        <p:cNvGrpSpPr/>
        <p:nvPr/>
      </p:nvGrpSpPr>
      <p:grpSpPr>
        <a:xfrm>
          <a:off x="0" y="0"/>
          <a:ext cx="0" cy="0"/>
          <a:chOff x="0" y="0"/>
          <a:chExt cx="0" cy="0"/>
        </a:xfrm>
      </p:grpSpPr>
      <p:sp>
        <p:nvSpPr>
          <p:cNvPr id="79" name="Google Shape;79;p28"/>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8"/>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ahoma"/>
                <a:ea typeface="Tahoma"/>
                <a:cs typeface="Tahoma"/>
                <a:sym typeface="Tahoma"/>
              </a:defRPr>
            </a:lvl1pPr>
            <a:lvl2pPr indent="0" lvl="1" marL="0" marR="0" algn="r">
              <a:spcBef>
                <a:spcPts val="0"/>
              </a:spcBef>
              <a:spcAft>
                <a:spcPts val="0"/>
              </a:spcAft>
              <a:buNone/>
              <a:defRPr sz="1200">
                <a:solidFill>
                  <a:srgbClr val="898989"/>
                </a:solidFill>
                <a:latin typeface="Tahoma"/>
                <a:ea typeface="Tahoma"/>
                <a:cs typeface="Tahoma"/>
                <a:sym typeface="Tahoma"/>
              </a:defRPr>
            </a:lvl2pPr>
            <a:lvl3pPr indent="0" lvl="2" marL="0" marR="0" algn="r">
              <a:spcBef>
                <a:spcPts val="0"/>
              </a:spcBef>
              <a:spcAft>
                <a:spcPts val="0"/>
              </a:spcAft>
              <a:buNone/>
              <a:defRPr sz="1200">
                <a:solidFill>
                  <a:srgbClr val="898989"/>
                </a:solidFill>
                <a:latin typeface="Tahoma"/>
                <a:ea typeface="Tahoma"/>
                <a:cs typeface="Tahoma"/>
                <a:sym typeface="Tahoma"/>
              </a:defRPr>
            </a:lvl3pPr>
            <a:lvl4pPr indent="0" lvl="3" marL="0" marR="0" algn="r">
              <a:spcBef>
                <a:spcPts val="0"/>
              </a:spcBef>
              <a:spcAft>
                <a:spcPts val="0"/>
              </a:spcAft>
              <a:buNone/>
              <a:defRPr sz="1200">
                <a:solidFill>
                  <a:srgbClr val="898989"/>
                </a:solidFill>
                <a:latin typeface="Tahoma"/>
                <a:ea typeface="Tahoma"/>
                <a:cs typeface="Tahoma"/>
                <a:sym typeface="Tahoma"/>
              </a:defRPr>
            </a:lvl4pPr>
            <a:lvl5pPr indent="0" lvl="4" marL="0" marR="0" algn="r">
              <a:spcBef>
                <a:spcPts val="0"/>
              </a:spcBef>
              <a:spcAft>
                <a:spcPts val="0"/>
              </a:spcAft>
              <a:buNone/>
              <a:defRPr sz="1200">
                <a:solidFill>
                  <a:srgbClr val="898989"/>
                </a:solidFill>
                <a:latin typeface="Tahoma"/>
                <a:ea typeface="Tahoma"/>
                <a:cs typeface="Tahoma"/>
                <a:sym typeface="Tahoma"/>
              </a:defRPr>
            </a:lvl5pPr>
            <a:lvl6pPr indent="0" lvl="5" marL="0" marR="0" algn="r">
              <a:spcBef>
                <a:spcPts val="0"/>
              </a:spcBef>
              <a:spcAft>
                <a:spcPts val="0"/>
              </a:spcAft>
              <a:buNone/>
              <a:defRPr sz="1200">
                <a:solidFill>
                  <a:srgbClr val="898989"/>
                </a:solidFill>
                <a:latin typeface="Tahoma"/>
                <a:ea typeface="Tahoma"/>
                <a:cs typeface="Tahoma"/>
                <a:sym typeface="Tahoma"/>
              </a:defRPr>
            </a:lvl6pPr>
            <a:lvl7pPr indent="0" lvl="6" marL="0" marR="0" algn="r">
              <a:spcBef>
                <a:spcPts val="0"/>
              </a:spcBef>
              <a:spcAft>
                <a:spcPts val="0"/>
              </a:spcAft>
              <a:buNone/>
              <a:defRPr sz="1200">
                <a:solidFill>
                  <a:srgbClr val="898989"/>
                </a:solidFill>
                <a:latin typeface="Tahoma"/>
                <a:ea typeface="Tahoma"/>
                <a:cs typeface="Tahoma"/>
                <a:sym typeface="Tahoma"/>
              </a:defRPr>
            </a:lvl7pPr>
            <a:lvl8pPr indent="0" lvl="7" marL="0" marR="0" algn="r">
              <a:spcBef>
                <a:spcPts val="0"/>
              </a:spcBef>
              <a:spcAft>
                <a:spcPts val="0"/>
              </a:spcAft>
              <a:buNone/>
              <a:defRPr sz="1200">
                <a:solidFill>
                  <a:srgbClr val="898989"/>
                </a:solidFill>
                <a:latin typeface="Tahoma"/>
                <a:ea typeface="Tahoma"/>
                <a:cs typeface="Tahoma"/>
                <a:sym typeface="Tahoma"/>
              </a:defRPr>
            </a:lvl8pPr>
            <a:lvl9pPr indent="0" lvl="8" marL="0" marR="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2" name="Google Shape;9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1200" u="none" cap="none" strike="noStrike">
                <a:solidFill>
                  <a:srgbClr val="898989"/>
                </a:solidFill>
                <a:latin typeface="Tahoma"/>
                <a:ea typeface="Tahoma"/>
                <a:cs typeface="Tahoma"/>
                <a:sym typeface="Tahoma"/>
              </a:defRPr>
            </a:lvl1pPr>
            <a:lvl2pPr indent="0" lvl="1" marL="0" algn="r">
              <a:spcBef>
                <a:spcPts val="0"/>
              </a:spcBef>
              <a:spcAft>
                <a:spcPts val="0"/>
              </a:spcAft>
              <a:buNone/>
              <a:defRPr b="0" i="0" sz="1200" u="none" cap="none" strike="noStrike">
                <a:solidFill>
                  <a:srgbClr val="898989"/>
                </a:solidFill>
                <a:latin typeface="Tahoma"/>
                <a:ea typeface="Tahoma"/>
                <a:cs typeface="Tahoma"/>
                <a:sym typeface="Tahoma"/>
              </a:defRPr>
            </a:lvl2pPr>
            <a:lvl3pPr indent="0" lvl="2" marL="0" algn="r">
              <a:spcBef>
                <a:spcPts val="0"/>
              </a:spcBef>
              <a:spcAft>
                <a:spcPts val="0"/>
              </a:spcAft>
              <a:buNone/>
              <a:defRPr b="0" i="0" sz="1200" u="none" cap="none" strike="noStrike">
                <a:solidFill>
                  <a:srgbClr val="898989"/>
                </a:solidFill>
                <a:latin typeface="Tahoma"/>
                <a:ea typeface="Tahoma"/>
                <a:cs typeface="Tahoma"/>
                <a:sym typeface="Tahoma"/>
              </a:defRPr>
            </a:lvl3pPr>
            <a:lvl4pPr indent="0" lvl="3" marL="0" algn="r">
              <a:spcBef>
                <a:spcPts val="0"/>
              </a:spcBef>
              <a:spcAft>
                <a:spcPts val="0"/>
              </a:spcAft>
              <a:buNone/>
              <a:defRPr b="0" i="0" sz="1200" u="none" cap="none" strike="noStrike">
                <a:solidFill>
                  <a:srgbClr val="898989"/>
                </a:solidFill>
                <a:latin typeface="Tahoma"/>
                <a:ea typeface="Tahoma"/>
                <a:cs typeface="Tahoma"/>
                <a:sym typeface="Tahoma"/>
              </a:defRPr>
            </a:lvl4pPr>
            <a:lvl5pPr indent="0" lvl="4" marL="0" algn="r">
              <a:spcBef>
                <a:spcPts val="0"/>
              </a:spcBef>
              <a:spcAft>
                <a:spcPts val="0"/>
              </a:spcAft>
              <a:buNone/>
              <a:defRPr b="0" i="0" sz="1200" u="none" cap="none" strike="noStrike">
                <a:solidFill>
                  <a:srgbClr val="898989"/>
                </a:solidFill>
                <a:latin typeface="Tahoma"/>
                <a:ea typeface="Tahoma"/>
                <a:cs typeface="Tahoma"/>
                <a:sym typeface="Tahoma"/>
              </a:defRPr>
            </a:lvl5pPr>
            <a:lvl6pPr indent="0" lvl="5" marL="0" algn="r">
              <a:spcBef>
                <a:spcPts val="0"/>
              </a:spcBef>
              <a:spcAft>
                <a:spcPts val="0"/>
              </a:spcAft>
              <a:buNone/>
              <a:defRPr b="0" i="0" sz="1200" u="none" cap="none" strike="noStrike">
                <a:solidFill>
                  <a:srgbClr val="898989"/>
                </a:solidFill>
                <a:latin typeface="Tahoma"/>
                <a:ea typeface="Tahoma"/>
                <a:cs typeface="Tahoma"/>
                <a:sym typeface="Tahoma"/>
              </a:defRPr>
            </a:lvl6pPr>
            <a:lvl7pPr indent="0" lvl="6" marL="0" algn="r">
              <a:spcBef>
                <a:spcPts val="0"/>
              </a:spcBef>
              <a:spcAft>
                <a:spcPts val="0"/>
              </a:spcAft>
              <a:buNone/>
              <a:defRPr b="0" i="0" sz="1200" u="none" cap="none" strike="noStrike">
                <a:solidFill>
                  <a:srgbClr val="898989"/>
                </a:solidFill>
                <a:latin typeface="Tahoma"/>
                <a:ea typeface="Tahoma"/>
                <a:cs typeface="Tahoma"/>
                <a:sym typeface="Tahoma"/>
              </a:defRPr>
            </a:lvl7pPr>
            <a:lvl8pPr indent="0" lvl="7" marL="0" algn="r">
              <a:spcBef>
                <a:spcPts val="0"/>
              </a:spcBef>
              <a:spcAft>
                <a:spcPts val="0"/>
              </a:spcAft>
              <a:buNone/>
              <a:defRPr b="0" i="0" sz="1200" u="none" cap="none" strike="noStrike">
                <a:solidFill>
                  <a:srgbClr val="898989"/>
                </a:solidFill>
                <a:latin typeface="Tahoma"/>
                <a:ea typeface="Tahoma"/>
                <a:cs typeface="Tahoma"/>
                <a:sym typeface="Tahoma"/>
              </a:defRPr>
            </a:lvl8pPr>
            <a:lvl9pPr indent="0" lvl="8" marL="0" algn="r">
              <a:spcBef>
                <a:spcPts val="0"/>
              </a:spcBef>
              <a:spcAft>
                <a:spcPts val="0"/>
              </a:spcAft>
              <a:buNone/>
              <a:defRPr b="0" i="0" sz="12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98" name="Google Shape;98;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Tahoma"/>
                <a:ea typeface="Tahoma"/>
                <a:cs typeface="Tahoma"/>
                <a:sym typeface="Tahoma"/>
              </a:defRPr>
            </a:lvl1pPr>
            <a:lvl2pPr indent="0" lvl="1" marL="0" algn="r">
              <a:spcBef>
                <a:spcPts val="0"/>
              </a:spcBef>
              <a:spcAft>
                <a:spcPts val="0"/>
              </a:spcAft>
              <a:buNone/>
              <a:defRPr sz="1200">
                <a:solidFill>
                  <a:srgbClr val="898989"/>
                </a:solidFill>
                <a:latin typeface="Tahoma"/>
                <a:ea typeface="Tahoma"/>
                <a:cs typeface="Tahoma"/>
                <a:sym typeface="Tahoma"/>
              </a:defRPr>
            </a:lvl2pPr>
            <a:lvl3pPr indent="0" lvl="2" marL="0" algn="r">
              <a:spcBef>
                <a:spcPts val="0"/>
              </a:spcBef>
              <a:spcAft>
                <a:spcPts val="0"/>
              </a:spcAft>
              <a:buNone/>
              <a:defRPr sz="1200">
                <a:solidFill>
                  <a:srgbClr val="898989"/>
                </a:solidFill>
                <a:latin typeface="Tahoma"/>
                <a:ea typeface="Tahoma"/>
                <a:cs typeface="Tahoma"/>
                <a:sym typeface="Tahoma"/>
              </a:defRPr>
            </a:lvl3pPr>
            <a:lvl4pPr indent="0" lvl="3" marL="0" algn="r">
              <a:spcBef>
                <a:spcPts val="0"/>
              </a:spcBef>
              <a:spcAft>
                <a:spcPts val="0"/>
              </a:spcAft>
              <a:buNone/>
              <a:defRPr sz="1200">
                <a:solidFill>
                  <a:srgbClr val="898989"/>
                </a:solidFill>
                <a:latin typeface="Tahoma"/>
                <a:ea typeface="Tahoma"/>
                <a:cs typeface="Tahoma"/>
                <a:sym typeface="Tahoma"/>
              </a:defRPr>
            </a:lvl4pPr>
            <a:lvl5pPr indent="0" lvl="4" marL="0" algn="r">
              <a:spcBef>
                <a:spcPts val="0"/>
              </a:spcBef>
              <a:spcAft>
                <a:spcPts val="0"/>
              </a:spcAft>
              <a:buNone/>
              <a:defRPr sz="1200">
                <a:solidFill>
                  <a:srgbClr val="898989"/>
                </a:solidFill>
                <a:latin typeface="Tahoma"/>
                <a:ea typeface="Tahoma"/>
                <a:cs typeface="Tahoma"/>
                <a:sym typeface="Tahoma"/>
              </a:defRPr>
            </a:lvl5pPr>
            <a:lvl6pPr indent="0" lvl="5" marL="0" algn="r">
              <a:spcBef>
                <a:spcPts val="0"/>
              </a:spcBef>
              <a:spcAft>
                <a:spcPts val="0"/>
              </a:spcAft>
              <a:buNone/>
              <a:defRPr sz="1200">
                <a:solidFill>
                  <a:srgbClr val="898989"/>
                </a:solidFill>
                <a:latin typeface="Tahoma"/>
                <a:ea typeface="Tahoma"/>
                <a:cs typeface="Tahoma"/>
                <a:sym typeface="Tahoma"/>
              </a:defRPr>
            </a:lvl6pPr>
            <a:lvl7pPr indent="0" lvl="6" marL="0" algn="r">
              <a:spcBef>
                <a:spcPts val="0"/>
              </a:spcBef>
              <a:spcAft>
                <a:spcPts val="0"/>
              </a:spcAft>
              <a:buNone/>
              <a:defRPr sz="1200">
                <a:solidFill>
                  <a:srgbClr val="898989"/>
                </a:solidFill>
                <a:latin typeface="Tahoma"/>
                <a:ea typeface="Tahoma"/>
                <a:cs typeface="Tahoma"/>
                <a:sym typeface="Tahoma"/>
              </a:defRPr>
            </a:lvl7pPr>
            <a:lvl8pPr indent="0" lvl="7" marL="0" algn="r">
              <a:spcBef>
                <a:spcPts val="0"/>
              </a:spcBef>
              <a:spcAft>
                <a:spcPts val="0"/>
              </a:spcAft>
              <a:buNone/>
              <a:defRPr sz="1200">
                <a:solidFill>
                  <a:srgbClr val="898989"/>
                </a:solidFill>
                <a:latin typeface="Tahoma"/>
                <a:ea typeface="Tahoma"/>
                <a:cs typeface="Tahoma"/>
                <a:sym typeface="Tahoma"/>
              </a:defRPr>
            </a:lvl8pPr>
            <a:lvl9pPr indent="0" lvl="8" marL="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04" name="Google Shape;104;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Tahoma"/>
                <a:ea typeface="Tahoma"/>
                <a:cs typeface="Tahoma"/>
                <a:sym typeface="Tahoma"/>
              </a:defRPr>
            </a:lvl1pPr>
            <a:lvl2pPr indent="0" lvl="1" marL="0" algn="r">
              <a:spcBef>
                <a:spcPts val="0"/>
              </a:spcBef>
              <a:spcAft>
                <a:spcPts val="0"/>
              </a:spcAft>
              <a:buNone/>
              <a:defRPr sz="1200">
                <a:solidFill>
                  <a:srgbClr val="898989"/>
                </a:solidFill>
                <a:latin typeface="Tahoma"/>
                <a:ea typeface="Tahoma"/>
                <a:cs typeface="Tahoma"/>
                <a:sym typeface="Tahoma"/>
              </a:defRPr>
            </a:lvl2pPr>
            <a:lvl3pPr indent="0" lvl="2" marL="0" algn="r">
              <a:spcBef>
                <a:spcPts val="0"/>
              </a:spcBef>
              <a:spcAft>
                <a:spcPts val="0"/>
              </a:spcAft>
              <a:buNone/>
              <a:defRPr sz="1200">
                <a:solidFill>
                  <a:srgbClr val="898989"/>
                </a:solidFill>
                <a:latin typeface="Tahoma"/>
                <a:ea typeface="Tahoma"/>
                <a:cs typeface="Tahoma"/>
                <a:sym typeface="Tahoma"/>
              </a:defRPr>
            </a:lvl3pPr>
            <a:lvl4pPr indent="0" lvl="3" marL="0" algn="r">
              <a:spcBef>
                <a:spcPts val="0"/>
              </a:spcBef>
              <a:spcAft>
                <a:spcPts val="0"/>
              </a:spcAft>
              <a:buNone/>
              <a:defRPr sz="1200">
                <a:solidFill>
                  <a:srgbClr val="898989"/>
                </a:solidFill>
                <a:latin typeface="Tahoma"/>
                <a:ea typeface="Tahoma"/>
                <a:cs typeface="Tahoma"/>
                <a:sym typeface="Tahoma"/>
              </a:defRPr>
            </a:lvl4pPr>
            <a:lvl5pPr indent="0" lvl="4" marL="0" algn="r">
              <a:spcBef>
                <a:spcPts val="0"/>
              </a:spcBef>
              <a:spcAft>
                <a:spcPts val="0"/>
              </a:spcAft>
              <a:buNone/>
              <a:defRPr sz="1200">
                <a:solidFill>
                  <a:srgbClr val="898989"/>
                </a:solidFill>
                <a:latin typeface="Tahoma"/>
                <a:ea typeface="Tahoma"/>
                <a:cs typeface="Tahoma"/>
                <a:sym typeface="Tahoma"/>
              </a:defRPr>
            </a:lvl5pPr>
            <a:lvl6pPr indent="0" lvl="5" marL="0" algn="r">
              <a:spcBef>
                <a:spcPts val="0"/>
              </a:spcBef>
              <a:spcAft>
                <a:spcPts val="0"/>
              </a:spcAft>
              <a:buNone/>
              <a:defRPr sz="1200">
                <a:solidFill>
                  <a:srgbClr val="898989"/>
                </a:solidFill>
                <a:latin typeface="Tahoma"/>
                <a:ea typeface="Tahoma"/>
                <a:cs typeface="Tahoma"/>
                <a:sym typeface="Tahoma"/>
              </a:defRPr>
            </a:lvl6pPr>
            <a:lvl7pPr indent="0" lvl="6" marL="0" algn="r">
              <a:spcBef>
                <a:spcPts val="0"/>
              </a:spcBef>
              <a:spcAft>
                <a:spcPts val="0"/>
              </a:spcAft>
              <a:buNone/>
              <a:defRPr sz="1200">
                <a:solidFill>
                  <a:srgbClr val="898989"/>
                </a:solidFill>
                <a:latin typeface="Tahoma"/>
                <a:ea typeface="Tahoma"/>
                <a:cs typeface="Tahoma"/>
                <a:sym typeface="Tahoma"/>
              </a:defRPr>
            </a:lvl7pPr>
            <a:lvl8pPr indent="0" lvl="7" marL="0" algn="r">
              <a:spcBef>
                <a:spcPts val="0"/>
              </a:spcBef>
              <a:spcAft>
                <a:spcPts val="0"/>
              </a:spcAft>
              <a:buNone/>
              <a:defRPr sz="1200">
                <a:solidFill>
                  <a:srgbClr val="898989"/>
                </a:solidFill>
                <a:latin typeface="Tahoma"/>
                <a:ea typeface="Tahoma"/>
                <a:cs typeface="Tahoma"/>
                <a:sym typeface="Tahoma"/>
              </a:defRPr>
            </a:lvl8pPr>
            <a:lvl9pPr indent="0" lvl="8" marL="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0" name="Google Shape;110;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Tahoma"/>
                <a:ea typeface="Tahoma"/>
                <a:cs typeface="Tahoma"/>
                <a:sym typeface="Tahoma"/>
              </a:defRPr>
            </a:lvl1pPr>
            <a:lvl2pPr indent="0" lvl="1" marL="0" algn="r">
              <a:spcBef>
                <a:spcPts val="0"/>
              </a:spcBef>
              <a:spcAft>
                <a:spcPts val="0"/>
              </a:spcAft>
              <a:buNone/>
              <a:defRPr sz="1200">
                <a:solidFill>
                  <a:srgbClr val="898989"/>
                </a:solidFill>
                <a:latin typeface="Tahoma"/>
                <a:ea typeface="Tahoma"/>
                <a:cs typeface="Tahoma"/>
                <a:sym typeface="Tahoma"/>
              </a:defRPr>
            </a:lvl2pPr>
            <a:lvl3pPr indent="0" lvl="2" marL="0" algn="r">
              <a:spcBef>
                <a:spcPts val="0"/>
              </a:spcBef>
              <a:spcAft>
                <a:spcPts val="0"/>
              </a:spcAft>
              <a:buNone/>
              <a:defRPr sz="1200">
                <a:solidFill>
                  <a:srgbClr val="898989"/>
                </a:solidFill>
                <a:latin typeface="Tahoma"/>
                <a:ea typeface="Tahoma"/>
                <a:cs typeface="Tahoma"/>
                <a:sym typeface="Tahoma"/>
              </a:defRPr>
            </a:lvl3pPr>
            <a:lvl4pPr indent="0" lvl="3" marL="0" algn="r">
              <a:spcBef>
                <a:spcPts val="0"/>
              </a:spcBef>
              <a:spcAft>
                <a:spcPts val="0"/>
              </a:spcAft>
              <a:buNone/>
              <a:defRPr sz="1200">
                <a:solidFill>
                  <a:srgbClr val="898989"/>
                </a:solidFill>
                <a:latin typeface="Tahoma"/>
                <a:ea typeface="Tahoma"/>
                <a:cs typeface="Tahoma"/>
                <a:sym typeface="Tahoma"/>
              </a:defRPr>
            </a:lvl4pPr>
            <a:lvl5pPr indent="0" lvl="4" marL="0" algn="r">
              <a:spcBef>
                <a:spcPts val="0"/>
              </a:spcBef>
              <a:spcAft>
                <a:spcPts val="0"/>
              </a:spcAft>
              <a:buNone/>
              <a:defRPr sz="1200">
                <a:solidFill>
                  <a:srgbClr val="898989"/>
                </a:solidFill>
                <a:latin typeface="Tahoma"/>
                <a:ea typeface="Tahoma"/>
                <a:cs typeface="Tahoma"/>
                <a:sym typeface="Tahoma"/>
              </a:defRPr>
            </a:lvl5pPr>
            <a:lvl6pPr indent="0" lvl="5" marL="0" algn="r">
              <a:spcBef>
                <a:spcPts val="0"/>
              </a:spcBef>
              <a:spcAft>
                <a:spcPts val="0"/>
              </a:spcAft>
              <a:buNone/>
              <a:defRPr sz="1200">
                <a:solidFill>
                  <a:srgbClr val="898989"/>
                </a:solidFill>
                <a:latin typeface="Tahoma"/>
                <a:ea typeface="Tahoma"/>
                <a:cs typeface="Tahoma"/>
                <a:sym typeface="Tahoma"/>
              </a:defRPr>
            </a:lvl6pPr>
            <a:lvl7pPr indent="0" lvl="6" marL="0" algn="r">
              <a:spcBef>
                <a:spcPts val="0"/>
              </a:spcBef>
              <a:spcAft>
                <a:spcPts val="0"/>
              </a:spcAft>
              <a:buNone/>
              <a:defRPr sz="1200">
                <a:solidFill>
                  <a:srgbClr val="898989"/>
                </a:solidFill>
                <a:latin typeface="Tahoma"/>
                <a:ea typeface="Tahoma"/>
                <a:cs typeface="Tahoma"/>
                <a:sym typeface="Tahoma"/>
              </a:defRPr>
            </a:lvl7pPr>
            <a:lvl8pPr indent="0" lvl="7" marL="0" algn="r">
              <a:spcBef>
                <a:spcPts val="0"/>
              </a:spcBef>
              <a:spcAft>
                <a:spcPts val="0"/>
              </a:spcAft>
              <a:buNone/>
              <a:defRPr sz="1200">
                <a:solidFill>
                  <a:srgbClr val="898989"/>
                </a:solidFill>
                <a:latin typeface="Tahoma"/>
                <a:ea typeface="Tahoma"/>
                <a:cs typeface="Tahoma"/>
                <a:sym typeface="Tahoma"/>
              </a:defRPr>
            </a:lvl8pPr>
            <a:lvl9pPr indent="0" lvl="8" marL="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17" name="Google Shape;117;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Tahoma"/>
                <a:ea typeface="Tahoma"/>
                <a:cs typeface="Tahoma"/>
                <a:sym typeface="Tahoma"/>
              </a:defRPr>
            </a:lvl1pPr>
            <a:lvl2pPr indent="0" lvl="1" marL="0" algn="r">
              <a:spcBef>
                <a:spcPts val="0"/>
              </a:spcBef>
              <a:spcAft>
                <a:spcPts val="0"/>
              </a:spcAft>
              <a:buNone/>
              <a:defRPr sz="1200">
                <a:solidFill>
                  <a:srgbClr val="898989"/>
                </a:solidFill>
                <a:latin typeface="Tahoma"/>
                <a:ea typeface="Tahoma"/>
                <a:cs typeface="Tahoma"/>
                <a:sym typeface="Tahoma"/>
              </a:defRPr>
            </a:lvl2pPr>
            <a:lvl3pPr indent="0" lvl="2" marL="0" algn="r">
              <a:spcBef>
                <a:spcPts val="0"/>
              </a:spcBef>
              <a:spcAft>
                <a:spcPts val="0"/>
              </a:spcAft>
              <a:buNone/>
              <a:defRPr sz="1200">
                <a:solidFill>
                  <a:srgbClr val="898989"/>
                </a:solidFill>
                <a:latin typeface="Tahoma"/>
                <a:ea typeface="Tahoma"/>
                <a:cs typeface="Tahoma"/>
                <a:sym typeface="Tahoma"/>
              </a:defRPr>
            </a:lvl3pPr>
            <a:lvl4pPr indent="0" lvl="3" marL="0" algn="r">
              <a:spcBef>
                <a:spcPts val="0"/>
              </a:spcBef>
              <a:spcAft>
                <a:spcPts val="0"/>
              </a:spcAft>
              <a:buNone/>
              <a:defRPr sz="1200">
                <a:solidFill>
                  <a:srgbClr val="898989"/>
                </a:solidFill>
                <a:latin typeface="Tahoma"/>
                <a:ea typeface="Tahoma"/>
                <a:cs typeface="Tahoma"/>
                <a:sym typeface="Tahoma"/>
              </a:defRPr>
            </a:lvl4pPr>
            <a:lvl5pPr indent="0" lvl="4" marL="0" algn="r">
              <a:spcBef>
                <a:spcPts val="0"/>
              </a:spcBef>
              <a:spcAft>
                <a:spcPts val="0"/>
              </a:spcAft>
              <a:buNone/>
              <a:defRPr sz="1200">
                <a:solidFill>
                  <a:srgbClr val="898989"/>
                </a:solidFill>
                <a:latin typeface="Tahoma"/>
                <a:ea typeface="Tahoma"/>
                <a:cs typeface="Tahoma"/>
                <a:sym typeface="Tahoma"/>
              </a:defRPr>
            </a:lvl5pPr>
            <a:lvl6pPr indent="0" lvl="5" marL="0" algn="r">
              <a:spcBef>
                <a:spcPts val="0"/>
              </a:spcBef>
              <a:spcAft>
                <a:spcPts val="0"/>
              </a:spcAft>
              <a:buNone/>
              <a:defRPr sz="1200">
                <a:solidFill>
                  <a:srgbClr val="898989"/>
                </a:solidFill>
                <a:latin typeface="Tahoma"/>
                <a:ea typeface="Tahoma"/>
                <a:cs typeface="Tahoma"/>
                <a:sym typeface="Tahoma"/>
              </a:defRPr>
            </a:lvl6pPr>
            <a:lvl7pPr indent="0" lvl="6" marL="0" algn="r">
              <a:spcBef>
                <a:spcPts val="0"/>
              </a:spcBef>
              <a:spcAft>
                <a:spcPts val="0"/>
              </a:spcAft>
              <a:buNone/>
              <a:defRPr sz="1200">
                <a:solidFill>
                  <a:srgbClr val="898989"/>
                </a:solidFill>
                <a:latin typeface="Tahoma"/>
                <a:ea typeface="Tahoma"/>
                <a:cs typeface="Tahoma"/>
                <a:sym typeface="Tahoma"/>
              </a:defRPr>
            </a:lvl7pPr>
            <a:lvl8pPr indent="0" lvl="7" marL="0" algn="r">
              <a:spcBef>
                <a:spcPts val="0"/>
              </a:spcBef>
              <a:spcAft>
                <a:spcPts val="0"/>
              </a:spcAft>
              <a:buNone/>
              <a:defRPr sz="1200">
                <a:solidFill>
                  <a:srgbClr val="898989"/>
                </a:solidFill>
                <a:latin typeface="Tahoma"/>
                <a:ea typeface="Tahoma"/>
                <a:cs typeface="Tahoma"/>
                <a:sym typeface="Tahoma"/>
              </a:defRPr>
            </a:lvl8pPr>
            <a:lvl9pPr indent="0" lvl="8" marL="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6" name="Google Shape;12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Tahoma"/>
                <a:ea typeface="Tahoma"/>
                <a:cs typeface="Tahoma"/>
                <a:sym typeface="Tahoma"/>
              </a:defRPr>
            </a:lvl1pPr>
            <a:lvl2pPr indent="0" lvl="1" marL="0" algn="r">
              <a:spcBef>
                <a:spcPts val="0"/>
              </a:spcBef>
              <a:spcAft>
                <a:spcPts val="0"/>
              </a:spcAft>
              <a:buNone/>
              <a:defRPr sz="1200">
                <a:solidFill>
                  <a:srgbClr val="898989"/>
                </a:solidFill>
                <a:latin typeface="Tahoma"/>
                <a:ea typeface="Tahoma"/>
                <a:cs typeface="Tahoma"/>
                <a:sym typeface="Tahoma"/>
              </a:defRPr>
            </a:lvl2pPr>
            <a:lvl3pPr indent="0" lvl="2" marL="0" algn="r">
              <a:spcBef>
                <a:spcPts val="0"/>
              </a:spcBef>
              <a:spcAft>
                <a:spcPts val="0"/>
              </a:spcAft>
              <a:buNone/>
              <a:defRPr sz="1200">
                <a:solidFill>
                  <a:srgbClr val="898989"/>
                </a:solidFill>
                <a:latin typeface="Tahoma"/>
                <a:ea typeface="Tahoma"/>
                <a:cs typeface="Tahoma"/>
                <a:sym typeface="Tahoma"/>
              </a:defRPr>
            </a:lvl3pPr>
            <a:lvl4pPr indent="0" lvl="3" marL="0" algn="r">
              <a:spcBef>
                <a:spcPts val="0"/>
              </a:spcBef>
              <a:spcAft>
                <a:spcPts val="0"/>
              </a:spcAft>
              <a:buNone/>
              <a:defRPr sz="1200">
                <a:solidFill>
                  <a:srgbClr val="898989"/>
                </a:solidFill>
                <a:latin typeface="Tahoma"/>
                <a:ea typeface="Tahoma"/>
                <a:cs typeface="Tahoma"/>
                <a:sym typeface="Tahoma"/>
              </a:defRPr>
            </a:lvl4pPr>
            <a:lvl5pPr indent="0" lvl="4" marL="0" algn="r">
              <a:spcBef>
                <a:spcPts val="0"/>
              </a:spcBef>
              <a:spcAft>
                <a:spcPts val="0"/>
              </a:spcAft>
              <a:buNone/>
              <a:defRPr sz="1200">
                <a:solidFill>
                  <a:srgbClr val="898989"/>
                </a:solidFill>
                <a:latin typeface="Tahoma"/>
                <a:ea typeface="Tahoma"/>
                <a:cs typeface="Tahoma"/>
                <a:sym typeface="Tahoma"/>
              </a:defRPr>
            </a:lvl5pPr>
            <a:lvl6pPr indent="0" lvl="5" marL="0" algn="r">
              <a:spcBef>
                <a:spcPts val="0"/>
              </a:spcBef>
              <a:spcAft>
                <a:spcPts val="0"/>
              </a:spcAft>
              <a:buNone/>
              <a:defRPr sz="1200">
                <a:solidFill>
                  <a:srgbClr val="898989"/>
                </a:solidFill>
                <a:latin typeface="Tahoma"/>
                <a:ea typeface="Tahoma"/>
                <a:cs typeface="Tahoma"/>
                <a:sym typeface="Tahoma"/>
              </a:defRPr>
            </a:lvl6pPr>
            <a:lvl7pPr indent="0" lvl="6" marL="0" algn="r">
              <a:spcBef>
                <a:spcPts val="0"/>
              </a:spcBef>
              <a:spcAft>
                <a:spcPts val="0"/>
              </a:spcAft>
              <a:buNone/>
              <a:defRPr sz="1200">
                <a:solidFill>
                  <a:srgbClr val="898989"/>
                </a:solidFill>
                <a:latin typeface="Tahoma"/>
                <a:ea typeface="Tahoma"/>
                <a:cs typeface="Tahoma"/>
                <a:sym typeface="Tahoma"/>
              </a:defRPr>
            </a:lvl7pPr>
            <a:lvl8pPr indent="0" lvl="7" marL="0" algn="r">
              <a:spcBef>
                <a:spcPts val="0"/>
              </a:spcBef>
              <a:spcAft>
                <a:spcPts val="0"/>
              </a:spcAft>
              <a:buNone/>
              <a:defRPr sz="1200">
                <a:solidFill>
                  <a:srgbClr val="898989"/>
                </a:solidFill>
                <a:latin typeface="Tahoma"/>
                <a:ea typeface="Tahoma"/>
                <a:cs typeface="Tahoma"/>
                <a:sym typeface="Tahoma"/>
              </a:defRPr>
            </a:lvl8pPr>
            <a:lvl9pPr indent="0" lvl="8" marL="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Tahoma"/>
                <a:ea typeface="Tahoma"/>
                <a:cs typeface="Tahoma"/>
                <a:sym typeface="Tahoma"/>
              </a:defRPr>
            </a:lvl1pPr>
            <a:lvl2pPr indent="0" lvl="1" marL="0" algn="r">
              <a:spcBef>
                <a:spcPts val="0"/>
              </a:spcBef>
              <a:spcAft>
                <a:spcPts val="0"/>
              </a:spcAft>
              <a:buNone/>
              <a:defRPr sz="1200">
                <a:solidFill>
                  <a:srgbClr val="898989"/>
                </a:solidFill>
                <a:latin typeface="Tahoma"/>
                <a:ea typeface="Tahoma"/>
                <a:cs typeface="Tahoma"/>
                <a:sym typeface="Tahoma"/>
              </a:defRPr>
            </a:lvl2pPr>
            <a:lvl3pPr indent="0" lvl="2" marL="0" algn="r">
              <a:spcBef>
                <a:spcPts val="0"/>
              </a:spcBef>
              <a:spcAft>
                <a:spcPts val="0"/>
              </a:spcAft>
              <a:buNone/>
              <a:defRPr sz="1200">
                <a:solidFill>
                  <a:srgbClr val="898989"/>
                </a:solidFill>
                <a:latin typeface="Tahoma"/>
                <a:ea typeface="Tahoma"/>
                <a:cs typeface="Tahoma"/>
                <a:sym typeface="Tahoma"/>
              </a:defRPr>
            </a:lvl3pPr>
            <a:lvl4pPr indent="0" lvl="3" marL="0" algn="r">
              <a:spcBef>
                <a:spcPts val="0"/>
              </a:spcBef>
              <a:spcAft>
                <a:spcPts val="0"/>
              </a:spcAft>
              <a:buNone/>
              <a:defRPr sz="1200">
                <a:solidFill>
                  <a:srgbClr val="898989"/>
                </a:solidFill>
                <a:latin typeface="Tahoma"/>
                <a:ea typeface="Tahoma"/>
                <a:cs typeface="Tahoma"/>
                <a:sym typeface="Tahoma"/>
              </a:defRPr>
            </a:lvl4pPr>
            <a:lvl5pPr indent="0" lvl="4" marL="0" algn="r">
              <a:spcBef>
                <a:spcPts val="0"/>
              </a:spcBef>
              <a:spcAft>
                <a:spcPts val="0"/>
              </a:spcAft>
              <a:buNone/>
              <a:defRPr sz="1200">
                <a:solidFill>
                  <a:srgbClr val="898989"/>
                </a:solidFill>
                <a:latin typeface="Tahoma"/>
                <a:ea typeface="Tahoma"/>
                <a:cs typeface="Tahoma"/>
                <a:sym typeface="Tahoma"/>
              </a:defRPr>
            </a:lvl5pPr>
            <a:lvl6pPr indent="0" lvl="5" marL="0" algn="r">
              <a:spcBef>
                <a:spcPts val="0"/>
              </a:spcBef>
              <a:spcAft>
                <a:spcPts val="0"/>
              </a:spcAft>
              <a:buNone/>
              <a:defRPr sz="1200">
                <a:solidFill>
                  <a:srgbClr val="898989"/>
                </a:solidFill>
                <a:latin typeface="Tahoma"/>
                <a:ea typeface="Tahoma"/>
                <a:cs typeface="Tahoma"/>
                <a:sym typeface="Tahoma"/>
              </a:defRPr>
            </a:lvl6pPr>
            <a:lvl7pPr indent="0" lvl="6" marL="0" algn="r">
              <a:spcBef>
                <a:spcPts val="0"/>
              </a:spcBef>
              <a:spcAft>
                <a:spcPts val="0"/>
              </a:spcAft>
              <a:buNone/>
              <a:defRPr sz="1200">
                <a:solidFill>
                  <a:srgbClr val="898989"/>
                </a:solidFill>
                <a:latin typeface="Tahoma"/>
                <a:ea typeface="Tahoma"/>
                <a:cs typeface="Tahoma"/>
                <a:sym typeface="Tahoma"/>
              </a:defRPr>
            </a:lvl7pPr>
            <a:lvl8pPr indent="0" lvl="7" marL="0" algn="r">
              <a:spcBef>
                <a:spcPts val="0"/>
              </a:spcBef>
              <a:spcAft>
                <a:spcPts val="0"/>
              </a:spcAft>
              <a:buNone/>
              <a:defRPr sz="1200">
                <a:solidFill>
                  <a:srgbClr val="898989"/>
                </a:solidFill>
                <a:latin typeface="Tahoma"/>
                <a:ea typeface="Tahoma"/>
                <a:cs typeface="Tahoma"/>
                <a:sym typeface="Tahoma"/>
              </a:defRPr>
            </a:lvl8pPr>
            <a:lvl9pPr indent="0" lvl="8" marL="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5" name="Google Shape;135;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Tahoma"/>
                <a:ea typeface="Tahoma"/>
                <a:cs typeface="Tahoma"/>
                <a:sym typeface="Tahoma"/>
              </a:defRPr>
            </a:lvl1pPr>
            <a:lvl2pPr indent="0" lvl="1" marL="0" algn="r">
              <a:spcBef>
                <a:spcPts val="0"/>
              </a:spcBef>
              <a:spcAft>
                <a:spcPts val="0"/>
              </a:spcAft>
              <a:buNone/>
              <a:defRPr sz="1200">
                <a:solidFill>
                  <a:srgbClr val="898989"/>
                </a:solidFill>
                <a:latin typeface="Tahoma"/>
                <a:ea typeface="Tahoma"/>
                <a:cs typeface="Tahoma"/>
                <a:sym typeface="Tahoma"/>
              </a:defRPr>
            </a:lvl2pPr>
            <a:lvl3pPr indent="0" lvl="2" marL="0" algn="r">
              <a:spcBef>
                <a:spcPts val="0"/>
              </a:spcBef>
              <a:spcAft>
                <a:spcPts val="0"/>
              </a:spcAft>
              <a:buNone/>
              <a:defRPr sz="1200">
                <a:solidFill>
                  <a:srgbClr val="898989"/>
                </a:solidFill>
                <a:latin typeface="Tahoma"/>
                <a:ea typeface="Tahoma"/>
                <a:cs typeface="Tahoma"/>
                <a:sym typeface="Tahoma"/>
              </a:defRPr>
            </a:lvl3pPr>
            <a:lvl4pPr indent="0" lvl="3" marL="0" algn="r">
              <a:spcBef>
                <a:spcPts val="0"/>
              </a:spcBef>
              <a:spcAft>
                <a:spcPts val="0"/>
              </a:spcAft>
              <a:buNone/>
              <a:defRPr sz="1200">
                <a:solidFill>
                  <a:srgbClr val="898989"/>
                </a:solidFill>
                <a:latin typeface="Tahoma"/>
                <a:ea typeface="Tahoma"/>
                <a:cs typeface="Tahoma"/>
                <a:sym typeface="Tahoma"/>
              </a:defRPr>
            </a:lvl4pPr>
            <a:lvl5pPr indent="0" lvl="4" marL="0" algn="r">
              <a:spcBef>
                <a:spcPts val="0"/>
              </a:spcBef>
              <a:spcAft>
                <a:spcPts val="0"/>
              </a:spcAft>
              <a:buNone/>
              <a:defRPr sz="1200">
                <a:solidFill>
                  <a:srgbClr val="898989"/>
                </a:solidFill>
                <a:latin typeface="Tahoma"/>
                <a:ea typeface="Tahoma"/>
                <a:cs typeface="Tahoma"/>
                <a:sym typeface="Tahoma"/>
              </a:defRPr>
            </a:lvl5pPr>
            <a:lvl6pPr indent="0" lvl="5" marL="0" algn="r">
              <a:spcBef>
                <a:spcPts val="0"/>
              </a:spcBef>
              <a:spcAft>
                <a:spcPts val="0"/>
              </a:spcAft>
              <a:buNone/>
              <a:defRPr sz="1200">
                <a:solidFill>
                  <a:srgbClr val="898989"/>
                </a:solidFill>
                <a:latin typeface="Tahoma"/>
                <a:ea typeface="Tahoma"/>
                <a:cs typeface="Tahoma"/>
                <a:sym typeface="Tahoma"/>
              </a:defRPr>
            </a:lvl6pPr>
            <a:lvl7pPr indent="0" lvl="6" marL="0" algn="r">
              <a:spcBef>
                <a:spcPts val="0"/>
              </a:spcBef>
              <a:spcAft>
                <a:spcPts val="0"/>
              </a:spcAft>
              <a:buNone/>
              <a:defRPr sz="1200">
                <a:solidFill>
                  <a:srgbClr val="898989"/>
                </a:solidFill>
                <a:latin typeface="Tahoma"/>
                <a:ea typeface="Tahoma"/>
                <a:cs typeface="Tahoma"/>
                <a:sym typeface="Tahoma"/>
              </a:defRPr>
            </a:lvl7pPr>
            <a:lvl8pPr indent="0" lvl="7" marL="0" algn="r">
              <a:spcBef>
                <a:spcPts val="0"/>
              </a:spcBef>
              <a:spcAft>
                <a:spcPts val="0"/>
              </a:spcAft>
              <a:buNone/>
              <a:defRPr sz="1200">
                <a:solidFill>
                  <a:srgbClr val="898989"/>
                </a:solidFill>
                <a:latin typeface="Tahoma"/>
                <a:ea typeface="Tahoma"/>
                <a:cs typeface="Tahoma"/>
                <a:sym typeface="Tahoma"/>
              </a:defRPr>
            </a:lvl8pPr>
            <a:lvl9pPr indent="0" lvl="8" marL="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êu đề và Nội dung"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19"/>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9"/>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ahoma"/>
                <a:ea typeface="Tahoma"/>
                <a:cs typeface="Tahoma"/>
                <a:sym typeface="Tahoma"/>
              </a:defRPr>
            </a:lvl1pPr>
            <a:lvl2pPr indent="0" lvl="1" marL="0" marR="0" algn="r">
              <a:spcBef>
                <a:spcPts val="0"/>
              </a:spcBef>
              <a:spcAft>
                <a:spcPts val="0"/>
              </a:spcAft>
              <a:buNone/>
              <a:defRPr sz="1200">
                <a:solidFill>
                  <a:srgbClr val="898989"/>
                </a:solidFill>
                <a:latin typeface="Tahoma"/>
                <a:ea typeface="Tahoma"/>
                <a:cs typeface="Tahoma"/>
                <a:sym typeface="Tahoma"/>
              </a:defRPr>
            </a:lvl2pPr>
            <a:lvl3pPr indent="0" lvl="2" marL="0" marR="0" algn="r">
              <a:spcBef>
                <a:spcPts val="0"/>
              </a:spcBef>
              <a:spcAft>
                <a:spcPts val="0"/>
              </a:spcAft>
              <a:buNone/>
              <a:defRPr sz="1200">
                <a:solidFill>
                  <a:srgbClr val="898989"/>
                </a:solidFill>
                <a:latin typeface="Tahoma"/>
                <a:ea typeface="Tahoma"/>
                <a:cs typeface="Tahoma"/>
                <a:sym typeface="Tahoma"/>
              </a:defRPr>
            </a:lvl3pPr>
            <a:lvl4pPr indent="0" lvl="3" marL="0" marR="0" algn="r">
              <a:spcBef>
                <a:spcPts val="0"/>
              </a:spcBef>
              <a:spcAft>
                <a:spcPts val="0"/>
              </a:spcAft>
              <a:buNone/>
              <a:defRPr sz="1200">
                <a:solidFill>
                  <a:srgbClr val="898989"/>
                </a:solidFill>
                <a:latin typeface="Tahoma"/>
                <a:ea typeface="Tahoma"/>
                <a:cs typeface="Tahoma"/>
                <a:sym typeface="Tahoma"/>
              </a:defRPr>
            </a:lvl4pPr>
            <a:lvl5pPr indent="0" lvl="4" marL="0" marR="0" algn="r">
              <a:spcBef>
                <a:spcPts val="0"/>
              </a:spcBef>
              <a:spcAft>
                <a:spcPts val="0"/>
              </a:spcAft>
              <a:buNone/>
              <a:defRPr sz="1200">
                <a:solidFill>
                  <a:srgbClr val="898989"/>
                </a:solidFill>
                <a:latin typeface="Tahoma"/>
                <a:ea typeface="Tahoma"/>
                <a:cs typeface="Tahoma"/>
                <a:sym typeface="Tahoma"/>
              </a:defRPr>
            </a:lvl5pPr>
            <a:lvl6pPr indent="0" lvl="5" marL="0" marR="0" algn="r">
              <a:spcBef>
                <a:spcPts val="0"/>
              </a:spcBef>
              <a:spcAft>
                <a:spcPts val="0"/>
              </a:spcAft>
              <a:buNone/>
              <a:defRPr sz="1200">
                <a:solidFill>
                  <a:srgbClr val="898989"/>
                </a:solidFill>
                <a:latin typeface="Tahoma"/>
                <a:ea typeface="Tahoma"/>
                <a:cs typeface="Tahoma"/>
                <a:sym typeface="Tahoma"/>
              </a:defRPr>
            </a:lvl6pPr>
            <a:lvl7pPr indent="0" lvl="6" marL="0" marR="0" algn="r">
              <a:spcBef>
                <a:spcPts val="0"/>
              </a:spcBef>
              <a:spcAft>
                <a:spcPts val="0"/>
              </a:spcAft>
              <a:buNone/>
              <a:defRPr sz="1200">
                <a:solidFill>
                  <a:srgbClr val="898989"/>
                </a:solidFill>
                <a:latin typeface="Tahoma"/>
                <a:ea typeface="Tahoma"/>
                <a:cs typeface="Tahoma"/>
                <a:sym typeface="Tahoma"/>
              </a:defRPr>
            </a:lvl7pPr>
            <a:lvl8pPr indent="0" lvl="7" marL="0" marR="0" algn="r">
              <a:spcBef>
                <a:spcPts val="0"/>
              </a:spcBef>
              <a:spcAft>
                <a:spcPts val="0"/>
              </a:spcAft>
              <a:buNone/>
              <a:defRPr sz="1200">
                <a:solidFill>
                  <a:srgbClr val="898989"/>
                </a:solidFill>
                <a:latin typeface="Tahoma"/>
                <a:ea typeface="Tahoma"/>
                <a:cs typeface="Tahoma"/>
                <a:sym typeface="Tahoma"/>
              </a:defRPr>
            </a:lvl8pPr>
            <a:lvl9pPr indent="0" lvl="8" marL="0" marR="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2" name="Google Shape;142;p36"/>
          <p:cNvSpPr/>
          <p:nvPr>
            <p:ph idx="2" type="pic"/>
          </p:nvPr>
        </p:nvSpPr>
        <p:spPr>
          <a:xfrm>
            <a:off x="5183188" y="987425"/>
            <a:ext cx="6172200" cy="4873625"/>
          </a:xfrm>
          <a:prstGeom prst="rect">
            <a:avLst/>
          </a:prstGeom>
          <a:noFill/>
          <a:ln>
            <a:noFill/>
          </a:ln>
        </p:spPr>
      </p:sp>
      <p:sp>
        <p:nvSpPr>
          <p:cNvPr id="143" name="Google Shape;143;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Tahoma"/>
                <a:ea typeface="Tahoma"/>
                <a:cs typeface="Tahoma"/>
                <a:sym typeface="Tahoma"/>
              </a:defRPr>
            </a:lvl1pPr>
            <a:lvl2pPr indent="0" lvl="1" marL="0" algn="r">
              <a:spcBef>
                <a:spcPts val="0"/>
              </a:spcBef>
              <a:spcAft>
                <a:spcPts val="0"/>
              </a:spcAft>
              <a:buNone/>
              <a:defRPr sz="1200">
                <a:solidFill>
                  <a:srgbClr val="898989"/>
                </a:solidFill>
                <a:latin typeface="Tahoma"/>
                <a:ea typeface="Tahoma"/>
                <a:cs typeface="Tahoma"/>
                <a:sym typeface="Tahoma"/>
              </a:defRPr>
            </a:lvl2pPr>
            <a:lvl3pPr indent="0" lvl="2" marL="0" algn="r">
              <a:spcBef>
                <a:spcPts val="0"/>
              </a:spcBef>
              <a:spcAft>
                <a:spcPts val="0"/>
              </a:spcAft>
              <a:buNone/>
              <a:defRPr sz="1200">
                <a:solidFill>
                  <a:srgbClr val="898989"/>
                </a:solidFill>
                <a:latin typeface="Tahoma"/>
                <a:ea typeface="Tahoma"/>
                <a:cs typeface="Tahoma"/>
                <a:sym typeface="Tahoma"/>
              </a:defRPr>
            </a:lvl3pPr>
            <a:lvl4pPr indent="0" lvl="3" marL="0" algn="r">
              <a:spcBef>
                <a:spcPts val="0"/>
              </a:spcBef>
              <a:spcAft>
                <a:spcPts val="0"/>
              </a:spcAft>
              <a:buNone/>
              <a:defRPr sz="1200">
                <a:solidFill>
                  <a:srgbClr val="898989"/>
                </a:solidFill>
                <a:latin typeface="Tahoma"/>
                <a:ea typeface="Tahoma"/>
                <a:cs typeface="Tahoma"/>
                <a:sym typeface="Tahoma"/>
              </a:defRPr>
            </a:lvl4pPr>
            <a:lvl5pPr indent="0" lvl="4" marL="0" algn="r">
              <a:spcBef>
                <a:spcPts val="0"/>
              </a:spcBef>
              <a:spcAft>
                <a:spcPts val="0"/>
              </a:spcAft>
              <a:buNone/>
              <a:defRPr sz="1200">
                <a:solidFill>
                  <a:srgbClr val="898989"/>
                </a:solidFill>
                <a:latin typeface="Tahoma"/>
                <a:ea typeface="Tahoma"/>
                <a:cs typeface="Tahoma"/>
                <a:sym typeface="Tahoma"/>
              </a:defRPr>
            </a:lvl5pPr>
            <a:lvl6pPr indent="0" lvl="5" marL="0" algn="r">
              <a:spcBef>
                <a:spcPts val="0"/>
              </a:spcBef>
              <a:spcAft>
                <a:spcPts val="0"/>
              </a:spcAft>
              <a:buNone/>
              <a:defRPr sz="1200">
                <a:solidFill>
                  <a:srgbClr val="898989"/>
                </a:solidFill>
                <a:latin typeface="Tahoma"/>
                <a:ea typeface="Tahoma"/>
                <a:cs typeface="Tahoma"/>
                <a:sym typeface="Tahoma"/>
              </a:defRPr>
            </a:lvl6pPr>
            <a:lvl7pPr indent="0" lvl="6" marL="0" algn="r">
              <a:spcBef>
                <a:spcPts val="0"/>
              </a:spcBef>
              <a:spcAft>
                <a:spcPts val="0"/>
              </a:spcAft>
              <a:buNone/>
              <a:defRPr sz="1200">
                <a:solidFill>
                  <a:srgbClr val="898989"/>
                </a:solidFill>
                <a:latin typeface="Tahoma"/>
                <a:ea typeface="Tahoma"/>
                <a:cs typeface="Tahoma"/>
                <a:sym typeface="Tahoma"/>
              </a:defRPr>
            </a:lvl7pPr>
            <a:lvl8pPr indent="0" lvl="7" marL="0" algn="r">
              <a:spcBef>
                <a:spcPts val="0"/>
              </a:spcBef>
              <a:spcAft>
                <a:spcPts val="0"/>
              </a:spcAft>
              <a:buNone/>
              <a:defRPr sz="1200">
                <a:solidFill>
                  <a:srgbClr val="898989"/>
                </a:solidFill>
                <a:latin typeface="Tahoma"/>
                <a:ea typeface="Tahoma"/>
                <a:cs typeface="Tahoma"/>
                <a:sym typeface="Tahoma"/>
              </a:defRPr>
            </a:lvl8pPr>
            <a:lvl9pPr indent="0" lvl="8" marL="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9" name="Google Shape;149;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Tahoma"/>
                <a:ea typeface="Tahoma"/>
                <a:cs typeface="Tahoma"/>
                <a:sym typeface="Tahoma"/>
              </a:defRPr>
            </a:lvl1pPr>
            <a:lvl2pPr indent="0" lvl="1" marL="0" algn="r">
              <a:spcBef>
                <a:spcPts val="0"/>
              </a:spcBef>
              <a:spcAft>
                <a:spcPts val="0"/>
              </a:spcAft>
              <a:buNone/>
              <a:defRPr sz="1200">
                <a:solidFill>
                  <a:srgbClr val="898989"/>
                </a:solidFill>
                <a:latin typeface="Tahoma"/>
                <a:ea typeface="Tahoma"/>
                <a:cs typeface="Tahoma"/>
                <a:sym typeface="Tahoma"/>
              </a:defRPr>
            </a:lvl2pPr>
            <a:lvl3pPr indent="0" lvl="2" marL="0" algn="r">
              <a:spcBef>
                <a:spcPts val="0"/>
              </a:spcBef>
              <a:spcAft>
                <a:spcPts val="0"/>
              </a:spcAft>
              <a:buNone/>
              <a:defRPr sz="1200">
                <a:solidFill>
                  <a:srgbClr val="898989"/>
                </a:solidFill>
                <a:latin typeface="Tahoma"/>
                <a:ea typeface="Tahoma"/>
                <a:cs typeface="Tahoma"/>
                <a:sym typeface="Tahoma"/>
              </a:defRPr>
            </a:lvl3pPr>
            <a:lvl4pPr indent="0" lvl="3" marL="0" algn="r">
              <a:spcBef>
                <a:spcPts val="0"/>
              </a:spcBef>
              <a:spcAft>
                <a:spcPts val="0"/>
              </a:spcAft>
              <a:buNone/>
              <a:defRPr sz="1200">
                <a:solidFill>
                  <a:srgbClr val="898989"/>
                </a:solidFill>
                <a:latin typeface="Tahoma"/>
                <a:ea typeface="Tahoma"/>
                <a:cs typeface="Tahoma"/>
                <a:sym typeface="Tahoma"/>
              </a:defRPr>
            </a:lvl4pPr>
            <a:lvl5pPr indent="0" lvl="4" marL="0" algn="r">
              <a:spcBef>
                <a:spcPts val="0"/>
              </a:spcBef>
              <a:spcAft>
                <a:spcPts val="0"/>
              </a:spcAft>
              <a:buNone/>
              <a:defRPr sz="1200">
                <a:solidFill>
                  <a:srgbClr val="898989"/>
                </a:solidFill>
                <a:latin typeface="Tahoma"/>
                <a:ea typeface="Tahoma"/>
                <a:cs typeface="Tahoma"/>
                <a:sym typeface="Tahoma"/>
              </a:defRPr>
            </a:lvl5pPr>
            <a:lvl6pPr indent="0" lvl="5" marL="0" algn="r">
              <a:spcBef>
                <a:spcPts val="0"/>
              </a:spcBef>
              <a:spcAft>
                <a:spcPts val="0"/>
              </a:spcAft>
              <a:buNone/>
              <a:defRPr sz="1200">
                <a:solidFill>
                  <a:srgbClr val="898989"/>
                </a:solidFill>
                <a:latin typeface="Tahoma"/>
                <a:ea typeface="Tahoma"/>
                <a:cs typeface="Tahoma"/>
                <a:sym typeface="Tahoma"/>
              </a:defRPr>
            </a:lvl6pPr>
            <a:lvl7pPr indent="0" lvl="6" marL="0" algn="r">
              <a:spcBef>
                <a:spcPts val="0"/>
              </a:spcBef>
              <a:spcAft>
                <a:spcPts val="0"/>
              </a:spcAft>
              <a:buNone/>
              <a:defRPr sz="1200">
                <a:solidFill>
                  <a:srgbClr val="898989"/>
                </a:solidFill>
                <a:latin typeface="Tahoma"/>
                <a:ea typeface="Tahoma"/>
                <a:cs typeface="Tahoma"/>
                <a:sym typeface="Tahoma"/>
              </a:defRPr>
            </a:lvl7pPr>
            <a:lvl8pPr indent="0" lvl="7" marL="0" algn="r">
              <a:spcBef>
                <a:spcPts val="0"/>
              </a:spcBef>
              <a:spcAft>
                <a:spcPts val="0"/>
              </a:spcAft>
              <a:buNone/>
              <a:defRPr sz="1200">
                <a:solidFill>
                  <a:srgbClr val="898989"/>
                </a:solidFill>
                <a:latin typeface="Tahoma"/>
                <a:ea typeface="Tahoma"/>
                <a:cs typeface="Tahoma"/>
                <a:sym typeface="Tahoma"/>
              </a:defRPr>
            </a:lvl8pPr>
            <a:lvl9pPr indent="0" lvl="8" marL="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5" name="Google Shape;155;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Tahoma"/>
                <a:ea typeface="Tahoma"/>
                <a:cs typeface="Tahoma"/>
                <a:sym typeface="Tahoma"/>
              </a:defRPr>
            </a:lvl1pPr>
            <a:lvl2pPr indent="0" lvl="1" marL="0" algn="r">
              <a:spcBef>
                <a:spcPts val="0"/>
              </a:spcBef>
              <a:spcAft>
                <a:spcPts val="0"/>
              </a:spcAft>
              <a:buNone/>
              <a:defRPr sz="1200">
                <a:solidFill>
                  <a:srgbClr val="898989"/>
                </a:solidFill>
                <a:latin typeface="Tahoma"/>
                <a:ea typeface="Tahoma"/>
                <a:cs typeface="Tahoma"/>
                <a:sym typeface="Tahoma"/>
              </a:defRPr>
            </a:lvl2pPr>
            <a:lvl3pPr indent="0" lvl="2" marL="0" algn="r">
              <a:spcBef>
                <a:spcPts val="0"/>
              </a:spcBef>
              <a:spcAft>
                <a:spcPts val="0"/>
              </a:spcAft>
              <a:buNone/>
              <a:defRPr sz="1200">
                <a:solidFill>
                  <a:srgbClr val="898989"/>
                </a:solidFill>
                <a:latin typeface="Tahoma"/>
                <a:ea typeface="Tahoma"/>
                <a:cs typeface="Tahoma"/>
                <a:sym typeface="Tahoma"/>
              </a:defRPr>
            </a:lvl3pPr>
            <a:lvl4pPr indent="0" lvl="3" marL="0" algn="r">
              <a:spcBef>
                <a:spcPts val="0"/>
              </a:spcBef>
              <a:spcAft>
                <a:spcPts val="0"/>
              </a:spcAft>
              <a:buNone/>
              <a:defRPr sz="1200">
                <a:solidFill>
                  <a:srgbClr val="898989"/>
                </a:solidFill>
                <a:latin typeface="Tahoma"/>
                <a:ea typeface="Tahoma"/>
                <a:cs typeface="Tahoma"/>
                <a:sym typeface="Tahoma"/>
              </a:defRPr>
            </a:lvl4pPr>
            <a:lvl5pPr indent="0" lvl="4" marL="0" algn="r">
              <a:spcBef>
                <a:spcPts val="0"/>
              </a:spcBef>
              <a:spcAft>
                <a:spcPts val="0"/>
              </a:spcAft>
              <a:buNone/>
              <a:defRPr sz="1200">
                <a:solidFill>
                  <a:srgbClr val="898989"/>
                </a:solidFill>
                <a:latin typeface="Tahoma"/>
                <a:ea typeface="Tahoma"/>
                <a:cs typeface="Tahoma"/>
                <a:sym typeface="Tahoma"/>
              </a:defRPr>
            </a:lvl5pPr>
            <a:lvl6pPr indent="0" lvl="5" marL="0" algn="r">
              <a:spcBef>
                <a:spcPts val="0"/>
              </a:spcBef>
              <a:spcAft>
                <a:spcPts val="0"/>
              </a:spcAft>
              <a:buNone/>
              <a:defRPr sz="1200">
                <a:solidFill>
                  <a:srgbClr val="898989"/>
                </a:solidFill>
                <a:latin typeface="Tahoma"/>
                <a:ea typeface="Tahoma"/>
                <a:cs typeface="Tahoma"/>
                <a:sym typeface="Tahoma"/>
              </a:defRPr>
            </a:lvl6pPr>
            <a:lvl7pPr indent="0" lvl="6" marL="0" algn="r">
              <a:spcBef>
                <a:spcPts val="0"/>
              </a:spcBef>
              <a:spcAft>
                <a:spcPts val="0"/>
              </a:spcAft>
              <a:buNone/>
              <a:defRPr sz="1200">
                <a:solidFill>
                  <a:srgbClr val="898989"/>
                </a:solidFill>
                <a:latin typeface="Tahoma"/>
                <a:ea typeface="Tahoma"/>
                <a:cs typeface="Tahoma"/>
                <a:sym typeface="Tahoma"/>
              </a:defRPr>
            </a:lvl7pPr>
            <a:lvl8pPr indent="0" lvl="7" marL="0" algn="r">
              <a:spcBef>
                <a:spcPts val="0"/>
              </a:spcBef>
              <a:spcAft>
                <a:spcPts val="0"/>
              </a:spcAft>
              <a:buNone/>
              <a:defRPr sz="1200">
                <a:solidFill>
                  <a:srgbClr val="898989"/>
                </a:solidFill>
                <a:latin typeface="Tahoma"/>
                <a:ea typeface="Tahoma"/>
                <a:cs typeface="Tahoma"/>
                <a:sym typeface="Tahoma"/>
              </a:defRPr>
            </a:lvl8pPr>
            <a:lvl9pPr indent="0" lvl="8" marL="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59" name="Shape 159"/>
        <p:cNvGrpSpPr/>
        <p:nvPr/>
      </p:nvGrpSpPr>
      <p:grpSpPr>
        <a:xfrm>
          <a:off x="0" y="0"/>
          <a:ext cx="0" cy="0"/>
          <a:chOff x="0" y="0"/>
          <a:chExt cx="0" cy="0"/>
        </a:xfrm>
      </p:grpSpPr>
      <p:sp>
        <p:nvSpPr>
          <p:cNvPr id="160" name="Google Shape;160;p39"/>
          <p:cNvSpPr txBox="1"/>
          <p:nvPr>
            <p:ph idx="1" type="body"/>
          </p:nvPr>
        </p:nvSpPr>
        <p:spPr>
          <a:xfrm>
            <a:off x="609600" y="274639"/>
            <a:ext cx="10972800" cy="58515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200">
                <a:solidFill>
                  <a:srgbClr val="898989"/>
                </a:solidFill>
                <a:latin typeface="Tahoma"/>
                <a:ea typeface="Tahoma"/>
                <a:cs typeface="Tahoma"/>
                <a:sym typeface="Tahoma"/>
              </a:defRPr>
            </a:lvl1pPr>
            <a:lvl2pPr indent="0" lvl="1" marL="0" algn="r">
              <a:spcBef>
                <a:spcPts val="0"/>
              </a:spcBef>
              <a:spcAft>
                <a:spcPts val="0"/>
              </a:spcAft>
              <a:buNone/>
              <a:defRPr sz="1200">
                <a:solidFill>
                  <a:srgbClr val="898989"/>
                </a:solidFill>
                <a:latin typeface="Tahoma"/>
                <a:ea typeface="Tahoma"/>
                <a:cs typeface="Tahoma"/>
                <a:sym typeface="Tahoma"/>
              </a:defRPr>
            </a:lvl2pPr>
            <a:lvl3pPr indent="0" lvl="2" marL="0" algn="r">
              <a:spcBef>
                <a:spcPts val="0"/>
              </a:spcBef>
              <a:spcAft>
                <a:spcPts val="0"/>
              </a:spcAft>
              <a:buNone/>
              <a:defRPr sz="1200">
                <a:solidFill>
                  <a:srgbClr val="898989"/>
                </a:solidFill>
                <a:latin typeface="Tahoma"/>
                <a:ea typeface="Tahoma"/>
                <a:cs typeface="Tahoma"/>
                <a:sym typeface="Tahoma"/>
              </a:defRPr>
            </a:lvl3pPr>
            <a:lvl4pPr indent="0" lvl="3" marL="0" algn="r">
              <a:spcBef>
                <a:spcPts val="0"/>
              </a:spcBef>
              <a:spcAft>
                <a:spcPts val="0"/>
              </a:spcAft>
              <a:buNone/>
              <a:defRPr sz="1200">
                <a:solidFill>
                  <a:srgbClr val="898989"/>
                </a:solidFill>
                <a:latin typeface="Tahoma"/>
                <a:ea typeface="Tahoma"/>
                <a:cs typeface="Tahoma"/>
                <a:sym typeface="Tahoma"/>
              </a:defRPr>
            </a:lvl4pPr>
            <a:lvl5pPr indent="0" lvl="4" marL="0" algn="r">
              <a:spcBef>
                <a:spcPts val="0"/>
              </a:spcBef>
              <a:spcAft>
                <a:spcPts val="0"/>
              </a:spcAft>
              <a:buNone/>
              <a:defRPr sz="1200">
                <a:solidFill>
                  <a:srgbClr val="898989"/>
                </a:solidFill>
                <a:latin typeface="Tahoma"/>
                <a:ea typeface="Tahoma"/>
                <a:cs typeface="Tahoma"/>
                <a:sym typeface="Tahoma"/>
              </a:defRPr>
            </a:lvl5pPr>
            <a:lvl6pPr indent="0" lvl="5" marL="0" algn="r">
              <a:spcBef>
                <a:spcPts val="0"/>
              </a:spcBef>
              <a:spcAft>
                <a:spcPts val="0"/>
              </a:spcAft>
              <a:buNone/>
              <a:defRPr sz="1200">
                <a:solidFill>
                  <a:srgbClr val="898989"/>
                </a:solidFill>
                <a:latin typeface="Tahoma"/>
                <a:ea typeface="Tahoma"/>
                <a:cs typeface="Tahoma"/>
                <a:sym typeface="Tahoma"/>
              </a:defRPr>
            </a:lvl6pPr>
            <a:lvl7pPr indent="0" lvl="6" marL="0" algn="r">
              <a:spcBef>
                <a:spcPts val="0"/>
              </a:spcBef>
              <a:spcAft>
                <a:spcPts val="0"/>
              </a:spcAft>
              <a:buNone/>
              <a:defRPr sz="1200">
                <a:solidFill>
                  <a:srgbClr val="898989"/>
                </a:solidFill>
                <a:latin typeface="Tahoma"/>
                <a:ea typeface="Tahoma"/>
                <a:cs typeface="Tahoma"/>
                <a:sym typeface="Tahoma"/>
              </a:defRPr>
            </a:lvl7pPr>
            <a:lvl8pPr indent="0" lvl="7" marL="0" algn="r">
              <a:spcBef>
                <a:spcPts val="0"/>
              </a:spcBef>
              <a:spcAft>
                <a:spcPts val="0"/>
              </a:spcAft>
              <a:buNone/>
              <a:defRPr sz="1200">
                <a:solidFill>
                  <a:srgbClr val="898989"/>
                </a:solidFill>
                <a:latin typeface="Tahoma"/>
                <a:ea typeface="Tahoma"/>
                <a:cs typeface="Tahoma"/>
                <a:sym typeface="Tahoma"/>
              </a:defRPr>
            </a:lvl8pPr>
            <a:lvl9pPr indent="0" lvl="8" marL="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blinds/>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ống" type="blank">
  <p:cSld name="BLANK">
    <p:spTree>
      <p:nvGrpSpPr>
        <p:cNvPr id="27" name="Shape 27"/>
        <p:cNvGrpSpPr/>
        <p:nvPr/>
      </p:nvGrpSpPr>
      <p:grpSpPr>
        <a:xfrm>
          <a:off x="0" y="0"/>
          <a:ext cx="0" cy="0"/>
          <a:chOff x="0" y="0"/>
          <a:chExt cx="0" cy="0"/>
        </a:xfrm>
      </p:grpSpPr>
      <p:sp>
        <p:nvSpPr>
          <p:cNvPr id="28" name="Google Shape;28;p20"/>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0"/>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0"/>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ahoma"/>
                <a:ea typeface="Tahoma"/>
                <a:cs typeface="Tahoma"/>
                <a:sym typeface="Tahoma"/>
              </a:defRPr>
            </a:lvl1pPr>
            <a:lvl2pPr indent="0" lvl="1" marL="0" marR="0" algn="r">
              <a:spcBef>
                <a:spcPts val="0"/>
              </a:spcBef>
              <a:spcAft>
                <a:spcPts val="0"/>
              </a:spcAft>
              <a:buNone/>
              <a:defRPr sz="1200">
                <a:solidFill>
                  <a:srgbClr val="898989"/>
                </a:solidFill>
                <a:latin typeface="Tahoma"/>
                <a:ea typeface="Tahoma"/>
                <a:cs typeface="Tahoma"/>
                <a:sym typeface="Tahoma"/>
              </a:defRPr>
            </a:lvl2pPr>
            <a:lvl3pPr indent="0" lvl="2" marL="0" marR="0" algn="r">
              <a:spcBef>
                <a:spcPts val="0"/>
              </a:spcBef>
              <a:spcAft>
                <a:spcPts val="0"/>
              </a:spcAft>
              <a:buNone/>
              <a:defRPr sz="1200">
                <a:solidFill>
                  <a:srgbClr val="898989"/>
                </a:solidFill>
                <a:latin typeface="Tahoma"/>
                <a:ea typeface="Tahoma"/>
                <a:cs typeface="Tahoma"/>
                <a:sym typeface="Tahoma"/>
              </a:defRPr>
            </a:lvl3pPr>
            <a:lvl4pPr indent="0" lvl="3" marL="0" marR="0" algn="r">
              <a:spcBef>
                <a:spcPts val="0"/>
              </a:spcBef>
              <a:spcAft>
                <a:spcPts val="0"/>
              </a:spcAft>
              <a:buNone/>
              <a:defRPr sz="1200">
                <a:solidFill>
                  <a:srgbClr val="898989"/>
                </a:solidFill>
                <a:latin typeface="Tahoma"/>
                <a:ea typeface="Tahoma"/>
                <a:cs typeface="Tahoma"/>
                <a:sym typeface="Tahoma"/>
              </a:defRPr>
            </a:lvl4pPr>
            <a:lvl5pPr indent="0" lvl="4" marL="0" marR="0" algn="r">
              <a:spcBef>
                <a:spcPts val="0"/>
              </a:spcBef>
              <a:spcAft>
                <a:spcPts val="0"/>
              </a:spcAft>
              <a:buNone/>
              <a:defRPr sz="1200">
                <a:solidFill>
                  <a:srgbClr val="898989"/>
                </a:solidFill>
                <a:latin typeface="Tahoma"/>
                <a:ea typeface="Tahoma"/>
                <a:cs typeface="Tahoma"/>
                <a:sym typeface="Tahoma"/>
              </a:defRPr>
            </a:lvl5pPr>
            <a:lvl6pPr indent="0" lvl="5" marL="0" marR="0" algn="r">
              <a:spcBef>
                <a:spcPts val="0"/>
              </a:spcBef>
              <a:spcAft>
                <a:spcPts val="0"/>
              </a:spcAft>
              <a:buNone/>
              <a:defRPr sz="1200">
                <a:solidFill>
                  <a:srgbClr val="898989"/>
                </a:solidFill>
                <a:latin typeface="Tahoma"/>
                <a:ea typeface="Tahoma"/>
                <a:cs typeface="Tahoma"/>
                <a:sym typeface="Tahoma"/>
              </a:defRPr>
            </a:lvl6pPr>
            <a:lvl7pPr indent="0" lvl="6" marL="0" marR="0" algn="r">
              <a:spcBef>
                <a:spcPts val="0"/>
              </a:spcBef>
              <a:spcAft>
                <a:spcPts val="0"/>
              </a:spcAft>
              <a:buNone/>
              <a:defRPr sz="1200">
                <a:solidFill>
                  <a:srgbClr val="898989"/>
                </a:solidFill>
                <a:latin typeface="Tahoma"/>
                <a:ea typeface="Tahoma"/>
                <a:cs typeface="Tahoma"/>
                <a:sym typeface="Tahoma"/>
              </a:defRPr>
            </a:lvl7pPr>
            <a:lvl8pPr indent="0" lvl="7" marL="0" marR="0" algn="r">
              <a:spcBef>
                <a:spcPts val="0"/>
              </a:spcBef>
              <a:spcAft>
                <a:spcPts val="0"/>
              </a:spcAft>
              <a:buNone/>
              <a:defRPr sz="1200">
                <a:solidFill>
                  <a:srgbClr val="898989"/>
                </a:solidFill>
                <a:latin typeface="Tahoma"/>
                <a:ea typeface="Tahoma"/>
                <a:cs typeface="Tahoma"/>
                <a:sym typeface="Tahoma"/>
              </a:defRPr>
            </a:lvl8pPr>
            <a:lvl9pPr indent="0" lvl="8" marL="0" marR="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Đầu trang của Phần"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2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ahoma"/>
                <a:ea typeface="Tahoma"/>
                <a:cs typeface="Tahoma"/>
                <a:sym typeface="Tahoma"/>
              </a:defRPr>
            </a:lvl1pPr>
            <a:lvl2pPr indent="0" lvl="1" marL="0" marR="0" algn="r">
              <a:spcBef>
                <a:spcPts val="0"/>
              </a:spcBef>
              <a:spcAft>
                <a:spcPts val="0"/>
              </a:spcAft>
              <a:buNone/>
              <a:defRPr sz="1200">
                <a:solidFill>
                  <a:srgbClr val="898989"/>
                </a:solidFill>
                <a:latin typeface="Tahoma"/>
                <a:ea typeface="Tahoma"/>
                <a:cs typeface="Tahoma"/>
                <a:sym typeface="Tahoma"/>
              </a:defRPr>
            </a:lvl2pPr>
            <a:lvl3pPr indent="0" lvl="2" marL="0" marR="0" algn="r">
              <a:spcBef>
                <a:spcPts val="0"/>
              </a:spcBef>
              <a:spcAft>
                <a:spcPts val="0"/>
              </a:spcAft>
              <a:buNone/>
              <a:defRPr sz="1200">
                <a:solidFill>
                  <a:srgbClr val="898989"/>
                </a:solidFill>
                <a:latin typeface="Tahoma"/>
                <a:ea typeface="Tahoma"/>
                <a:cs typeface="Tahoma"/>
                <a:sym typeface="Tahoma"/>
              </a:defRPr>
            </a:lvl3pPr>
            <a:lvl4pPr indent="0" lvl="3" marL="0" marR="0" algn="r">
              <a:spcBef>
                <a:spcPts val="0"/>
              </a:spcBef>
              <a:spcAft>
                <a:spcPts val="0"/>
              </a:spcAft>
              <a:buNone/>
              <a:defRPr sz="1200">
                <a:solidFill>
                  <a:srgbClr val="898989"/>
                </a:solidFill>
                <a:latin typeface="Tahoma"/>
                <a:ea typeface="Tahoma"/>
                <a:cs typeface="Tahoma"/>
                <a:sym typeface="Tahoma"/>
              </a:defRPr>
            </a:lvl4pPr>
            <a:lvl5pPr indent="0" lvl="4" marL="0" marR="0" algn="r">
              <a:spcBef>
                <a:spcPts val="0"/>
              </a:spcBef>
              <a:spcAft>
                <a:spcPts val="0"/>
              </a:spcAft>
              <a:buNone/>
              <a:defRPr sz="1200">
                <a:solidFill>
                  <a:srgbClr val="898989"/>
                </a:solidFill>
                <a:latin typeface="Tahoma"/>
                <a:ea typeface="Tahoma"/>
                <a:cs typeface="Tahoma"/>
                <a:sym typeface="Tahoma"/>
              </a:defRPr>
            </a:lvl5pPr>
            <a:lvl6pPr indent="0" lvl="5" marL="0" marR="0" algn="r">
              <a:spcBef>
                <a:spcPts val="0"/>
              </a:spcBef>
              <a:spcAft>
                <a:spcPts val="0"/>
              </a:spcAft>
              <a:buNone/>
              <a:defRPr sz="1200">
                <a:solidFill>
                  <a:srgbClr val="898989"/>
                </a:solidFill>
                <a:latin typeface="Tahoma"/>
                <a:ea typeface="Tahoma"/>
                <a:cs typeface="Tahoma"/>
                <a:sym typeface="Tahoma"/>
              </a:defRPr>
            </a:lvl6pPr>
            <a:lvl7pPr indent="0" lvl="6" marL="0" marR="0" algn="r">
              <a:spcBef>
                <a:spcPts val="0"/>
              </a:spcBef>
              <a:spcAft>
                <a:spcPts val="0"/>
              </a:spcAft>
              <a:buNone/>
              <a:defRPr sz="1200">
                <a:solidFill>
                  <a:srgbClr val="898989"/>
                </a:solidFill>
                <a:latin typeface="Tahoma"/>
                <a:ea typeface="Tahoma"/>
                <a:cs typeface="Tahoma"/>
                <a:sym typeface="Tahoma"/>
              </a:defRPr>
            </a:lvl7pPr>
            <a:lvl8pPr indent="0" lvl="7" marL="0" marR="0" algn="r">
              <a:spcBef>
                <a:spcPts val="0"/>
              </a:spcBef>
              <a:spcAft>
                <a:spcPts val="0"/>
              </a:spcAft>
              <a:buNone/>
              <a:defRPr sz="1200">
                <a:solidFill>
                  <a:srgbClr val="898989"/>
                </a:solidFill>
                <a:latin typeface="Tahoma"/>
                <a:ea typeface="Tahoma"/>
                <a:cs typeface="Tahoma"/>
                <a:sym typeface="Tahoma"/>
              </a:defRPr>
            </a:lvl8pPr>
            <a:lvl9pPr indent="0" lvl="8" marL="0" marR="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i Nội dung" type="twoObj">
  <p:cSld name="TWO_OBJECTS">
    <p:spTree>
      <p:nvGrpSpPr>
        <p:cNvPr id="37" name="Shape 37"/>
        <p:cNvGrpSpPr/>
        <p:nvPr/>
      </p:nvGrpSpPr>
      <p:grpSpPr>
        <a:xfrm>
          <a:off x="0" y="0"/>
          <a:ext cx="0" cy="0"/>
          <a:chOff x="0" y="0"/>
          <a:chExt cx="0" cy="0"/>
        </a:xfrm>
      </p:grpSpPr>
      <p:sp>
        <p:nvSpPr>
          <p:cNvPr id="38" name="Google Shape;38;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2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ahoma"/>
                <a:ea typeface="Tahoma"/>
                <a:cs typeface="Tahoma"/>
                <a:sym typeface="Tahoma"/>
              </a:defRPr>
            </a:lvl1pPr>
            <a:lvl2pPr indent="0" lvl="1" marL="0" marR="0" algn="r">
              <a:spcBef>
                <a:spcPts val="0"/>
              </a:spcBef>
              <a:spcAft>
                <a:spcPts val="0"/>
              </a:spcAft>
              <a:buNone/>
              <a:defRPr sz="1200">
                <a:solidFill>
                  <a:srgbClr val="898989"/>
                </a:solidFill>
                <a:latin typeface="Tahoma"/>
                <a:ea typeface="Tahoma"/>
                <a:cs typeface="Tahoma"/>
                <a:sym typeface="Tahoma"/>
              </a:defRPr>
            </a:lvl2pPr>
            <a:lvl3pPr indent="0" lvl="2" marL="0" marR="0" algn="r">
              <a:spcBef>
                <a:spcPts val="0"/>
              </a:spcBef>
              <a:spcAft>
                <a:spcPts val="0"/>
              </a:spcAft>
              <a:buNone/>
              <a:defRPr sz="1200">
                <a:solidFill>
                  <a:srgbClr val="898989"/>
                </a:solidFill>
                <a:latin typeface="Tahoma"/>
                <a:ea typeface="Tahoma"/>
                <a:cs typeface="Tahoma"/>
                <a:sym typeface="Tahoma"/>
              </a:defRPr>
            </a:lvl3pPr>
            <a:lvl4pPr indent="0" lvl="3" marL="0" marR="0" algn="r">
              <a:spcBef>
                <a:spcPts val="0"/>
              </a:spcBef>
              <a:spcAft>
                <a:spcPts val="0"/>
              </a:spcAft>
              <a:buNone/>
              <a:defRPr sz="1200">
                <a:solidFill>
                  <a:srgbClr val="898989"/>
                </a:solidFill>
                <a:latin typeface="Tahoma"/>
                <a:ea typeface="Tahoma"/>
                <a:cs typeface="Tahoma"/>
                <a:sym typeface="Tahoma"/>
              </a:defRPr>
            </a:lvl4pPr>
            <a:lvl5pPr indent="0" lvl="4" marL="0" marR="0" algn="r">
              <a:spcBef>
                <a:spcPts val="0"/>
              </a:spcBef>
              <a:spcAft>
                <a:spcPts val="0"/>
              </a:spcAft>
              <a:buNone/>
              <a:defRPr sz="1200">
                <a:solidFill>
                  <a:srgbClr val="898989"/>
                </a:solidFill>
                <a:latin typeface="Tahoma"/>
                <a:ea typeface="Tahoma"/>
                <a:cs typeface="Tahoma"/>
                <a:sym typeface="Tahoma"/>
              </a:defRPr>
            </a:lvl5pPr>
            <a:lvl6pPr indent="0" lvl="5" marL="0" marR="0" algn="r">
              <a:spcBef>
                <a:spcPts val="0"/>
              </a:spcBef>
              <a:spcAft>
                <a:spcPts val="0"/>
              </a:spcAft>
              <a:buNone/>
              <a:defRPr sz="1200">
                <a:solidFill>
                  <a:srgbClr val="898989"/>
                </a:solidFill>
                <a:latin typeface="Tahoma"/>
                <a:ea typeface="Tahoma"/>
                <a:cs typeface="Tahoma"/>
                <a:sym typeface="Tahoma"/>
              </a:defRPr>
            </a:lvl6pPr>
            <a:lvl7pPr indent="0" lvl="6" marL="0" marR="0" algn="r">
              <a:spcBef>
                <a:spcPts val="0"/>
              </a:spcBef>
              <a:spcAft>
                <a:spcPts val="0"/>
              </a:spcAft>
              <a:buNone/>
              <a:defRPr sz="1200">
                <a:solidFill>
                  <a:srgbClr val="898989"/>
                </a:solidFill>
                <a:latin typeface="Tahoma"/>
                <a:ea typeface="Tahoma"/>
                <a:cs typeface="Tahoma"/>
                <a:sym typeface="Tahoma"/>
              </a:defRPr>
            </a:lvl7pPr>
            <a:lvl8pPr indent="0" lvl="7" marL="0" marR="0" algn="r">
              <a:spcBef>
                <a:spcPts val="0"/>
              </a:spcBef>
              <a:spcAft>
                <a:spcPts val="0"/>
              </a:spcAft>
              <a:buNone/>
              <a:defRPr sz="1200">
                <a:solidFill>
                  <a:srgbClr val="898989"/>
                </a:solidFill>
                <a:latin typeface="Tahoma"/>
                <a:ea typeface="Tahoma"/>
                <a:cs typeface="Tahoma"/>
                <a:sym typeface="Tahoma"/>
              </a:defRPr>
            </a:lvl8pPr>
            <a:lvl9pPr indent="0" lvl="8" marL="0" marR="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ép so sánh" type="twoTxTwoObj">
  <p:cSld name="TWO_OBJECTS_WITH_TEXT">
    <p:spTree>
      <p:nvGrpSpPr>
        <p:cNvPr id="44" name="Shape 44"/>
        <p:cNvGrpSpPr/>
        <p:nvPr/>
      </p:nvGrpSpPr>
      <p:grpSpPr>
        <a:xfrm>
          <a:off x="0" y="0"/>
          <a:ext cx="0" cy="0"/>
          <a:chOff x="0" y="0"/>
          <a:chExt cx="0" cy="0"/>
        </a:xfrm>
      </p:grpSpPr>
      <p:sp>
        <p:nvSpPr>
          <p:cNvPr id="45" name="Google Shape;45;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6" name="Google Shape;46;p2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3"/>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ahoma"/>
                <a:ea typeface="Tahoma"/>
                <a:cs typeface="Tahoma"/>
                <a:sym typeface="Tahoma"/>
              </a:defRPr>
            </a:lvl1pPr>
            <a:lvl2pPr indent="0" lvl="1" marL="0" marR="0" algn="r">
              <a:spcBef>
                <a:spcPts val="0"/>
              </a:spcBef>
              <a:spcAft>
                <a:spcPts val="0"/>
              </a:spcAft>
              <a:buNone/>
              <a:defRPr sz="1200">
                <a:solidFill>
                  <a:srgbClr val="898989"/>
                </a:solidFill>
                <a:latin typeface="Tahoma"/>
                <a:ea typeface="Tahoma"/>
                <a:cs typeface="Tahoma"/>
                <a:sym typeface="Tahoma"/>
              </a:defRPr>
            </a:lvl2pPr>
            <a:lvl3pPr indent="0" lvl="2" marL="0" marR="0" algn="r">
              <a:spcBef>
                <a:spcPts val="0"/>
              </a:spcBef>
              <a:spcAft>
                <a:spcPts val="0"/>
              </a:spcAft>
              <a:buNone/>
              <a:defRPr sz="1200">
                <a:solidFill>
                  <a:srgbClr val="898989"/>
                </a:solidFill>
                <a:latin typeface="Tahoma"/>
                <a:ea typeface="Tahoma"/>
                <a:cs typeface="Tahoma"/>
                <a:sym typeface="Tahoma"/>
              </a:defRPr>
            </a:lvl3pPr>
            <a:lvl4pPr indent="0" lvl="3" marL="0" marR="0" algn="r">
              <a:spcBef>
                <a:spcPts val="0"/>
              </a:spcBef>
              <a:spcAft>
                <a:spcPts val="0"/>
              </a:spcAft>
              <a:buNone/>
              <a:defRPr sz="1200">
                <a:solidFill>
                  <a:srgbClr val="898989"/>
                </a:solidFill>
                <a:latin typeface="Tahoma"/>
                <a:ea typeface="Tahoma"/>
                <a:cs typeface="Tahoma"/>
                <a:sym typeface="Tahoma"/>
              </a:defRPr>
            </a:lvl4pPr>
            <a:lvl5pPr indent="0" lvl="4" marL="0" marR="0" algn="r">
              <a:spcBef>
                <a:spcPts val="0"/>
              </a:spcBef>
              <a:spcAft>
                <a:spcPts val="0"/>
              </a:spcAft>
              <a:buNone/>
              <a:defRPr sz="1200">
                <a:solidFill>
                  <a:srgbClr val="898989"/>
                </a:solidFill>
                <a:latin typeface="Tahoma"/>
                <a:ea typeface="Tahoma"/>
                <a:cs typeface="Tahoma"/>
                <a:sym typeface="Tahoma"/>
              </a:defRPr>
            </a:lvl5pPr>
            <a:lvl6pPr indent="0" lvl="5" marL="0" marR="0" algn="r">
              <a:spcBef>
                <a:spcPts val="0"/>
              </a:spcBef>
              <a:spcAft>
                <a:spcPts val="0"/>
              </a:spcAft>
              <a:buNone/>
              <a:defRPr sz="1200">
                <a:solidFill>
                  <a:srgbClr val="898989"/>
                </a:solidFill>
                <a:latin typeface="Tahoma"/>
                <a:ea typeface="Tahoma"/>
                <a:cs typeface="Tahoma"/>
                <a:sym typeface="Tahoma"/>
              </a:defRPr>
            </a:lvl6pPr>
            <a:lvl7pPr indent="0" lvl="6" marL="0" marR="0" algn="r">
              <a:spcBef>
                <a:spcPts val="0"/>
              </a:spcBef>
              <a:spcAft>
                <a:spcPts val="0"/>
              </a:spcAft>
              <a:buNone/>
              <a:defRPr sz="1200">
                <a:solidFill>
                  <a:srgbClr val="898989"/>
                </a:solidFill>
                <a:latin typeface="Tahoma"/>
                <a:ea typeface="Tahoma"/>
                <a:cs typeface="Tahoma"/>
                <a:sym typeface="Tahoma"/>
              </a:defRPr>
            </a:lvl7pPr>
            <a:lvl8pPr indent="0" lvl="7" marL="0" marR="0" algn="r">
              <a:spcBef>
                <a:spcPts val="0"/>
              </a:spcBef>
              <a:spcAft>
                <a:spcPts val="0"/>
              </a:spcAft>
              <a:buNone/>
              <a:defRPr sz="1200">
                <a:solidFill>
                  <a:srgbClr val="898989"/>
                </a:solidFill>
                <a:latin typeface="Tahoma"/>
                <a:ea typeface="Tahoma"/>
                <a:cs typeface="Tahoma"/>
                <a:sym typeface="Tahoma"/>
              </a:defRPr>
            </a:lvl8pPr>
            <a:lvl9pPr indent="0" lvl="8" marL="0" marR="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ỉ Tiêu đề" type="titleOnly">
  <p:cSld name="TITLE_ONLY">
    <p:spTree>
      <p:nvGrpSpPr>
        <p:cNvPr id="53" name="Shape 53"/>
        <p:cNvGrpSpPr/>
        <p:nvPr/>
      </p:nvGrpSpPr>
      <p:grpSpPr>
        <a:xfrm>
          <a:off x="0" y="0"/>
          <a:ext cx="0" cy="0"/>
          <a:chOff x="0" y="0"/>
          <a:chExt cx="0" cy="0"/>
        </a:xfrm>
      </p:grpSpPr>
      <p:sp>
        <p:nvSpPr>
          <p:cNvPr id="54" name="Google Shape;54;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5" name="Google Shape;55;p2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ahoma"/>
                <a:ea typeface="Tahoma"/>
                <a:cs typeface="Tahoma"/>
                <a:sym typeface="Tahoma"/>
              </a:defRPr>
            </a:lvl1pPr>
            <a:lvl2pPr indent="0" lvl="1" marL="0" marR="0" algn="r">
              <a:spcBef>
                <a:spcPts val="0"/>
              </a:spcBef>
              <a:spcAft>
                <a:spcPts val="0"/>
              </a:spcAft>
              <a:buNone/>
              <a:defRPr sz="1200">
                <a:solidFill>
                  <a:srgbClr val="898989"/>
                </a:solidFill>
                <a:latin typeface="Tahoma"/>
                <a:ea typeface="Tahoma"/>
                <a:cs typeface="Tahoma"/>
                <a:sym typeface="Tahoma"/>
              </a:defRPr>
            </a:lvl2pPr>
            <a:lvl3pPr indent="0" lvl="2" marL="0" marR="0" algn="r">
              <a:spcBef>
                <a:spcPts val="0"/>
              </a:spcBef>
              <a:spcAft>
                <a:spcPts val="0"/>
              </a:spcAft>
              <a:buNone/>
              <a:defRPr sz="1200">
                <a:solidFill>
                  <a:srgbClr val="898989"/>
                </a:solidFill>
                <a:latin typeface="Tahoma"/>
                <a:ea typeface="Tahoma"/>
                <a:cs typeface="Tahoma"/>
                <a:sym typeface="Tahoma"/>
              </a:defRPr>
            </a:lvl3pPr>
            <a:lvl4pPr indent="0" lvl="3" marL="0" marR="0" algn="r">
              <a:spcBef>
                <a:spcPts val="0"/>
              </a:spcBef>
              <a:spcAft>
                <a:spcPts val="0"/>
              </a:spcAft>
              <a:buNone/>
              <a:defRPr sz="1200">
                <a:solidFill>
                  <a:srgbClr val="898989"/>
                </a:solidFill>
                <a:latin typeface="Tahoma"/>
                <a:ea typeface="Tahoma"/>
                <a:cs typeface="Tahoma"/>
                <a:sym typeface="Tahoma"/>
              </a:defRPr>
            </a:lvl4pPr>
            <a:lvl5pPr indent="0" lvl="4" marL="0" marR="0" algn="r">
              <a:spcBef>
                <a:spcPts val="0"/>
              </a:spcBef>
              <a:spcAft>
                <a:spcPts val="0"/>
              </a:spcAft>
              <a:buNone/>
              <a:defRPr sz="1200">
                <a:solidFill>
                  <a:srgbClr val="898989"/>
                </a:solidFill>
                <a:latin typeface="Tahoma"/>
                <a:ea typeface="Tahoma"/>
                <a:cs typeface="Tahoma"/>
                <a:sym typeface="Tahoma"/>
              </a:defRPr>
            </a:lvl5pPr>
            <a:lvl6pPr indent="0" lvl="5" marL="0" marR="0" algn="r">
              <a:spcBef>
                <a:spcPts val="0"/>
              </a:spcBef>
              <a:spcAft>
                <a:spcPts val="0"/>
              </a:spcAft>
              <a:buNone/>
              <a:defRPr sz="1200">
                <a:solidFill>
                  <a:srgbClr val="898989"/>
                </a:solidFill>
                <a:latin typeface="Tahoma"/>
                <a:ea typeface="Tahoma"/>
                <a:cs typeface="Tahoma"/>
                <a:sym typeface="Tahoma"/>
              </a:defRPr>
            </a:lvl6pPr>
            <a:lvl7pPr indent="0" lvl="6" marL="0" marR="0" algn="r">
              <a:spcBef>
                <a:spcPts val="0"/>
              </a:spcBef>
              <a:spcAft>
                <a:spcPts val="0"/>
              </a:spcAft>
              <a:buNone/>
              <a:defRPr sz="1200">
                <a:solidFill>
                  <a:srgbClr val="898989"/>
                </a:solidFill>
                <a:latin typeface="Tahoma"/>
                <a:ea typeface="Tahoma"/>
                <a:cs typeface="Tahoma"/>
                <a:sym typeface="Tahoma"/>
              </a:defRPr>
            </a:lvl7pPr>
            <a:lvl8pPr indent="0" lvl="7" marL="0" marR="0" algn="r">
              <a:spcBef>
                <a:spcPts val="0"/>
              </a:spcBef>
              <a:spcAft>
                <a:spcPts val="0"/>
              </a:spcAft>
              <a:buNone/>
              <a:defRPr sz="1200">
                <a:solidFill>
                  <a:srgbClr val="898989"/>
                </a:solidFill>
                <a:latin typeface="Tahoma"/>
                <a:ea typeface="Tahoma"/>
                <a:cs typeface="Tahoma"/>
                <a:sym typeface="Tahoma"/>
              </a:defRPr>
            </a:lvl8pPr>
            <a:lvl9pPr indent="0" lvl="8" marL="0" marR="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ội dung với Phụ đề" type="objTx">
  <p:cSld name="OBJECT_WITH_CAPTION_TEXT">
    <p:spTree>
      <p:nvGrpSpPr>
        <p:cNvPr id="58" name="Shape 58"/>
        <p:cNvGrpSpPr/>
        <p:nvPr/>
      </p:nvGrpSpPr>
      <p:grpSpPr>
        <a:xfrm>
          <a:off x="0" y="0"/>
          <a:ext cx="0" cy="0"/>
          <a:chOff x="0" y="0"/>
          <a:chExt cx="0" cy="0"/>
        </a:xfrm>
      </p:grpSpPr>
      <p:sp>
        <p:nvSpPr>
          <p:cNvPr id="59" name="Google Shape;59;p25"/>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25"/>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5"/>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ahoma"/>
                <a:ea typeface="Tahoma"/>
                <a:cs typeface="Tahoma"/>
                <a:sym typeface="Tahoma"/>
              </a:defRPr>
            </a:lvl1pPr>
            <a:lvl2pPr indent="0" lvl="1" marL="0" marR="0" algn="r">
              <a:spcBef>
                <a:spcPts val="0"/>
              </a:spcBef>
              <a:spcAft>
                <a:spcPts val="0"/>
              </a:spcAft>
              <a:buNone/>
              <a:defRPr sz="1200">
                <a:solidFill>
                  <a:srgbClr val="898989"/>
                </a:solidFill>
                <a:latin typeface="Tahoma"/>
                <a:ea typeface="Tahoma"/>
                <a:cs typeface="Tahoma"/>
                <a:sym typeface="Tahoma"/>
              </a:defRPr>
            </a:lvl2pPr>
            <a:lvl3pPr indent="0" lvl="2" marL="0" marR="0" algn="r">
              <a:spcBef>
                <a:spcPts val="0"/>
              </a:spcBef>
              <a:spcAft>
                <a:spcPts val="0"/>
              </a:spcAft>
              <a:buNone/>
              <a:defRPr sz="1200">
                <a:solidFill>
                  <a:srgbClr val="898989"/>
                </a:solidFill>
                <a:latin typeface="Tahoma"/>
                <a:ea typeface="Tahoma"/>
                <a:cs typeface="Tahoma"/>
                <a:sym typeface="Tahoma"/>
              </a:defRPr>
            </a:lvl3pPr>
            <a:lvl4pPr indent="0" lvl="3" marL="0" marR="0" algn="r">
              <a:spcBef>
                <a:spcPts val="0"/>
              </a:spcBef>
              <a:spcAft>
                <a:spcPts val="0"/>
              </a:spcAft>
              <a:buNone/>
              <a:defRPr sz="1200">
                <a:solidFill>
                  <a:srgbClr val="898989"/>
                </a:solidFill>
                <a:latin typeface="Tahoma"/>
                <a:ea typeface="Tahoma"/>
                <a:cs typeface="Tahoma"/>
                <a:sym typeface="Tahoma"/>
              </a:defRPr>
            </a:lvl4pPr>
            <a:lvl5pPr indent="0" lvl="4" marL="0" marR="0" algn="r">
              <a:spcBef>
                <a:spcPts val="0"/>
              </a:spcBef>
              <a:spcAft>
                <a:spcPts val="0"/>
              </a:spcAft>
              <a:buNone/>
              <a:defRPr sz="1200">
                <a:solidFill>
                  <a:srgbClr val="898989"/>
                </a:solidFill>
                <a:latin typeface="Tahoma"/>
                <a:ea typeface="Tahoma"/>
                <a:cs typeface="Tahoma"/>
                <a:sym typeface="Tahoma"/>
              </a:defRPr>
            </a:lvl5pPr>
            <a:lvl6pPr indent="0" lvl="5" marL="0" marR="0" algn="r">
              <a:spcBef>
                <a:spcPts val="0"/>
              </a:spcBef>
              <a:spcAft>
                <a:spcPts val="0"/>
              </a:spcAft>
              <a:buNone/>
              <a:defRPr sz="1200">
                <a:solidFill>
                  <a:srgbClr val="898989"/>
                </a:solidFill>
                <a:latin typeface="Tahoma"/>
                <a:ea typeface="Tahoma"/>
                <a:cs typeface="Tahoma"/>
                <a:sym typeface="Tahoma"/>
              </a:defRPr>
            </a:lvl6pPr>
            <a:lvl7pPr indent="0" lvl="6" marL="0" marR="0" algn="r">
              <a:spcBef>
                <a:spcPts val="0"/>
              </a:spcBef>
              <a:spcAft>
                <a:spcPts val="0"/>
              </a:spcAft>
              <a:buNone/>
              <a:defRPr sz="1200">
                <a:solidFill>
                  <a:srgbClr val="898989"/>
                </a:solidFill>
                <a:latin typeface="Tahoma"/>
                <a:ea typeface="Tahoma"/>
                <a:cs typeface="Tahoma"/>
                <a:sym typeface="Tahoma"/>
              </a:defRPr>
            </a:lvl7pPr>
            <a:lvl8pPr indent="0" lvl="7" marL="0" marR="0" algn="r">
              <a:spcBef>
                <a:spcPts val="0"/>
              </a:spcBef>
              <a:spcAft>
                <a:spcPts val="0"/>
              </a:spcAft>
              <a:buNone/>
              <a:defRPr sz="1200">
                <a:solidFill>
                  <a:srgbClr val="898989"/>
                </a:solidFill>
                <a:latin typeface="Tahoma"/>
                <a:ea typeface="Tahoma"/>
                <a:cs typeface="Tahoma"/>
                <a:sym typeface="Tahoma"/>
              </a:defRPr>
            </a:lvl8pPr>
            <a:lvl9pPr indent="0" lvl="8" marL="0" marR="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Ảnh với Phụ đề" type="picTx">
  <p:cSld name="PICTURE_WITH_CAPTION_TEXT">
    <p:spTree>
      <p:nvGrpSpPr>
        <p:cNvPr id="65" name="Shape 65"/>
        <p:cNvGrpSpPr/>
        <p:nvPr/>
      </p:nvGrpSpPr>
      <p:grpSpPr>
        <a:xfrm>
          <a:off x="0" y="0"/>
          <a:ext cx="0" cy="0"/>
          <a:chOff x="0" y="0"/>
          <a:chExt cx="0" cy="0"/>
        </a:xfrm>
      </p:grpSpPr>
      <p:sp>
        <p:nvSpPr>
          <p:cNvPr id="66" name="Google Shape;66;p2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26"/>
          <p:cNvSpPr/>
          <p:nvPr>
            <p:ph idx="2" type="pic"/>
          </p:nvPr>
        </p:nvSpPr>
        <p:spPr>
          <a:xfrm>
            <a:off x="2389717" y="612775"/>
            <a:ext cx="7315200" cy="4114800"/>
          </a:xfrm>
          <a:prstGeom prst="rect">
            <a:avLst/>
          </a:prstGeom>
          <a:noFill/>
          <a:ln>
            <a:noFill/>
          </a:ln>
        </p:spPr>
      </p:sp>
      <p:sp>
        <p:nvSpPr>
          <p:cNvPr id="68" name="Google Shape;68;p2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98989"/>
                </a:solidFill>
                <a:latin typeface="Tahoma"/>
                <a:ea typeface="Tahoma"/>
                <a:cs typeface="Tahoma"/>
                <a:sym typeface="Tahoma"/>
              </a:defRPr>
            </a:lvl1pPr>
            <a:lvl2pPr indent="0" lvl="1" marL="0" marR="0" algn="r">
              <a:spcBef>
                <a:spcPts val="0"/>
              </a:spcBef>
              <a:spcAft>
                <a:spcPts val="0"/>
              </a:spcAft>
              <a:buNone/>
              <a:defRPr sz="1200">
                <a:solidFill>
                  <a:srgbClr val="898989"/>
                </a:solidFill>
                <a:latin typeface="Tahoma"/>
                <a:ea typeface="Tahoma"/>
                <a:cs typeface="Tahoma"/>
                <a:sym typeface="Tahoma"/>
              </a:defRPr>
            </a:lvl2pPr>
            <a:lvl3pPr indent="0" lvl="2" marL="0" marR="0" algn="r">
              <a:spcBef>
                <a:spcPts val="0"/>
              </a:spcBef>
              <a:spcAft>
                <a:spcPts val="0"/>
              </a:spcAft>
              <a:buNone/>
              <a:defRPr sz="1200">
                <a:solidFill>
                  <a:srgbClr val="898989"/>
                </a:solidFill>
                <a:latin typeface="Tahoma"/>
                <a:ea typeface="Tahoma"/>
                <a:cs typeface="Tahoma"/>
                <a:sym typeface="Tahoma"/>
              </a:defRPr>
            </a:lvl3pPr>
            <a:lvl4pPr indent="0" lvl="3" marL="0" marR="0" algn="r">
              <a:spcBef>
                <a:spcPts val="0"/>
              </a:spcBef>
              <a:spcAft>
                <a:spcPts val="0"/>
              </a:spcAft>
              <a:buNone/>
              <a:defRPr sz="1200">
                <a:solidFill>
                  <a:srgbClr val="898989"/>
                </a:solidFill>
                <a:latin typeface="Tahoma"/>
                <a:ea typeface="Tahoma"/>
                <a:cs typeface="Tahoma"/>
                <a:sym typeface="Tahoma"/>
              </a:defRPr>
            </a:lvl4pPr>
            <a:lvl5pPr indent="0" lvl="4" marL="0" marR="0" algn="r">
              <a:spcBef>
                <a:spcPts val="0"/>
              </a:spcBef>
              <a:spcAft>
                <a:spcPts val="0"/>
              </a:spcAft>
              <a:buNone/>
              <a:defRPr sz="1200">
                <a:solidFill>
                  <a:srgbClr val="898989"/>
                </a:solidFill>
                <a:latin typeface="Tahoma"/>
                <a:ea typeface="Tahoma"/>
                <a:cs typeface="Tahoma"/>
                <a:sym typeface="Tahoma"/>
              </a:defRPr>
            </a:lvl5pPr>
            <a:lvl6pPr indent="0" lvl="5" marL="0" marR="0" algn="r">
              <a:spcBef>
                <a:spcPts val="0"/>
              </a:spcBef>
              <a:spcAft>
                <a:spcPts val="0"/>
              </a:spcAft>
              <a:buNone/>
              <a:defRPr sz="1200">
                <a:solidFill>
                  <a:srgbClr val="898989"/>
                </a:solidFill>
                <a:latin typeface="Tahoma"/>
                <a:ea typeface="Tahoma"/>
                <a:cs typeface="Tahoma"/>
                <a:sym typeface="Tahoma"/>
              </a:defRPr>
            </a:lvl6pPr>
            <a:lvl7pPr indent="0" lvl="6" marL="0" marR="0" algn="r">
              <a:spcBef>
                <a:spcPts val="0"/>
              </a:spcBef>
              <a:spcAft>
                <a:spcPts val="0"/>
              </a:spcAft>
              <a:buNone/>
              <a:defRPr sz="1200">
                <a:solidFill>
                  <a:srgbClr val="898989"/>
                </a:solidFill>
                <a:latin typeface="Tahoma"/>
                <a:ea typeface="Tahoma"/>
                <a:cs typeface="Tahoma"/>
                <a:sym typeface="Tahoma"/>
              </a:defRPr>
            </a:lvl7pPr>
            <a:lvl8pPr indent="0" lvl="7" marL="0" marR="0" algn="r">
              <a:spcBef>
                <a:spcPts val="0"/>
              </a:spcBef>
              <a:spcAft>
                <a:spcPts val="0"/>
              </a:spcAft>
              <a:buNone/>
              <a:defRPr sz="1200">
                <a:solidFill>
                  <a:srgbClr val="898989"/>
                </a:solidFill>
                <a:latin typeface="Tahoma"/>
                <a:ea typeface="Tahoma"/>
                <a:cs typeface="Tahoma"/>
                <a:sym typeface="Tahoma"/>
              </a:defRPr>
            </a:lvl8pPr>
            <a:lvl9pPr indent="0" lvl="8" marL="0" marR="0" algn="r">
              <a:spcBef>
                <a:spcPts val="0"/>
              </a:spcBef>
              <a:spcAft>
                <a:spcPts val="0"/>
              </a:spcAft>
              <a:buNone/>
              <a:defRPr sz="1200">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5"/>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13" name="Google Shape;13;p1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14" name="Google Shape;14;p1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Tahoma"/>
                <a:ea typeface="Tahoma"/>
                <a:cs typeface="Tahoma"/>
                <a:sym typeface="Tahoma"/>
              </a:defRPr>
            </a:lvl1pPr>
            <a:lvl2pPr indent="0" lvl="1" marL="0" marR="0" rtl="0" algn="r">
              <a:spcBef>
                <a:spcPts val="0"/>
              </a:spcBef>
              <a:spcAft>
                <a:spcPts val="0"/>
              </a:spcAft>
              <a:buNone/>
              <a:defRPr b="0" i="0" sz="1200" u="none" cap="none" strike="noStrike">
                <a:solidFill>
                  <a:srgbClr val="898989"/>
                </a:solidFill>
                <a:latin typeface="Tahoma"/>
                <a:ea typeface="Tahoma"/>
                <a:cs typeface="Tahoma"/>
                <a:sym typeface="Tahoma"/>
              </a:defRPr>
            </a:lvl2pPr>
            <a:lvl3pPr indent="0" lvl="2" marL="0" marR="0" rtl="0" algn="r">
              <a:spcBef>
                <a:spcPts val="0"/>
              </a:spcBef>
              <a:spcAft>
                <a:spcPts val="0"/>
              </a:spcAft>
              <a:buNone/>
              <a:defRPr b="0" i="0" sz="1200" u="none" cap="none" strike="noStrike">
                <a:solidFill>
                  <a:srgbClr val="898989"/>
                </a:solidFill>
                <a:latin typeface="Tahoma"/>
                <a:ea typeface="Tahoma"/>
                <a:cs typeface="Tahoma"/>
                <a:sym typeface="Tahoma"/>
              </a:defRPr>
            </a:lvl3pPr>
            <a:lvl4pPr indent="0" lvl="3" marL="0" marR="0" rtl="0" algn="r">
              <a:spcBef>
                <a:spcPts val="0"/>
              </a:spcBef>
              <a:spcAft>
                <a:spcPts val="0"/>
              </a:spcAft>
              <a:buNone/>
              <a:defRPr b="0" i="0" sz="1200" u="none" cap="none" strike="noStrike">
                <a:solidFill>
                  <a:srgbClr val="898989"/>
                </a:solidFill>
                <a:latin typeface="Tahoma"/>
                <a:ea typeface="Tahoma"/>
                <a:cs typeface="Tahoma"/>
                <a:sym typeface="Tahoma"/>
              </a:defRPr>
            </a:lvl4pPr>
            <a:lvl5pPr indent="0" lvl="4" marL="0" marR="0" rtl="0" algn="r">
              <a:spcBef>
                <a:spcPts val="0"/>
              </a:spcBef>
              <a:spcAft>
                <a:spcPts val="0"/>
              </a:spcAft>
              <a:buNone/>
              <a:defRPr b="0" i="0" sz="1200" u="none" cap="none" strike="noStrike">
                <a:solidFill>
                  <a:srgbClr val="898989"/>
                </a:solidFill>
                <a:latin typeface="Tahoma"/>
                <a:ea typeface="Tahoma"/>
                <a:cs typeface="Tahoma"/>
                <a:sym typeface="Tahoma"/>
              </a:defRPr>
            </a:lvl5pPr>
            <a:lvl6pPr indent="0" lvl="5" marL="0" marR="0" rtl="0" algn="r">
              <a:spcBef>
                <a:spcPts val="0"/>
              </a:spcBef>
              <a:spcAft>
                <a:spcPts val="0"/>
              </a:spcAft>
              <a:buNone/>
              <a:defRPr b="0" i="0" sz="1200" u="none" cap="none" strike="noStrike">
                <a:solidFill>
                  <a:srgbClr val="898989"/>
                </a:solidFill>
                <a:latin typeface="Tahoma"/>
                <a:ea typeface="Tahoma"/>
                <a:cs typeface="Tahoma"/>
                <a:sym typeface="Tahoma"/>
              </a:defRPr>
            </a:lvl6pPr>
            <a:lvl7pPr indent="0" lvl="6" marL="0" marR="0" rtl="0" algn="r">
              <a:spcBef>
                <a:spcPts val="0"/>
              </a:spcBef>
              <a:spcAft>
                <a:spcPts val="0"/>
              </a:spcAft>
              <a:buNone/>
              <a:defRPr b="0" i="0" sz="1200" u="none" cap="none" strike="noStrike">
                <a:solidFill>
                  <a:srgbClr val="898989"/>
                </a:solidFill>
                <a:latin typeface="Tahoma"/>
                <a:ea typeface="Tahoma"/>
                <a:cs typeface="Tahoma"/>
                <a:sym typeface="Tahoma"/>
              </a:defRPr>
            </a:lvl7pPr>
            <a:lvl8pPr indent="0" lvl="7" marL="0" marR="0" rtl="0" algn="r">
              <a:spcBef>
                <a:spcPts val="0"/>
              </a:spcBef>
              <a:spcAft>
                <a:spcPts val="0"/>
              </a:spcAft>
              <a:buNone/>
              <a:defRPr b="0" i="0" sz="1200" u="none" cap="none" strike="noStrike">
                <a:solidFill>
                  <a:srgbClr val="898989"/>
                </a:solidFill>
                <a:latin typeface="Tahoma"/>
                <a:ea typeface="Tahoma"/>
                <a:cs typeface="Tahoma"/>
                <a:sym typeface="Tahoma"/>
              </a:defRPr>
            </a:lvl8pPr>
            <a:lvl9pPr indent="0" lvl="8" marL="0" marR="0" rtl="0" algn="r">
              <a:spcBef>
                <a:spcPts val="0"/>
              </a:spcBef>
              <a:spcAft>
                <a:spcPts val="0"/>
              </a:spcAft>
              <a:buNone/>
              <a:defRPr b="0" i="0" sz="1200" u="none" cap="none" strike="noStrike">
                <a:solidFill>
                  <a:srgbClr val="898989"/>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6" name="Google Shape;86;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88" name="Google Shape;8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89" name="Google Shape;8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898989"/>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898989"/>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898989"/>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898989"/>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898989"/>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898989"/>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898989"/>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1"/>
          <p:cNvSpPr/>
          <p:nvPr/>
        </p:nvSpPr>
        <p:spPr>
          <a:xfrm>
            <a:off x="4648200" y="1563601"/>
            <a:ext cx="2590800" cy="679450"/>
          </a:xfrm>
          <a:prstGeom prst="rect">
            <a:avLst/>
          </a:prstGeom>
        </p:spPr>
        <p:txBody>
          <a:bodyPr>
            <a:prstTxWarp prst="textPlain"/>
          </a:bodyPr>
          <a:lstStyle/>
          <a:p>
            <a:pPr lvl="0" algn="ctr"/>
            <a:r>
              <a:rPr b="1" i="0">
                <a:ln>
                  <a:noFill/>
                </a:ln>
                <a:solidFill>
                  <a:schemeClr val="lt1"/>
                </a:solidFill>
                <a:latin typeface="Times New Roman"/>
              </a:rPr>
              <a:t>Lịch sử</a:t>
            </a:r>
          </a:p>
        </p:txBody>
      </p:sp>
      <p:sp>
        <p:nvSpPr>
          <p:cNvPr id="169" name="Google Shape;169;p1"/>
          <p:cNvSpPr/>
          <p:nvPr/>
        </p:nvSpPr>
        <p:spPr>
          <a:xfrm>
            <a:off x="1752600" y="2590800"/>
            <a:ext cx="8723203" cy="1752600"/>
          </a:xfrm>
          <a:prstGeom prst="rect">
            <a:avLst/>
          </a:prstGeom>
        </p:spPr>
        <p:txBody>
          <a:bodyPr>
            <a:prstTxWarp prst="textPlain"/>
          </a:bodyPr>
          <a:lstStyle/>
          <a:p>
            <a:pPr lvl="0" algn="ctr"/>
            <a:r>
              <a:rPr b="1" i="0">
                <a:ln>
                  <a:noFill/>
                </a:ln>
                <a:solidFill>
                  <a:srgbClr val="FFFF00"/>
                </a:solidFill>
                <a:latin typeface="Times New Roman"/>
              </a:rPr>
              <a:t>Bài 2: Nguyễn Trường Tộ</a:t>
            </a:r>
            <a:br>
              <a:rPr b="1" i="0">
                <a:ln>
                  <a:noFill/>
                </a:ln>
                <a:solidFill>
                  <a:srgbClr val="FFFF00"/>
                </a:solidFill>
                <a:latin typeface="Times New Roman"/>
              </a:rPr>
            </a:br>
            <a:r>
              <a:rPr b="1" i="0">
                <a:ln>
                  <a:noFill/>
                </a:ln>
                <a:solidFill>
                  <a:srgbClr val="FFFF00"/>
                </a:solidFill>
                <a:latin typeface="Times New Roman"/>
              </a:rPr>
              <a:t>mong muốn canh tân đất nước.</a:t>
            </a:r>
          </a:p>
        </p:txBody>
      </p:sp>
      <p:sp>
        <p:nvSpPr>
          <p:cNvPr id="170" name="Google Shape;170;p1"/>
          <p:cNvSpPr/>
          <p:nvPr/>
        </p:nvSpPr>
        <p:spPr>
          <a:xfrm>
            <a:off x="9581613" y="1834634"/>
            <a:ext cx="2423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Tahoma"/>
              <a:ea typeface="Tahoma"/>
              <a:cs typeface="Tahoma"/>
              <a:sym typeface="Tahoma"/>
            </a:endParaRPr>
          </a:p>
        </p:txBody>
      </p:sp>
    </p:spTree>
  </p:cSld>
  <p:clrMapOvr>
    <a:masterClrMapping/>
  </p:clrMapOvr>
  <p:transition spd="med">
    <p:zoom dir="o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10"/>
          <p:cNvSpPr txBox="1"/>
          <p:nvPr/>
        </p:nvSpPr>
        <p:spPr>
          <a:xfrm>
            <a:off x="1447800" y="381000"/>
            <a:ext cx="81534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600"/>
              <a:buFont typeface="Arial"/>
              <a:buNone/>
            </a:pPr>
            <a:r>
              <a:rPr b="1" lang="en-US" sz="3600">
                <a:solidFill>
                  <a:srgbClr val="FF0000"/>
                </a:solidFill>
                <a:latin typeface="Times New Roman"/>
                <a:ea typeface="Times New Roman"/>
                <a:cs typeface="Times New Roman"/>
                <a:sym typeface="Times New Roman"/>
              </a:rPr>
              <a:t>            3. Thái độ triều đình nhà Nguyễn</a:t>
            </a:r>
            <a:endParaRPr b="1" sz="3600">
              <a:solidFill>
                <a:srgbClr val="FF0000"/>
              </a:solidFill>
              <a:latin typeface="Times New Roman"/>
              <a:ea typeface="Times New Roman"/>
              <a:cs typeface="Times New Roman"/>
              <a:sym typeface="Times New Roman"/>
            </a:endParaRPr>
          </a:p>
        </p:txBody>
      </p:sp>
      <p:sp>
        <p:nvSpPr>
          <p:cNvPr id="252" name="Google Shape;252;p10"/>
          <p:cNvSpPr/>
          <p:nvPr/>
        </p:nvSpPr>
        <p:spPr>
          <a:xfrm>
            <a:off x="5035557" y="1669593"/>
            <a:ext cx="1795684" cy="615553"/>
          </a:xfrm>
          <a:prstGeom prst="rect">
            <a:avLst/>
          </a:prstGeom>
          <a:noFill/>
          <a:ln cap="flat" cmpd="sng" w="9525">
            <a:solidFill>
              <a:srgbClr val="7C5F9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rgbClr val="494429"/>
                </a:solidFill>
                <a:latin typeface="Times New Roman"/>
                <a:ea typeface="Times New Roman"/>
                <a:cs typeface="Times New Roman"/>
                <a:sym typeface="Times New Roman"/>
              </a:rPr>
              <a:t>Hậu quả</a:t>
            </a:r>
            <a:endParaRPr b="1" sz="3400">
              <a:solidFill>
                <a:srgbClr val="494429"/>
              </a:solidFill>
              <a:latin typeface="Tahoma"/>
              <a:ea typeface="Tahoma"/>
              <a:cs typeface="Tahoma"/>
              <a:sym typeface="Tahoma"/>
            </a:endParaRPr>
          </a:p>
        </p:txBody>
      </p:sp>
      <p:sp>
        <p:nvSpPr>
          <p:cNvPr id="253" name="Google Shape;253;p10"/>
          <p:cNvSpPr/>
          <p:nvPr/>
        </p:nvSpPr>
        <p:spPr>
          <a:xfrm>
            <a:off x="1981200" y="2866072"/>
            <a:ext cx="2971800" cy="1661993"/>
          </a:xfrm>
          <a:prstGeom prst="rect">
            <a:avLst/>
          </a:prstGeom>
          <a:no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400">
                <a:solidFill>
                  <a:srgbClr val="0000FF"/>
                </a:solidFill>
                <a:latin typeface="Times New Roman"/>
                <a:ea typeface="Times New Roman"/>
                <a:cs typeface="Times New Roman"/>
                <a:sym typeface="Times New Roman"/>
              </a:rPr>
              <a:t>Đất nước ngày càng lạc hậu, trì trệ</a:t>
            </a:r>
            <a:endParaRPr b="1" sz="3400">
              <a:solidFill>
                <a:schemeClr val="dk1"/>
              </a:solidFill>
              <a:latin typeface="Tahoma"/>
              <a:ea typeface="Tahoma"/>
              <a:cs typeface="Tahoma"/>
              <a:sym typeface="Tahoma"/>
            </a:endParaRPr>
          </a:p>
        </p:txBody>
      </p:sp>
      <p:sp>
        <p:nvSpPr>
          <p:cNvPr id="254" name="Google Shape;254;p10"/>
          <p:cNvSpPr/>
          <p:nvPr/>
        </p:nvSpPr>
        <p:spPr>
          <a:xfrm>
            <a:off x="6629400" y="2819400"/>
            <a:ext cx="3733800" cy="2185214"/>
          </a:xfrm>
          <a:prstGeom prst="rect">
            <a:avLst/>
          </a:prstGeom>
          <a:no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rgbClr val="0000FF"/>
                </a:solidFill>
                <a:latin typeface="Times New Roman"/>
                <a:ea typeface="Times New Roman"/>
                <a:cs typeface="Times New Roman"/>
                <a:sym typeface="Times New Roman"/>
              </a:rPr>
              <a:t>Rơi vào ách đô hộ của thực dân Pháp gần một thế kỉ (1858-1945)</a:t>
            </a:r>
            <a:endParaRPr/>
          </a:p>
        </p:txBody>
      </p:sp>
      <p:cxnSp>
        <p:nvCxnSpPr>
          <p:cNvPr id="255" name="Google Shape;255;p10"/>
          <p:cNvCxnSpPr/>
          <p:nvPr/>
        </p:nvCxnSpPr>
        <p:spPr>
          <a:xfrm flipH="1">
            <a:off x="3657600" y="2285146"/>
            <a:ext cx="1600200" cy="580926"/>
          </a:xfrm>
          <a:prstGeom prst="straightConnector1">
            <a:avLst/>
          </a:prstGeom>
          <a:noFill/>
          <a:ln cap="flat" cmpd="sng" w="28575">
            <a:solidFill>
              <a:srgbClr val="4A7DBA"/>
            </a:solidFill>
            <a:prstDash val="solid"/>
            <a:round/>
            <a:headEnd len="sm" w="sm" type="none"/>
            <a:tailEnd len="med" w="med" type="triangle"/>
          </a:ln>
        </p:spPr>
      </p:cxnSp>
      <p:cxnSp>
        <p:nvCxnSpPr>
          <p:cNvPr id="256" name="Google Shape;256;p10"/>
          <p:cNvCxnSpPr/>
          <p:nvPr/>
        </p:nvCxnSpPr>
        <p:spPr>
          <a:xfrm>
            <a:off x="6627322" y="2264798"/>
            <a:ext cx="1581876" cy="554602"/>
          </a:xfrm>
          <a:prstGeom prst="straightConnector1">
            <a:avLst/>
          </a:prstGeom>
          <a:noFill/>
          <a:ln cap="flat" cmpd="sng" w="28575">
            <a:solidFill>
              <a:srgbClr val="4A7DBA"/>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11"/>
          <p:cNvSpPr txBox="1"/>
          <p:nvPr/>
        </p:nvSpPr>
        <p:spPr>
          <a:xfrm>
            <a:off x="2061542" y="2438400"/>
            <a:ext cx="8305800"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FF0000"/>
              </a:buClr>
              <a:buSzPts val="3600"/>
              <a:buFont typeface="Arial"/>
              <a:buNone/>
            </a:pPr>
            <a:r>
              <a:rPr lang="en-US" sz="3600">
                <a:solidFill>
                  <a:srgbClr val="FF0000"/>
                </a:solidFill>
                <a:latin typeface="Times New Roman"/>
                <a:ea typeface="Times New Roman"/>
                <a:cs typeface="Times New Roman"/>
                <a:sym typeface="Times New Roman"/>
              </a:rPr>
              <a:t>Những đề nghị đổi mới đất nước của Nguyễn Trường Tộ chứng tỏ ông là người hiểu biết sâu rộng, có lòng yêu nước thiết tha, mong muốn dân giàu, nước mạnh. </a:t>
            </a:r>
            <a:endParaRPr/>
          </a:p>
        </p:txBody>
      </p:sp>
      <p:sp>
        <p:nvSpPr>
          <p:cNvPr id="262" name="Google Shape;262;p11"/>
          <p:cNvSpPr/>
          <p:nvPr/>
        </p:nvSpPr>
        <p:spPr>
          <a:xfrm>
            <a:off x="1356360" y="1219200"/>
            <a:ext cx="9716164" cy="715089"/>
          </a:xfrm>
          <a:prstGeom prst="round2DiagRect">
            <a:avLst>
              <a:gd fmla="val 16667" name="adj1"/>
              <a:gd fmla="val 0" name="adj2"/>
            </a:avLst>
          </a:prstGeom>
          <a:solidFill>
            <a:srgbClr val="B6DDE7"/>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dk1"/>
                </a:solidFill>
                <a:latin typeface="Times New Roman"/>
                <a:ea typeface="Times New Roman"/>
                <a:cs typeface="Times New Roman"/>
                <a:sym typeface="Times New Roman"/>
              </a:rPr>
              <a:t>Nêu cảm nghĩ của em về Nguyễn Trường Tộ.</a:t>
            </a:r>
            <a:endParaRPr b="1" sz="36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6" name="Shape 266"/>
        <p:cNvGrpSpPr/>
        <p:nvPr/>
      </p:nvGrpSpPr>
      <p:grpSpPr>
        <a:xfrm>
          <a:off x="0" y="0"/>
          <a:ext cx="0" cy="0"/>
          <a:chOff x="0" y="0"/>
          <a:chExt cx="0" cy="0"/>
        </a:xfrm>
      </p:grpSpPr>
      <p:sp>
        <p:nvSpPr>
          <p:cNvPr id="267" name="Google Shape;267;p12"/>
          <p:cNvSpPr/>
          <p:nvPr/>
        </p:nvSpPr>
        <p:spPr>
          <a:xfrm>
            <a:off x="3623576" y="3052465"/>
            <a:ext cx="4572000" cy="1066800"/>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solidFill>
                  <a:srgbClr val="F72B09"/>
                </a:solidFill>
                <a:latin typeface="Times New Roman"/>
              </a:rPr>
              <a:t>TRÒ CHƠI</a:t>
            </a:r>
          </a:p>
        </p:txBody>
      </p:sp>
      <p:sp>
        <p:nvSpPr>
          <p:cNvPr id="268" name="Google Shape;268;p12"/>
          <p:cNvSpPr/>
          <p:nvPr/>
        </p:nvSpPr>
        <p:spPr>
          <a:xfrm>
            <a:off x="2824439" y="4419600"/>
            <a:ext cx="6170279"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rgbClr val="D6E3BC"/>
                </a:solidFill>
                <a:latin typeface="Tahoma"/>
                <a:ea typeface="Tahoma"/>
                <a:cs typeface="Tahoma"/>
                <a:sym typeface="Tahoma"/>
              </a:rPr>
              <a:t>Ô CHỮ LỊCH SỬ</a:t>
            </a:r>
            <a:endParaRPr b="1" sz="6000">
              <a:solidFill>
                <a:srgbClr val="D6E3BC"/>
              </a:solidFill>
              <a:latin typeface="Tahoma"/>
              <a:ea typeface="Tahoma"/>
              <a:cs typeface="Tahoma"/>
              <a:sym typeface="Tahoma"/>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p13"/>
          <p:cNvSpPr/>
          <p:nvPr/>
        </p:nvSpPr>
        <p:spPr>
          <a:xfrm>
            <a:off x="1828800" y="685800"/>
            <a:ext cx="762000" cy="762000"/>
          </a:xfrm>
          <a:prstGeom prst="ellipse">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Tahoma"/>
                <a:ea typeface="Tahoma"/>
                <a:cs typeface="Tahoma"/>
                <a:sym typeface="Tahoma"/>
              </a:rPr>
              <a:t>1</a:t>
            </a:r>
            <a:endParaRPr/>
          </a:p>
        </p:txBody>
      </p:sp>
      <p:graphicFrame>
        <p:nvGraphicFramePr>
          <p:cNvPr id="275" name="Google Shape;275;p13"/>
          <p:cNvGraphicFramePr/>
          <p:nvPr/>
        </p:nvGraphicFramePr>
        <p:xfrm>
          <a:off x="4191000" y="762000"/>
          <a:ext cx="3000000" cy="3000000"/>
        </p:xfrm>
        <a:graphic>
          <a:graphicData uri="http://schemas.openxmlformats.org/drawingml/2006/table">
            <a:tbl>
              <a:tblPr>
                <a:noFill/>
                <a:tableStyleId>{C8690075-EE88-46F5-AC3C-3EBCCBFC9268}</a:tableStyleId>
              </a:tblPr>
              <a:tblGrid>
                <a:gridCol w="666750"/>
                <a:gridCol w="669925"/>
                <a:gridCol w="666750"/>
                <a:gridCol w="669925"/>
                <a:gridCol w="666750"/>
                <a:gridCol w="666750"/>
              </a:tblGrid>
              <a:tr h="762000">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r>
            </a:tbl>
          </a:graphicData>
        </a:graphic>
      </p:graphicFrame>
      <p:graphicFrame>
        <p:nvGraphicFramePr>
          <p:cNvPr id="276" name="Google Shape;276;p13"/>
          <p:cNvGraphicFramePr/>
          <p:nvPr/>
        </p:nvGraphicFramePr>
        <p:xfrm>
          <a:off x="2819400" y="3749675"/>
          <a:ext cx="3000000" cy="3000000"/>
        </p:xfrm>
        <a:graphic>
          <a:graphicData uri="http://schemas.openxmlformats.org/drawingml/2006/table">
            <a:tbl>
              <a:tblPr>
                <a:noFill/>
                <a:tableStyleId>{C8690075-EE88-46F5-AC3C-3EBCCBFC9268}</a:tableStyleId>
              </a:tblPr>
              <a:tblGrid>
                <a:gridCol w="671525"/>
                <a:gridCol w="669925"/>
                <a:gridCol w="673100"/>
                <a:gridCol w="673100"/>
                <a:gridCol w="668325"/>
                <a:gridCol w="674700"/>
                <a:gridCol w="671500"/>
                <a:gridCol w="671525"/>
                <a:gridCol w="671500"/>
                <a:gridCol w="673100"/>
                <a:gridCol w="673100"/>
              </a:tblGrid>
              <a:tr h="746125">
                <a:tc>
                  <a:txBody>
                    <a:bodyPr/>
                    <a:lstStyle/>
                    <a:p>
                      <a:pPr indent="0" lvl="0" marL="0" marR="0" rtl="0" algn="l">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r>
            </a:tbl>
          </a:graphicData>
        </a:graphic>
      </p:graphicFrame>
      <p:graphicFrame>
        <p:nvGraphicFramePr>
          <p:cNvPr id="277" name="Google Shape;277;p13"/>
          <p:cNvGraphicFramePr/>
          <p:nvPr/>
        </p:nvGraphicFramePr>
        <p:xfrm>
          <a:off x="3505200" y="1524000"/>
          <a:ext cx="3000000" cy="3000000"/>
        </p:xfrm>
        <a:graphic>
          <a:graphicData uri="http://schemas.openxmlformats.org/drawingml/2006/table">
            <a:tbl>
              <a:tblPr>
                <a:noFill/>
                <a:tableStyleId>{C8690075-EE88-46F5-AC3C-3EBCCBFC9268}</a:tableStyleId>
              </a:tblPr>
              <a:tblGrid>
                <a:gridCol w="669925"/>
                <a:gridCol w="669925"/>
                <a:gridCol w="669925"/>
                <a:gridCol w="669925"/>
                <a:gridCol w="669925"/>
                <a:gridCol w="669925"/>
                <a:gridCol w="669925"/>
                <a:gridCol w="669925"/>
              </a:tblGrid>
              <a:tr h="762000">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r>
            </a:tbl>
          </a:graphicData>
        </a:graphic>
      </p:graphicFrame>
      <p:graphicFrame>
        <p:nvGraphicFramePr>
          <p:cNvPr id="278" name="Google Shape;278;p13"/>
          <p:cNvGraphicFramePr/>
          <p:nvPr/>
        </p:nvGraphicFramePr>
        <p:xfrm>
          <a:off x="4191000" y="2286000"/>
          <a:ext cx="3000000" cy="3000000"/>
        </p:xfrm>
        <a:graphic>
          <a:graphicData uri="http://schemas.openxmlformats.org/drawingml/2006/table">
            <a:tbl>
              <a:tblPr>
                <a:noFill/>
                <a:tableStyleId>{C8690075-EE88-46F5-AC3C-3EBCCBFC9268}</a:tableStyleId>
              </a:tblPr>
              <a:tblGrid>
                <a:gridCol w="671525"/>
                <a:gridCol w="668325"/>
                <a:gridCol w="671525"/>
                <a:gridCol w="669925"/>
                <a:gridCol w="671500"/>
              </a:tblGrid>
              <a:tr h="762000">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r>
            </a:tbl>
          </a:graphicData>
        </a:graphic>
      </p:graphicFrame>
      <p:sp>
        <p:nvSpPr>
          <p:cNvPr id="279" name="Google Shape;279;p13"/>
          <p:cNvSpPr/>
          <p:nvPr/>
        </p:nvSpPr>
        <p:spPr>
          <a:xfrm>
            <a:off x="1828800" y="1447800"/>
            <a:ext cx="762000" cy="762000"/>
          </a:xfrm>
          <a:prstGeom prst="ellipse">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Tahoma"/>
                <a:ea typeface="Tahoma"/>
                <a:cs typeface="Tahoma"/>
                <a:sym typeface="Tahoma"/>
              </a:rPr>
              <a:t>2</a:t>
            </a:r>
            <a:endParaRPr/>
          </a:p>
        </p:txBody>
      </p:sp>
      <p:sp>
        <p:nvSpPr>
          <p:cNvPr id="280" name="Google Shape;280;p13"/>
          <p:cNvSpPr/>
          <p:nvPr/>
        </p:nvSpPr>
        <p:spPr>
          <a:xfrm>
            <a:off x="1828800" y="2209800"/>
            <a:ext cx="762000" cy="762000"/>
          </a:xfrm>
          <a:prstGeom prst="ellipse">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Tahoma"/>
                <a:ea typeface="Tahoma"/>
                <a:cs typeface="Tahoma"/>
                <a:sym typeface="Tahoma"/>
              </a:rPr>
              <a:t>3</a:t>
            </a:r>
            <a:endParaRPr/>
          </a:p>
        </p:txBody>
      </p:sp>
      <p:sp>
        <p:nvSpPr>
          <p:cNvPr id="281" name="Google Shape;281;p13"/>
          <p:cNvSpPr/>
          <p:nvPr/>
        </p:nvSpPr>
        <p:spPr>
          <a:xfrm>
            <a:off x="1828800" y="3733800"/>
            <a:ext cx="762000" cy="762000"/>
          </a:xfrm>
          <a:prstGeom prst="ellipse">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Tahoma"/>
                <a:ea typeface="Tahoma"/>
                <a:cs typeface="Tahoma"/>
                <a:sym typeface="Tahoma"/>
              </a:rPr>
              <a:t>5</a:t>
            </a:r>
            <a:endParaRPr/>
          </a:p>
        </p:txBody>
      </p:sp>
      <p:sp>
        <p:nvSpPr>
          <p:cNvPr id="282" name="Google Shape;282;p13"/>
          <p:cNvSpPr/>
          <p:nvPr/>
        </p:nvSpPr>
        <p:spPr>
          <a:xfrm>
            <a:off x="1828800" y="2971800"/>
            <a:ext cx="762000" cy="762000"/>
          </a:xfrm>
          <a:prstGeom prst="ellipse">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dk1"/>
                </a:solidFill>
                <a:latin typeface="Tahoma"/>
                <a:ea typeface="Tahoma"/>
                <a:cs typeface="Tahoma"/>
                <a:sym typeface="Tahoma"/>
              </a:rPr>
              <a:t>4</a:t>
            </a:r>
            <a:endParaRPr/>
          </a:p>
        </p:txBody>
      </p:sp>
      <p:sp>
        <p:nvSpPr>
          <p:cNvPr id="283" name="Google Shape;283;p13"/>
          <p:cNvSpPr/>
          <p:nvPr/>
        </p:nvSpPr>
        <p:spPr>
          <a:xfrm>
            <a:off x="1600200" y="5029200"/>
            <a:ext cx="8915400" cy="762000"/>
          </a:xfrm>
          <a:prstGeom prst="flowChartAlternateProcess">
            <a:avLst/>
          </a:prstGeom>
          <a:gradFill>
            <a:gsLst>
              <a:gs pos="0">
                <a:srgbClr val="FF9900"/>
              </a:gs>
              <a:gs pos="50000">
                <a:srgbClr val="FFFF99"/>
              </a:gs>
              <a:gs pos="100000">
                <a:srgbClr val="FF9900"/>
              </a:gs>
            </a:gsLst>
            <a:lin ang="5400000" scaled="0"/>
          </a:gradFill>
          <a:ln cap="flat" cmpd="sng" w="19050">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10203"/>
              </a:buClr>
              <a:buSzPts val="3200"/>
              <a:buFont typeface="Arial"/>
              <a:buNone/>
            </a:pPr>
            <a:r>
              <a:rPr lang="en-US" sz="3200">
                <a:solidFill>
                  <a:srgbClr val="010203"/>
                </a:solidFill>
                <a:latin typeface="Arial"/>
                <a:ea typeface="Arial"/>
                <a:cs typeface="Arial"/>
                <a:sym typeface="Arial"/>
              </a:rPr>
              <a:t>1. Nguyễn Trường Tộ sinh ra ở đâu ?</a:t>
            </a:r>
            <a:endParaRPr/>
          </a:p>
        </p:txBody>
      </p:sp>
      <p:sp>
        <p:nvSpPr>
          <p:cNvPr id="284" name="Google Shape;284;p13"/>
          <p:cNvSpPr/>
          <p:nvPr/>
        </p:nvSpPr>
        <p:spPr>
          <a:xfrm>
            <a:off x="1600200" y="5029200"/>
            <a:ext cx="8915400" cy="762000"/>
          </a:xfrm>
          <a:prstGeom prst="flowChartAlternateProcess">
            <a:avLst/>
          </a:prstGeom>
          <a:gradFill>
            <a:gsLst>
              <a:gs pos="0">
                <a:srgbClr val="FF9900"/>
              </a:gs>
              <a:gs pos="50000">
                <a:srgbClr val="FFFF99"/>
              </a:gs>
              <a:gs pos="100000">
                <a:srgbClr val="FF9900"/>
              </a:gs>
            </a:gsLst>
            <a:lin ang="5400000" scaled="0"/>
          </a:gradFill>
          <a:ln cap="flat" cmpd="sng" w="19050">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10203"/>
              </a:buClr>
              <a:buSzPts val="2800"/>
              <a:buFont typeface="Arial"/>
              <a:buNone/>
            </a:pPr>
            <a:r>
              <a:rPr lang="en-US" sz="2800">
                <a:solidFill>
                  <a:srgbClr val="010203"/>
                </a:solidFill>
                <a:latin typeface="Arial"/>
                <a:ea typeface="Arial"/>
                <a:cs typeface="Arial"/>
                <a:sym typeface="Arial"/>
              </a:rPr>
              <a:t>2. Bản ý kiến để trình lên vua còn gọi là gì ?</a:t>
            </a:r>
            <a:endParaRPr/>
          </a:p>
        </p:txBody>
      </p:sp>
      <p:sp>
        <p:nvSpPr>
          <p:cNvPr id="285" name="Google Shape;285;p13"/>
          <p:cNvSpPr/>
          <p:nvPr/>
        </p:nvSpPr>
        <p:spPr>
          <a:xfrm>
            <a:off x="1600200" y="5029200"/>
            <a:ext cx="8915400" cy="762000"/>
          </a:xfrm>
          <a:prstGeom prst="flowChartAlternateProcess">
            <a:avLst/>
          </a:prstGeom>
          <a:gradFill>
            <a:gsLst>
              <a:gs pos="0">
                <a:srgbClr val="FF9900"/>
              </a:gs>
              <a:gs pos="50000">
                <a:srgbClr val="FFFF99"/>
              </a:gs>
              <a:gs pos="100000">
                <a:srgbClr val="FF9900"/>
              </a:gs>
            </a:gsLst>
            <a:lin ang="5400000" scaled="0"/>
          </a:gradFill>
          <a:ln cap="flat" cmpd="sng" w="19050">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10203"/>
              </a:buClr>
              <a:buSzPts val="2800"/>
              <a:buFont typeface="Arial"/>
              <a:buNone/>
            </a:pPr>
            <a:r>
              <a:rPr lang="en-US" sz="2800">
                <a:solidFill>
                  <a:srgbClr val="010203"/>
                </a:solidFill>
                <a:latin typeface="Arial"/>
                <a:ea typeface="Arial"/>
                <a:cs typeface="Arial"/>
                <a:sym typeface="Arial"/>
              </a:rPr>
              <a:t>3. Nguyễn Trường Tộ trình bản điều trần lên vua nào ?</a:t>
            </a:r>
            <a:endParaRPr/>
          </a:p>
        </p:txBody>
      </p:sp>
      <p:sp>
        <p:nvSpPr>
          <p:cNvPr id="286" name="Google Shape;286;p13"/>
          <p:cNvSpPr/>
          <p:nvPr/>
        </p:nvSpPr>
        <p:spPr>
          <a:xfrm>
            <a:off x="1600200" y="5029200"/>
            <a:ext cx="8915400" cy="762000"/>
          </a:xfrm>
          <a:prstGeom prst="flowChartAlternateProcess">
            <a:avLst/>
          </a:prstGeom>
          <a:gradFill>
            <a:gsLst>
              <a:gs pos="0">
                <a:srgbClr val="FF9900"/>
              </a:gs>
              <a:gs pos="50000">
                <a:srgbClr val="FFFF99"/>
              </a:gs>
              <a:gs pos="100000">
                <a:srgbClr val="FF9900"/>
              </a:gs>
            </a:gsLst>
            <a:lin ang="5400000" scaled="0"/>
          </a:gradFill>
          <a:ln cap="flat" cmpd="sng" w="19050">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010203"/>
              </a:buClr>
              <a:buSzPts val="2400"/>
              <a:buFont typeface="Arial"/>
              <a:buNone/>
            </a:pPr>
            <a:r>
              <a:rPr lang="en-US" sz="2400">
                <a:solidFill>
                  <a:srgbClr val="010203"/>
                </a:solidFill>
                <a:latin typeface="Arial"/>
                <a:ea typeface="Arial"/>
                <a:cs typeface="Arial"/>
                <a:sym typeface="Arial"/>
              </a:rPr>
              <a:t>4. Từ bỏ những cách làm cũ, lạc hậu,thực hiện cách làm mới</a:t>
            </a:r>
            <a:endParaRPr/>
          </a:p>
          <a:p>
            <a:pPr indent="0" lvl="0" marL="0" marR="0" rtl="0" algn="ctr">
              <a:spcBef>
                <a:spcPts val="0"/>
              </a:spcBef>
              <a:spcAft>
                <a:spcPts val="0"/>
              </a:spcAft>
              <a:buClr>
                <a:srgbClr val="010203"/>
              </a:buClr>
              <a:buSzPts val="2400"/>
              <a:buFont typeface="Arial"/>
              <a:buNone/>
            </a:pPr>
            <a:r>
              <a:rPr lang="en-US" sz="2400">
                <a:solidFill>
                  <a:srgbClr val="010203"/>
                </a:solidFill>
                <a:latin typeface="Arial"/>
                <a:ea typeface="Arial"/>
                <a:cs typeface="Arial"/>
                <a:sym typeface="Arial"/>
              </a:rPr>
              <a:t> để đạt được sự phát triển tốt hơn được gọi là gì</a:t>
            </a:r>
            <a:r>
              <a:rPr lang="en-US" sz="2800">
                <a:solidFill>
                  <a:srgbClr val="010203"/>
                </a:solidFill>
                <a:latin typeface="Arial"/>
                <a:ea typeface="Arial"/>
                <a:cs typeface="Arial"/>
                <a:sym typeface="Arial"/>
              </a:rPr>
              <a:t> ?</a:t>
            </a:r>
            <a:endParaRPr/>
          </a:p>
        </p:txBody>
      </p:sp>
      <p:sp>
        <p:nvSpPr>
          <p:cNvPr id="287" name="Google Shape;287;p13"/>
          <p:cNvSpPr/>
          <p:nvPr/>
        </p:nvSpPr>
        <p:spPr>
          <a:xfrm>
            <a:off x="1600200" y="5029200"/>
            <a:ext cx="8915400" cy="762000"/>
          </a:xfrm>
          <a:prstGeom prst="flowChartAlternateProcess">
            <a:avLst/>
          </a:prstGeom>
          <a:gradFill>
            <a:gsLst>
              <a:gs pos="0">
                <a:srgbClr val="C2D59B"/>
              </a:gs>
              <a:gs pos="50000">
                <a:srgbClr val="FFFF99"/>
              </a:gs>
              <a:gs pos="100000">
                <a:srgbClr val="FF9900"/>
              </a:gs>
            </a:gsLst>
            <a:lin ang="5400000" scaled="0"/>
          </a:gradFill>
          <a:ln cap="flat" cmpd="sng" w="19050">
            <a:solidFill>
              <a:srgbClr val="FF66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010203"/>
              </a:buClr>
              <a:buSzPts val="2400"/>
              <a:buFont typeface="Arial"/>
              <a:buNone/>
            </a:pPr>
            <a:r>
              <a:rPr lang="en-US" sz="2400">
                <a:solidFill>
                  <a:srgbClr val="010203"/>
                </a:solidFill>
                <a:latin typeface="Arial"/>
                <a:ea typeface="Arial"/>
                <a:cs typeface="Arial"/>
                <a:sym typeface="Arial"/>
              </a:rPr>
              <a:t>5.Nguyễn Trường Tộ thuộc phe nào trong triều đình ?</a:t>
            </a:r>
            <a:endParaRPr/>
          </a:p>
        </p:txBody>
      </p:sp>
      <p:graphicFrame>
        <p:nvGraphicFramePr>
          <p:cNvPr id="288" name="Google Shape;288;p13"/>
          <p:cNvGraphicFramePr/>
          <p:nvPr/>
        </p:nvGraphicFramePr>
        <p:xfrm>
          <a:off x="3505200" y="3048000"/>
          <a:ext cx="3000000" cy="3000000"/>
        </p:xfrm>
        <a:graphic>
          <a:graphicData uri="http://schemas.openxmlformats.org/drawingml/2006/table">
            <a:tbl>
              <a:tblPr>
                <a:noFill/>
                <a:tableStyleId>{C8690075-EE88-46F5-AC3C-3EBCCBFC9268}</a:tableStyleId>
              </a:tblPr>
              <a:tblGrid>
                <a:gridCol w="674700"/>
                <a:gridCol w="674675"/>
                <a:gridCol w="676275"/>
                <a:gridCol w="673100"/>
                <a:gridCol w="676275"/>
                <a:gridCol w="674700"/>
                <a:gridCol w="674675"/>
              </a:tblGrid>
              <a:tr h="685800">
                <a:tc>
                  <a:txBody>
                    <a:bodyPr/>
                    <a:lstStyle/>
                    <a:p>
                      <a:pPr indent="0" lvl="0" marL="0" marR="0" rtl="0" algn="ctr">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chemeClr val="hlink"/>
                        </a:buClr>
                        <a:buSzPts val="3360"/>
                        <a:buFont typeface="Calibri"/>
                        <a:buNone/>
                      </a:pPr>
                      <a:r>
                        <a:t/>
                      </a:r>
                      <a:endParaRPr b="0" i="0" sz="2800" u="none" cap="none" strike="noStrike">
                        <a:solidFill>
                          <a:schemeClr val="dk1"/>
                        </a:solidFill>
                        <a:latin typeface="Tahoma"/>
                        <a:ea typeface="Tahoma"/>
                        <a:cs typeface="Tahoma"/>
                        <a:sym typeface="Tahoma"/>
                      </a:endParaRPr>
                    </a:p>
                  </a:txBody>
                  <a:tcPr marT="45725" marB="45725" marR="91450" marL="91450">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lt2"/>
                    </a:solidFill>
                  </a:tcPr>
                </a:tc>
              </a:tr>
            </a:tbl>
          </a:graphicData>
        </a:graphic>
      </p:graphicFrame>
      <p:sp>
        <p:nvSpPr>
          <p:cNvPr id="289" name="Google Shape;289;p13"/>
          <p:cNvSpPr/>
          <p:nvPr/>
        </p:nvSpPr>
        <p:spPr>
          <a:xfrm>
            <a:off x="9753600" y="381000"/>
            <a:ext cx="914400" cy="914400"/>
          </a:xfrm>
          <a:prstGeom prst="sun">
            <a:avLst>
              <a:gd fmla="val 25000" name="adj"/>
            </a:avLst>
          </a:prstGeom>
          <a:gradFill>
            <a:gsLst>
              <a:gs pos="0">
                <a:srgbClr val="FF0000"/>
              </a:gs>
              <a:gs pos="100000">
                <a:srgbClr val="760000"/>
              </a:gs>
            </a:gsLst>
            <a:path path="circle">
              <a:fillToRect b="50%" l="50%" r="50%" t="50%"/>
            </a:path>
            <a:tileRect/>
          </a:gra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Tahoma"/>
              <a:ea typeface="Tahoma"/>
              <a:cs typeface="Tahoma"/>
              <a:sym typeface="Tahoma"/>
            </a:endParaRPr>
          </a:p>
        </p:txBody>
      </p:sp>
      <p:graphicFrame>
        <p:nvGraphicFramePr>
          <p:cNvPr id="290" name="Google Shape;290;p13"/>
          <p:cNvGraphicFramePr/>
          <p:nvPr/>
        </p:nvGraphicFramePr>
        <p:xfrm>
          <a:off x="4191000" y="762000"/>
          <a:ext cx="3000000" cy="3000000"/>
        </p:xfrm>
        <a:graphic>
          <a:graphicData uri="http://schemas.openxmlformats.org/drawingml/2006/table">
            <a:tbl>
              <a:tblPr>
                <a:noFill/>
                <a:tableStyleId>{C8690075-EE88-46F5-AC3C-3EBCCBFC9268}</a:tableStyleId>
              </a:tblPr>
              <a:tblGrid>
                <a:gridCol w="666750"/>
                <a:gridCol w="669925"/>
                <a:gridCol w="666750"/>
                <a:gridCol w="669925"/>
                <a:gridCol w="666750"/>
                <a:gridCol w="666750"/>
              </a:tblGrid>
              <a:tr h="762000">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N</a:t>
                      </a:r>
                      <a:endParaRPr/>
                    </a:p>
                  </a:txBody>
                  <a:tcPr marT="46800" marB="46800" marR="90000" marL="90000" anchor="ctr" anchorCtr="1">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G</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H</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Ệ</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A</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N</a:t>
                      </a:r>
                      <a:endParaRPr/>
                    </a:p>
                  </a:txBody>
                  <a:tcPr marT="46800" marB="46800" marR="90000" marL="90000" anchor="ctr" anchorCtr="1">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r>
            </a:tbl>
          </a:graphicData>
        </a:graphic>
      </p:graphicFrame>
      <p:graphicFrame>
        <p:nvGraphicFramePr>
          <p:cNvPr id="291" name="Google Shape;291;p13"/>
          <p:cNvGraphicFramePr/>
          <p:nvPr/>
        </p:nvGraphicFramePr>
        <p:xfrm>
          <a:off x="3505200" y="1524000"/>
          <a:ext cx="3000000" cy="3000000"/>
        </p:xfrm>
        <a:graphic>
          <a:graphicData uri="http://schemas.openxmlformats.org/drawingml/2006/table">
            <a:tbl>
              <a:tblPr>
                <a:noFill/>
                <a:tableStyleId>{C8690075-EE88-46F5-AC3C-3EBCCBFC9268}</a:tableStyleId>
              </a:tblPr>
              <a:tblGrid>
                <a:gridCol w="669925"/>
                <a:gridCol w="669925"/>
                <a:gridCol w="669925"/>
                <a:gridCol w="669925"/>
                <a:gridCol w="669925"/>
                <a:gridCol w="669925"/>
                <a:gridCol w="669925"/>
                <a:gridCol w="669925"/>
              </a:tblGrid>
              <a:tr h="762000">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Đ</a:t>
                      </a:r>
                      <a:endParaRPr/>
                    </a:p>
                  </a:txBody>
                  <a:tcPr marT="46800" marB="46800" marR="90000" marL="90000" anchor="ctr" anchorCtr="1">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I</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Ề</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U</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T</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R</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Ầ</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N</a:t>
                      </a:r>
                      <a:endParaRPr/>
                    </a:p>
                  </a:txBody>
                  <a:tcPr marT="46800" marB="46800" marR="90000" marL="90000" anchor="ctr" anchorCtr="1">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r>
            </a:tbl>
          </a:graphicData>
        </a:graphic>
      </p:graphicFrame>
      <p:graphicFrame>
        <p:nvGraphicFramePr>
          <p:cNvPr id="292" name="Google Shape;292;p13"/>
          <p:cNvGraphicFramePr/>
          <p:nvPr/>
        </p:nvGraphicFramePr>
        <p:xfrm>
          <a:off x="4191000" y="2286000"/>
          <a:ext cx="3000000" cy="3000000"/>
        </p:xfrm>
        <a:graphic>
          <a:graphicData uri="http://schemas.openxmlformats.org/drawingml/2006/table">
            <a:tbl>
              <a:tblPr>
                <a:noFill/>
                <a:tableStyleId>{C8690075-EE88-46F5-AC3C-3EBCCBFC9268}</a:tableStyleId>
              </a:tblPr>
              <a:tblGrid>
                <a:gridCol w="671525"/>
                <a:gridCol w="668325"/>
                <a:gridCol w="671525"/>
                <a:gridCol w="669925"/>
                <a:gridCol w="671500"/>
              </a:tblGrid>
              <a:tr h="762000">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T</a:t>
                      </a:r>
                      <a:endParaRPr/>
                    </a:p>
                  </a:txBody>
                  <a:tcPr marT="46800" marB="46800" marR="90000" marL="90000" anchor="ctr" anchorCtr="1">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Ự</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Đ</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Ứ</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C</a:t>
                      </a:r>
                      <a:endParaRPr/>
                    </a:p>
                  </a:txBody>
                  <a:tcPr marT="46800" marB="46800" marR="90000" marL="90000" anchor="ctr" anchorCtr="1">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r>
            </a:tbl>
          </a:graphicData>
        </a:graphic>
      </p:graphicFrame>
      <p:graphicFrame>
        <p:nvGraphicFramePr>
          <p:cNvPr id="293" name="Google Shape;293;p13"/>
          <p:cNvGraphicFramePr/>
          <p:nvPr/>
        </p:nvGraphicFramePr>
        <p:xfrm>
          <a:off x="3505200" y="3048000"/>
          <a:ext cx="3000000" cy="3000000"/>
        </p:xfrm>
        <a:graphic>
          <a:graphicData uri="http://schemas.openxmlformats.org/drawingml/2006/table">
            <a:tbl>
              <a:tblPr>
                <a:noFill/>
                <a:tableStyleId>{C8690075-EE88-46F5-AC3C-3EBCCBFC9268}</a:tableStyleId>
              </a:tblPr>
              <a:tblGrid>
                <a:gridCol w="674700"/>
                <a:gridCol w="674675"/>
                <a:gridCol w="676275"/>
                <a:gridCol w="673100"/>
                <a:gridCol w="676275"/>
                <a:gridCol w="674700"/>
                <a:gridCol w="674675"/>
              </a:tblGrid>
              <a:tr h="685800">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C</a:t>
                      </a:r>
                      <a:endParaRPr/>
                    </a:p>
                  </a:txBody>
                  <a:tcPr marT="46800" marB="46800" marR="90000" marL="90000" anchor="ctr" anchorCtr="1">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A</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N</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H</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T</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Â</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ctr">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N</a:t>
                      </a:r>
                      <a:endParaRPr/>
                    </a:p>
                  </a:txBody>
                  <a:tcPr marT="46800" marB="46800" marR="90000" marL="90000" anchor="ctr" anchorCtr="1">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r>
            </a:tbl>
          </a:graphicData>
        </a:graphic>
      </p:graphicFrame>
      <p:graphicFrame>
        <p:nvGraphicFramePr>
          <p:cNvPr id="294" name="Google Shape;294;p13"/>
          <p:cNvGraphicFramePr/>
          <p:nvPr/>
        </p:nvGraphicFramePr>
        <p:xfrm>
          <a:off x="2819400" y="3749675"/>
          <a:ext cx="3000000" cy="3000000"/>
        </p:xfrm>
        <a:graphic>
          <a:graphicData uri="http://schemas.openxmlformats.org/drawingml/2006/table">
            <a:tbl>
              <a:tblPr>
                <a:noFill/>
                <a:tableStyleId>{C8690075-EE88-46F5-AC3C-3EBCCBFC9268}</a:tableStyleId>
              </a:tblPr>
              <a:tblGrid>
                <a:gridCol w="671525"/>
                <a:gridCol w="669925"/>
                <a:gridCol w="673100"/>
                <a:gridCol w="673100"/>
                <a:gridCol w="668325"/>
                <a:gridCol w="674700"/>
                <a:gridCol w="671500"/>
                <a:gridCol w="671525"/>
                <a:gridCol w="671500"/>
                <a:gridCol w="673100"/>
                <a:gridCol w="673100"/>
              </a:tblGrid>
              <a:tr h="746125">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Ủ</a:t>
                      </a:r>
                      <a:endParaRPr/>
                    </a:p>
                  </a:txBody>
                  <a:tcPr marT="46800" marB="46800" marR="90000" marL="90000" anchor="ctr" anchorCtr="1">
                    <a:lnL cap="flat" cmpd="sng" w="28575">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N</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G</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H</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Ộ</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Đ</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Ổ</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I</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M</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Ớ</a:t>
                      </a:r>
                      <a:endParaRPr/>
                    </a:p>
                  </a:txBody>
                  <a:tcPr marT="46800" marB="46800" marR="90000" marL="90000" anchor="ctr" anchorCtr="1">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c>
                  <a:txBody>
                    <a:bodyPr/>
                    <a:lstStyle/>
                    <a:p>
                      <a:pPr indent="0" lvl="0" marL="0" marR="0" rtl="0" algn="l">
                        <a:lnSpc>
                          <a:spcPct val="100000"/>
                        </a:lnSpc>
                        <a:spcBef>
                          <a:spcPts val="0"/>
                        </a:spcBef>
                        <a:spcAft>
                          <a:spcPts val="0"/>
                        </a:spcAft>
                        <a:buClr>
                          <a:schemeClr val="hlink"/>
                        </a:buClr>
                        <a:buSzPts val="3840"/>
                        <a:buFont typeface="Tahoma"/>
                        <a:buNone/>
                      </a:pPr>
                      <a:r>
                        <a:rPr b="1" i="0" lang="en-US" sz="3200" u="none" cap="none" strike="noStrike">
                          <a:solidFill>
                            <a:schemeClr val="dk1"/>
                          </a:solidFill>
                          <a:latin typeface="Tahoma"/>
                          <a:ea typeface="Tahoma"/>
                          <a:cs typeface="Tahoma"/>
                          <a:sym typeface="Tahoma"/>
                        </a:rPr>
                        <a:t>I</a:t>
                      </a:r>
                      <a:endParaRPr/>
                    </a:p>
                  </a:txBody>
                  <a:tcPr marT="46800" marB="46800" marR="90000" marL="90000" anchor="ctr" anchorCtr="1">
                    <a:lnL cap="flat" cmpd="sng" w="12700">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FFC000"/>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3"/>
                                        </p:tgtEl>
                                      </p:cBhvr>
                                    </p:animEffect>
                                    <p:set>
                                      <p:cBhvr>
                                        <p:cTn dur="1" fill="hold">
                                          <p:stCondLst>
                                            <p:cond delay="500"/>
                                          </p:stCondLst>
                                        </p:cTn>
                                        <p:tgtEl>
                                          <p:spTgt spid="28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5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4"/>
                                        </p:tgtEl>
                                      </p:cBhvr>
                                    </p:animEffect>
                                    <p:set>
                                      <p:cBhvr>
                                        <p:cTn dur="1" fill="hold">
                                          <p:stCondLst>
                                            <p:cond delay="500"/>
                                          </p:stCondLst>
                                        </p:cTn>
                                        <p:tgtEl>
                                          <p:spTgt spid="28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5"/>
                                        </p:tgtEl>
                                      </p:cBhvr>
                                    </p:animEffect>
                                    <p:set>
                                      <p:cBhvr>
                                        <p:cTn dur="1" fill="hold">
                                          <p:stCondLst>
                                            <p:cond delay="500"/>
                                          </p:stCondLst>
                                        </p:cTn>
                                        <p:tgtEl>
                                          <p:spTgt spid="2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6"/>
                                        </p:tgtEl>
                                      </p:cBhvr>
                                    </p:animEffect>
                                    <p:set>
                                      <p:cBhvr>
                                        <p:cTn dur="1" fill="hold">
                                          <p:stCondLst>
                                            <p:cond delay="500"/>
                                          </p:stCondLst>
                                        </p:cTn>
                                        <p:tgtEl>
                                          <p:spTgt spid="28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ppt_w</p:attrName>
                                        </p:attrNameLst>
                                      </p:cBhvr>
                                      <p:tavLst>
                                        <p:tav fmla="" tm="0">
                                          <p:val>
                                            <p:strVal val="0"/>
                                          </p:val>
                                        </p:tav>
                                        <p:tav fmla="" tm="100000">
                                          <p:val>
                                            <p:strVal val="#ppt_w"/>
                                          </p:val>
                                        </p:tav>
                                      </p:tavLst>
                                    </p:anim>
                                    <p:anim calcmode="lin" valueType="num">
                                      <p:cBhvr additive="base">
                                        <p:cTn dur="500"/>
                                        <p:tgtEl>
                                          <p:spTgt spid="2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7"/>
                                        </p:tgtEl>
                                      </p:cBhvr>
                                    </p:animEffect>
                                    <p:set>
                                      <p:cBhvr>
                                        <p:cTn dur="1" fill="hold">
                                          <p:stCondLst>
                                            <p:cond delay="500"/>
                                          </p:stCondLst>
                                        </p:cTn>
                                        <p:tgtEl>
                                          <p:spTgt spid="2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ppt_w</p:attrName>
                                        </p:attrNameLst>
                                      </p:cBhvr>
                                      <p:tavLst>
                                        <p:tav fmla="" tm="0">
                                          <p:val>
                                            <p:strVal val="0"/>
                                          </p:val>
                                        </p:tav>
                                        <p:tav fmla="" tm="100000">
                                          <p:val>
                                            <p:strVal val="#ppt_w"/>
                                          </p:val>
                                        </p:tav>
                                      </p:tavLst>
                                    </p:anim>
                                    <p:anim calcmode="lin" valueType="num">
                                      <p:cBhvr additive="base">
                                        <p:cTn dur="500"/>
                                        <p:tgtEl>
                                          <p:spTgt spid="2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p14"/>
          <p:cNvSpPr/>
          <p:nvPr/>
        </p:nvSpPr>
        <p:spPr>
          <a:xfrm>
            <a:off x="1447800" y="1828800"/>
            <a:ext cx="9677400" cy="3505200"/>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ahoma"/>
              <a:ea typeface="Tahoma"/>
              <a:cs typeface="Tahoma"/>
              <a:sym typeface="Tahoma"/>
            </a:endParaRPr>
          </a:p>
        </p:txBody>
      </p:sp>
      <p:sp>
        <p:nvSpPr>
          <p:cNvPr id="300" name="Google Shape;300;p14"/>
          <p:cNvSpPr/>
          <p:nvPr/>
        </p:nvSpPr>
        <p:spPr>
          <a:xfrm>
            <a:off x="4038600" y="533400"/>
            <a:ext cx="4267200" cy="923330"/>
          </a:xfrm>
          <a:prstGeom prst="rect">
            <a:avLst/>
          </a:prstGeom>
        </p:spPr>
        <p:txBody>
          <a:bodyPr>
            <a:prstTxWarp prst="textPlain"/>
          </a:bodyPr>
          <a:lstStyle/>
          <a:p>
            <a:pPr lvl="0" algn="ctr"/>
            <a:r>
              <a:rPr b="1" i="0">
                <a:ln cap="flat" cmpd="sng" w="9525">
                  <a:solidFill>
                    <a:schemeClr val="lt1"/>
                  </a:solidFill>
                  <a:prstDash val="solid"/>
                  <a:round/>
                  <a:headEnd len="sm" w="sm" type="none"/>
                  <a:tailEnd len="sm" w="sm" type="none"/>
                </a:ln>
                <a:solidFill>
                  <a:schemeClr val="accent5"/>
                </a:solidFill>
                <a:latin typeface="Tahoma"/>
              </a:rPr>
              <a:t>VẬN DỤNG</a:t>
            </a:r>
          </a:p>
        </p:txBody>
      </p:sp>
      <p:sp>
        <p:nvSpPr>
          <p:cNvPr id="301" name="Google Shape;301;p14"/>
          <p:cNvSpPr txBox="1"/>
          <p:nvPr/>
        </p:nvSpPr>
        <p:spPr>
          <a:xfrm>
            <a:off x="1673806" y="2234370"/>
            <a:ext cx="9298993" cy="1569660"/>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chemeClr val="dk1"/>
              </a:buClr>
              <a:buSzPts val="3200"/>
              <a:buFont typeface="Courier New"/>
              <a:buChar char="o"/>
            </a:pPr>
            <a:r>
              <a:rPr b="1" lang="en-US" sz="3200">
                <a:solidFill>
                  <a:schemeClr val="dk1"/>
                </a:solidFill>
                <a:latin typeface="Times New Roman"/>
                <a:ea typeface="Times New Roman"/>
                <a:cs typeface="Times New Roman"/>
                <a:sym typeface="Times New Roman"/>
              </a:rPr>
              <a:t>Theo em, tư tưởng canh tân đất nước của Nguyễn Trường Tộ có ý nghĩa như thế nào trong bối cảnh đất nước ngày nay?</a:t>
            </a:r>
            <a:endParaRPr b="1" sz="3200">
              <a:solidFill>
                <a:schemeClr val="dk1"/>
              </a:solidFill>
              <a:latin typeface="Times New Roman"/>
              <a:ea typeface="Times New Roman"/>
              <a:cs typeface="Times New Roman"/>
              <a:sym typeface="Times New Roman"/>
            </a:endParaRPr>
          </a:p>
        </p:txBody>
      </p:sp>
      <p:sp>
        <p:nvSpPr>
          <p:cNvPr id="302" name="Google Shape;302;p14"/>
          <p:cNvSpPr/>
          <p:nvPr/>
        </p:nvSpPr>
        <p:spPr>
          <a:xfrm>
            <a:off x="1600200" y="4032381"/>
            <a:ext cx="9601200" cy="1077218"/>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3200"/>
              <a:buFont typeface="Courier New"/>
              <a:buChar char="o"/>
            </a:pPr>
            <a:r>
              <a:rPr b="1" lang="en-US" sz="3200">
                <a:solidFill>
                  <a:schemeClr val="dk1"/>
                </a:solidFill>
                <a:latin typeface="Times New Roman"/>
                <a:ea typeface="Times New Roman"/>
                <a:cs typeface="Times New Roman"/>
                <a:sym typeface="Times New Roman"/>
              </a:rPr>
              <a:t>Chuẩn bị bài sau: Cuộc phản công ở kinh thành Huế.</a:t>
            </a:r>
            <a:endParaRPr b="1" sz="3200">
              <a:solidFill>
                <a:schemeClr val="dk1"/>
              </a:solidFill>
              <a:latin typeface="Times New Roman"/>
              <a:ea typeface="Times New Roman"/>
              <a:cs typeface="Times New Roman"/>
              <a:sym typeface="Times New Roman"/>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pic>
        <p:nvPicPr>
          <p:cNvPr descr="8" id="176" name="Google Shape;176;p2"/>
          <p:cNvPicPr preferRelativeResize="0"/>
          <p:nvPr/>
        </p:nvPicPr>
        <p:blipFill rotWithShape="1">
          <a:blip r:embed="rId4">
            <a:alphaModFix/>
          </a:blip>
          <a:srcRect b="0" l="0" r="0" t="0"/>
          <a:stretch/>
        </p:blipFill>
        <p:spPr>
          <a:xfrm>
            <a:off x="554597" y="4592854"/>
            <a:ext cx="11205142" cy="1473358"/>
          </a:xfrm>
          <a:prstGeom prst="rect">
            <a:avLst/>
          </a:prstGeom>
          <a:noFill/>
          <a:ln>
            <a:noFill/>
          </a:ln>
        </p:spPr>
      </p:pic>
      <p:pic>
        <p:nvPicPr>
          <p:cNvPr descr="8" id="177" name="Google Shape;177;p2"/>
          <p:cNvPicPr preferRelativeResize="0"/>
          <p:nvPr/>
        </p:nvPicPr>
        <p:blipFill rotWithShape="1">
          <a:blip r:embed="rId4">
            <a:alphaModFix/>
          </a:blip>
          <a:srcRect b="0" l="0" r="0" t="0"/>
          <a:stretch/>
        </p:blipFill>
        <p:spPr>
          <a:xfrm>
            <a:off x="529659" y="3149758"/>
            <a:ext cx="11205142" cy="1473358"/>
          </a:xfrm>
          <a:prstGeom prst="rect">
            <a:avLst/>
          </a:prstGeom>
          <a:noFill/>
          <a:ln>
            <a:noFill/>
          </a:ln>
        </p:spPr>
      </p:pic>
      <p:sp>
        <p:nvSpPr>
          <p:cNvPr id="178" name="Google Shape;178;p2"/>
          <p:cNvSpPr/>
          <p:nvPr/>
        </p:nvSpPr>
        <p:spPr>
          <a:xfrm>
            <a:off x="3883610" y="360087"/>
            <a:ext cx="434858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chemeClr val="accent4"/>
                </a:solidFill>
                <a:latin typeface="Arial"/>
                <a:ea typeface="Arial"/>
                <a:cs typeface="Arial"/>
                <a:sym typeface="Arial"/>
              </a:rPr>
              <a:t>MỤC TIÊU</a:t>
            </a:r>
            <a:endParaRPr/>
          </a:p>
        </p:txBody>
      </p:sp>
      <p:pic>
        <p:nvPicPr>
          <p:cNvPr descr="8" id="179" name="Google Shape;179;p2"/>
          <p:cNvPicPr preferRelativeResize="0"/>
          <p:nvPr/>
        </p:nvPicPr>
        <p:blipFill rotWithShape="1">
          <a:blip r:embed="rId4">
            <a:alphaModFix/>
          </a:blip>
          <a:srcRect b="0" l="0" r="0" t="0"/>
          <a:stretch/>
        </p:blipFill>
        <p:spPr>
          <a:xfrm>
            <a:off x="529659" y="1676400"/>
            <a:ext cx="11205142" cy="1473358"/>
          </a:xfrm>
          <a:prstGeom prst="rect">
            <a:avLst/>
          </a:prstGeom>
          <a:noFill/>
          <a:ln>
            <a:noFill/>
          </a:ln>
        </p:spPr>
      </p:pic>
      <p:sp>
        <p:nvSpPr>
          <p:cNvPr id="180" name="Google Shape;180;p2"/>
          <p:cNvSpPr/>
          <p:nvPr/>
        </p:nvSpPr>
        <p:spPr>
          <a:xfrm>
            <a:off x="1143000" y="1912203"/>
            <a:ext cx="9829800" cy="83099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400" u="none" cap="none" strike="noStrike">
                <a:solidFill>
                  <a:schemeClr val="lt1"/>
                </a:solidFill>
                <a:latin typeface="Arial"/>
                <a:ea typeface="Arial"/>
                <a:cs typeface="Arial"/>
                <a:sym typeface="Arial"/>
              </a:rPr>
              <a:t>1. HS nắm được một vài đề nghị về cải cách của Nguyễn Trường Tộ với mong muốn làm cho đất nước giàu mạnh</a:t>
            </a:r>
            <a:endParaRPr b="1" i="0" sz="2400" u="none" cap="none" strike="noStrike">
              <a:solidFill>
                <a:schemeClr val="lt1"/>
              </a:solidFill>
              <a:latin typeface="Times New Roman"/>
              <a:ea typeface="Times New Roman"/>
              <a:cs typeface="Times New Roman"/>
              <a:sym typeface="Times New Roman"/>
            </a:endParaRPr>
          </a:p>
        </p:txBody>
      </p:sp>
      <p:sp>
        <p:nvSpPr>
          <p:cNvPr id="181" name="Google Shape;181;p2"/>
          <p:cNvSpPr/>
          <p:nvPr/>
        </p:nvSpPr>
        <p:spPr>
          <a:xfrm>
            <a:off x="794871" y="3352800"/>
            <a:ext cx="1067471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chemeClr val="lt1"/>
                </a:solidFill>
                <a:latin typeface="Arial"/>
                <a:ea typeface="Arial"/>
                <a:cs typeface="Arial"/>
                <a:sym typeface="Arial"/>
              </a:rPr>
              <a:t>2. </a:t>
            </a:r>
            <a:r>
              <a:rPr b="1" i="0" lang="en-US" sz="2400" u="none" cap="none" strike="noStrike">
                <a:solidFill>
                  <a:schemeClr val="lt1"/>
                </a:solidFill>
                <a:latin typeface="Tahoma"/>
                <a:ea typeface="Tahoma"/>
                <a:cs typeface="Tahoma"/>
                <a:sym typeface="Tahoma"/>
              </a:rPr>
              <a:t>Biết những lí do khiến cho những cải cách của Nguyễn Trường Tộ </a:t>
            </a:r>
            <a:endParaRPr b="1" sz="2400">
              <a:solidFill>
                <a:schemeClr val="lt1"/>
              </a:solidFill>
              <a:latin typeface="Tahoma"/>
              <a:ea typeface="Tahoma"/>
              <a:cs typeface="Tahoma"/>
              <a:sym typeface="Tahoma"/>
            </a:endParaRPr>
          </a:p>
          <a:p>
            <a:pPr indent="0" lvl="0" marL="0" marR="0" rtl="0" algn="l">
              <a:spcBef>
                <a:spcPts val="0"/>
              </a:spcBef>
              <a:spcAft>
                <a:spcPts val="0"/>
              </a:spcAft>
              <a:buNone/>
            </a:pPr>
            <a:r>
              <a:rPr b="1" lang="en-US" sz="2400">
                <a:solidFill>
                  <a:schemeClr val="lt1"/>
                </a:solidFill>
                <a:latin typeface="Tahoma"/>
                <a:ea typeface="Tahoma"/>
                <a:cs typeface="Tahoma"/>
                <a:sym typeface="Tahoma"/>
              </a:rPr>
              <a:t>không được vua quan nhà Nguyễn nghe theo và thực hiện</a:t>
            </a:r>
            <a:endParaRPr b="1" sz="2400">
              <a:solidFill>
                <a:schemeClr val="lt1"/>
              </a:solidFill>
              <a:latin typeface="Arial"/>
              <a:ea typeface="Arial"/>
              <a:cs typeface="Arial"/>
              <a:sym typeface="Arial"/>
            </a:endParaRPr>
          </a:p>
        </p:txBody>
      </p:sp>
      <p:sp>
        <p:nvSpPr>
          <p:cNvPr id="182" name="Google Shape;182;p2"/>
          <p:cNvSpPr/>
          <p:nvPr/>
        </p:nvSpPr>
        <p:spPr>
          <a:xfrm>
            <a:off x="794871" y="4876800"/>
            <a:ext cx="1153035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lt1"/>
                </a:solidFill>
                <a:latin typeface="Tahoma"/>
                <a:ea typeface="Tahoma"/>
                <a:cs typeface="Tahoma"/>
                <a:sym typeface="Tahoma"/>
              </a:rPr>
              <a:t>3. Tôn trọng, biết ơn những người đã có công xây dựng, đổi mới </a:t>
            </a:r>
            <a:endParaRPr b="1" sz="2400">
              <a:solidFill>
                <a:schemeClr val="lt1"/>
              </a:solidFill>
              <a:latin typeface="Tahoma"/>
              <a:ea typeface="Tahoma"/>
              <a:cs typeface="Tahoma"/>
              <a:sym typeface="Tahoma"/>
            </a:endParaRPr>
          </a:p>
          <a:p>
            <a:pPr indent="0" lvl="0" marL="0" marR="0" rtl="0" algn="l">
              <a:spcBef>
                <a:spcPts val="0"/>
              </a:spcBef>
              <a:spcAft>
                <a:spcPts val="0"/>
              </a:spcAft>
              <a:buNone/>
            </a:pPr>
            <a:r>
              <a:rPr b="1" lang="en-US" sz="2400">
                <a:solidFill>
                  <a:schemeClr val="lt1"/>
                </a:solidFill>
                <a:latin typeface="Tahoma"/>
                <a:ea typeface="Tahoma"/>
                <a:cs typeface="Tahoma"/>
                <a:sym typeface="Tahoma"/>
              </a:rPr>
              <a:t>đất nước</a:t>
            </a:r>
            <a:endParaRPr b="1" sz="2400">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3"/>
          <p:cNvSpPr/>
          <p:nvPr/>
        </p:nvSpPr>
        <p:spPr>
          <a:xfrm>
            <a:off x="3648001" y="978189"/>
            <a:ext cx="4607430" cy="1101923"/>
          </a:xfrm>
          <a:prstGeom prst="snip2DiagRect">
            <a:avLst>
              <a:gd fmla="val 0" name="adj1"/>
              <a:gd fmla="val 16667" name="adj2"/>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DAE5F1"/>
                </a:solidFill>
                <a:latin typeface="Tahoma"/>
                <a:ea typeface="Tahoma"/>
                <a:cs typeface="Tahoma"/>
                <a:sym typeface="Tahoma"/>
              </a:rPr>
              <a:t>KHỞI ĐỘNG</a:t>
            </a:r>
            <a:endParaRPr b="1" sz="5400" cap="none">
              <a:solidFill>
                <a:srgbClr val="DAE5F1"/>
              </a:solidFill>
              <a:latin typeface="Tahoma"/>
              <a:ea typeface="Tahoma"/>
              <a:cs typeface="Tahoma"/>
              <a:sym typeface="Tahoma"/>
            </a:endParaRPr>
          </a:p>
        </p:txBody>
      </p:sp>
      <p:sp>
        <p:nvSpPr>
          <p:cNvPr id="188" name="Google Shape;188;p3"/>
          <p:cNvSpPr/>
          <p:nvPr/>
        </p:nvSpPr>
        <p:spPr>
          <a:xfrm>
            <a:off x="1828800" y="3962400"/>
            <a:ext cx="8824660"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chemeClr val="dk1"/>
                </a:solidFill>
                <a:latin typeface="Times New Roman"/>
                <a:ea typeface="Times New Roman"/>
                <a:cs typeface="Times New Roman"/>
                <a:sym typeface="Times New Roman"/>
              </a:rPr>
              <a:t>2. Phát biểu cảm nghĩ của em về Trương Định </a:t>
            </a:r>
            <a:endParaRPr b="1" sz="3400">
              <a:solidFill>
                <a:schemeClr val="dk1"/>
              </a:solidFill>
              <a:latin typeface="Tahoma"/>
              <a:ea typeface="Tahoma"/>
              <a:cs typeface="Tahoma"/>
              <a:sym typeface="Tahoma"/>
            </a:endParaRPr>
          </a:p>
        </p:txBody>
      </p:sp>
      <p:sp>
        <p:nvSpPr>
          <p:cNvPr id="189" name="Google Shape;189;p3"/>
          <p:cNvSpPr/>
          <p:nvPr/>
        </p:nvSpPr>
        <p:spPr>
          <a:xfrm>
            <a:off x="1828800" y="2785766"/>
            <a:ext cx="8940076"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400">
                <a:solidFill>
                  <a:schemeClr val="dk1"/>
                </a:solidFill>
                <a:latin typeface="Times New Roman"/>
                <a:ea typeface="Times New Roman"/>
                <a:cs typeface="Times New Roman"/>
                <a:sym typeface="Times New Roman"/>
              </a:rPr>
              <a:t>1. Trương Định đã có công gì đối với đất nước?</a:t>
            </a:r>
            <a:endParaRPr b="1" sz="3400">
              <a:solidFill>
                <a:schemeClr val="dk1"/>
              </a:solidFill>
              <a:latin typeface="Tahoma"/>
              <a:ea typeface="Tahoma"/>
              <a:cs typeface="Tahoma"/>
              <a:sym typeface="Tahoma"/>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4"/>
          <p:cNvSpPr txBox="1"/>
          <p:nvPr>
            <p:ph idx="1" type="subTitle"/>
          </p:nvPr>
        </p:nvSpPr>
        <p:spPr>
          <a:xfrm>
            <a:off x="2590800" y="802712"/>
            <a:ext cx="8382000" cy="622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200"/>
              <a:buFont typeface="Noto Sans Symbols"/>
              <a:buNone/>
            </a:pPr>
            <a:r>
              <a:rPr b="1" lang="en-US" u="sng">
                <a:solidFill>
                  <a:srgbClr val="F72B09"/>
                </a:solidFill>
                <a:latin typeface="Times New Roman"/>
                <a:ea typeface="Times New Roman"/>
                <a:cs typeface="Times New Roman"/>
                <a:sym typeface="Times New Roman"/>
              </a:rPr>
              <a:t>1. Giới thiệu về Nguyễn Trường Tộ:</a:t>
            </a:r>
            <a:endParaRPr/>
          </a:p>
        </p:txBody>
      </p:sp>
      <p:pic>
        <p:nvPicPr>
          <p:cNvPr descr="DSCN0322" id="195" name="Google Shape;195;p4"/>
          <p:cNvPicPr preferRelativeResize="0"/>
          <p:nvPr/>
        </p:nvPicPr>
        <p:blipFill rotWithShape="1">
          <a:blip r:embed="rId3">
            <a:alphaModFix/>
          </a:blip>
          <a:srcRect b="9466" l="5515" r="12131" t="15074"/>
          <a:stretch/>
        </p:blipFill>
        <p:spPr>
          <a:xfrm>
            <a:off x="304800" y="1676400"/>
            <a:ext cx="3506788" cy="4267200"/>
          </a:xfrm>
          <a:prstGeom prst="rect">
            <a:avLst/>
          </a:prstGeom>
          <a:noFill/>
          <a:ln cap="flat" cmpd="sng" w="9525">
            <a:solidFill>
              <a:srgbClr val="FFFF66"/>
            </a:solidFill>
            <a:prstDash val="solid"/>
            <a:miter lim="800000"/>
            <a:headEnd len="sm" w="sm" type="none"/>
            <a:tailEnd len="sm" w="sm" type="none"/>
          </a:ln>
        </p:spPr>
      </p:pic>
      <p:sp>
        <p:nvSpPr>
          <p:cNvPr id="196" name="Google Shape;196;p4"/>
          <p:cNvSpPr txBox="1"/>
          <p:nvPr/>
        </p:nvSpPr>
        <p:spPr>
          <a:xfrm>
            <a:off x="4267200" y="1578050"/>
            <a:ext cx="6096000" cy="9540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494429"/>
              </a:buClr>
              <a:buSzPts val="2800"/>
              <a:buFont typeface="Arial"/>
              <a:buNone/>
            </a:pPr>
            <a:r>
              <a:rPr b="1" lang="en-US" sz="2800">
                <a:solidFill>
                  <a:srgbClr val="494429"/>
                </a:solidFill>
                <a:latin typeface="Times New Roman"/>
                <a:ea typeface="Times New Roman"/>
                <a:cs typeface="Times New Roman"/>
                <a:sym typeface="Times New Roman"/>
              </a:rPr>
              <a:t>Trình bày những thông tin em biết về Nguyễn Trường Tộ:</a:t>
            </a:r>
            <a:endParaRPr/>
          </a:p>
        </p:txBody>
      </p:sp>
      <p:sp>
        <p:nvSpPr>
          <p:cNvPr id="197" name="Google Shape;197;p4"/>
          <p:cNvSpPr txBox="1"/>
          <p:nvPr/>
        </p:nvSpPr>
        <p:spPr>
          <a:xfrm>
            <a:off x="4348580" y="2662239"/>
            <a:ext cx="6883400" cy="2246312"/>
          </a:xfrm>
          <a:prstGeom prst="rect">
            <a:avLst/>
          </a:prstGeom>
          <a:solidFill>
            <a:srgbClr val="DAE5F1"/>
          </a:solidFill>
          <a:ln>
            <a:noFill/>
          </a:ln>
        </p:spPr>
        <p:txBody>
          <a:bodyPr anchorCtr="0" anchor="t" bIns="45700" lIns="91425" spcFirstLastPara="1" rIns="91425" wrap="square" tIns="45700">
            <a:spAutoFit/>
          </a:bodyPr>
          <a:lstStyle/>
          <a:p>
            <a:pPr indent="-177800" lvl="0" marL="0" marR="0" rtl="0" algn="l">
              <a:spcBef>
                <a:spcPts val="0"/>
              </a:spcBef>
              <a:spcAft>
                <a:spcPts val="0"/>
              </a:spcAft>
              <a:buClr>
                <a:srgbClr val="000000"/>
              </a:buClr>
              <a:buSzPts val="2800"/>
              <a:buFont typeface="Times New Roman"/>
              <a:buChar char="•"/>
            </a:pPr>
            <a:r>
              <a:rPr b="1" lang="en-US" sz="2800">
                <a:solidFill>
                  <a:srgbClr val="000000"/>
                </a:solidFill>
                <a:latin typeface="Times New Roman"/>
                <a:ea typeface="Times New Roman"/>
                <a:cs typeface="Times New Roman"/>
                <a:sym typeface="Times New Roman"/>
              </a:rPr>
              <a:t> Quê ở Nghệ An</a:t>
            </a:r>
            <a:endParaRPr/>
          </a:p>
          <a:p>
            <a:pPr indent="-177800" lvl="0" marL="0" marR="0" rtl="0" algn="l">
              <a:spcBef>
                <a:spcPts val="1400"/>
              </a:spcBef>
              <a:spcAft>
                <a:spcPts val="0"/>
              </a:spcAft>
              <a:buClr>
                <a:srgbClr val="000000"/>
              </a:buClr>
              <a:buSzPts val="2800"/>
              <a:buFont typeface="Times New Roman"/>
              <a:buChar char="•"/>
            </a:pPr>
            <a:r>
              <a:rPr b="1" lang="en-US" sz="2800">
                <a:solidFill>
                  <a:srgbClr val="000000"/>
                </a:solidFill>
                <a:latin typeface="Times New Roman"/>
                <a:ea typeface="Times New Roman"/>
                <a:cs typeface="Times New Roman"/>
                <a:sym typeface="Times New Roman"/>
              </a:rPr>
              <a:t> Thông minh hiểu biết hơn người, nhân dân gọi là “Trạng tộ”</a:t>
            </a:r>
            <a:endParaRPr/>
          </a:p>
          <a:p>
            <a:pPr indent="-177800" lvl="0" marL="0" marR="0" rtl="0" algn="l">
              <a:spcBef>
                <a:spcPts val="1400"/>
              </a:spcBef>
              <a:spcAft>
                <a:spcPts val="0"/>
              </a:spcAft>
              <a:buClr>
                <a:srgbClr val="000000"/>
              </a:buClr>
              <a:buSzPts val="2800"/>
              <a:buFont typeface="Times New Roman"/>
              <a:buChar char="•"/>
            </a:pPr>
            <a:r>
              <a:rPr b="1" lang="en-US" sz="2800">
                <a:solidFill>
                  <a:srgbClr val="000000"/>
                </a:solidFill>
                <a:latin typeface="Times New Roman"/>
                <a:ea typeface="Times New Roman"/>
                <a:cs typeface="Times New Roman"/>
                <a:sym typeface="Times New Roman"/>
              </a:rPr>
              <a:t> Ông có chủ trương canh tân đất nước</a:t>
            </a:r>
            <a:endParaRPr b="1" sz="2800">
              <a:solidFill>
                <a:srgbClr val="000000"/>
              </a:solidFill>
              <a:latin typeface="Times New Roman"/>
              <a:ea typeface="Times New Roman"/>
              <a:cs typeface="Times New Roman"/>
              <a:sym typeface="Times New Roman"/>
            </a:endParaRPr>
          </a:p>
        </p:txBody>
      </p:sp>
      <p:sp>
        <p:nvSpPr>
          <p:cNvPr id="198" name="Google Shape;198;p4"/>
          <p:cNvSpPr/>
          <p:nvPr/>
        </p:nvSpPr>
        <p:spPr>
          <a:xfrm>
            <a:off x="2498825" y="94804"/>
            <a:ext cx="2975491" cy="707885"/>
          </a:xfrm>
          <a:prstGeom prst="rect">
            <a:avLst/>
          </a:prstGeom>
        </p:spPr>
        <p:txBody>
          <a:bodyPr>
            <a:prstTxWarp prst="textPlain"/>
          </a:bodyPr>
          <a:lstStyle/>
          <a:p>
            <a:pPr lvl="0" algn="ctr"/>
            <a:r>
              <a:rPr b="1" i="0">
                <a:ln cap="flat" cmpd="sng" w="9525">
                  <a:solidFill>
                    <a:schemeClr val="lt1"/>
                  </a:solidFill>
                  <a:prstDash val="solid"/>
                  <a:round/>
                  <a:headEnd len="sm" w="sm" type="none"/>
                  <a:tailEnd len="sm" w="sm" type="none"/>
                </a:ln>
                <a:solidFill>
                  <a:schemeClr val="accent5"/>
                </a:solidFill>
                <a:latin typeface="Tahoma"/>
              </a:rPr>
              <a:t>KHÁM PHÁ</a:t>
            </a:r>
          </a:p>
        </p:txBody>
      </p:sp>
      <p:sp>
        <p:nvSpPr>
          <p:cNvPr id="199" name="Google Shape;199;p4"/>
          <p:cNvSpPr txBox="1"/>
          <p:nvPr/>
        </p:nvSpPr>
        <p:spPr>
          <a:xfrm>
            <a:off x="3962400" y="5029200"/>
            <a:ext cx="7907337" cy="138588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000000"/>
              </a:buClr>
              <a:buSzPts val="2800"/>
              <a:buFont typeface="Arial"/>
              <a:buNone/>
            </a:pPr>
            <a:r>
              <a:rPr lang="en-US" sz="2800">
                <a:solidFill>
                  <a:srgbClr val="000000"/>
                </a:solidFill>
                <a:latin typeface="Times New Roman"/>
                <a:ea typeface="Times New Roman"/>
                <a:cs typeface="Times New Roman"/>
                <a:sym typeface="Times New Roman"/>
              </a:rPr>
              <a:t>“ Canh tân”  là từ bỏ những cách làm cũ, lạc hậu. Thực hiện cách làm mới để đạt được sự phát triển tốt đẹp hơn.</a:t>
            </a:r>
            <a:endParaRPr/>
          </a:p>
        </p:txBody>
      </p:sp>
      <p:sp>
        <p:nvSpPr>
          <p:cNvPr id="200" name="Google Shape;200;p4"/>
          <p:cNvSpPr txBox="1"/>
          <p:nvPr/>
        </p:nvSpPr>
        <p:spPr>
          <a:xfrm>
            <a:off x="5983547" y="4992565"/>
            <a:ext cx="7239000" cy="5191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6600"/>
              </a:buClr>
              <a:buSzPts val="2800"/>
              <a:buFont typeface="Arial"/>
              <a:buNone/>
            </a:pPr>
            <a:r>
              <a:rPr b="1" lang="en-US" sz="2800">
                <a:solidFill>
                  <a:srgbClr val="FF6600"/>
                </a:solidFill>
                <a:latin typeface="Times New Roman"/>
                <a:ea typeface="Times New Roman"/>
                <a:cs typeface="Times New Roman"/>
                <a:sym typeface="Times New Roman"/>
              </a:rPr>
              <a:t>Thế nào là canh tân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5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2000"/>
                                        <p:tgtEl>
                                          <p:spTgt spid="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5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0"/>
                                        </p:tgtEl>
                                        <p:attrNameLst>
                                          <p:attrName>style.visibility</p:attrName>
                                        </p:attrNameLst>
                                      </p:cBhvr>
                                      <p:to>
                                        <p:strVal val="visible"/>
                                      </p:to>
                                    </p:set>
                                    <p:anim calcmode="lin" valueType="num">
                                      <p:cBhvr additive="base">
                                        <p:cTn dur="500"/>
                                        <p:tgtEl>
                                          <p:spTgt spid="2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00"/>
                                        </p:tgtEl>
                                      </p:cBhvr>
                                    </p:animEffect>
                                    <p:set>
                                      <p:cBhvr>
                                        <p:cTn dur="1" fill="hold">
                                          <p:stCondLst>
                                            <p:cond delay="1000"/>
                                          </p:stCondLst>
                                        </p:cTn>
                                        <p:tgtEl>
                                          <p:spTgt spid="20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5"/>
          <p:cNvSpPr txBox="1"/>
          <p:nvPr/>
        </p:nvSpPr>
        <p:spPr>
          <a:xfrm>
            <a:off x="1981200" y="685800"/>
            <a:ext cx="7924800"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FF"/>
              </a:buClr>
              <a:buSzPts val="3000"/>
              <a:buFont typeface="Arial"/>
              <a:buNone/>
            </a:pPr>
            <a:r>
              <a:rPr lang="en-US" sz="3000">
                <a:solidFill>
                  <a:srgbClr val="0000FF"/>
                </a:solidFill>
                <a:latin typeface="Times New Roman"/>
                <a:ea typeface="Times New Roman"/>
                <a:cs typeface="Times New Roman"/>
                <a:sym typeface="Times New Roman"/>
              </a:rPr>
              <a:t>- Em hiểu thế nào là “bản điều trần”?</a:t>
            </a:r>
            <a:endParaRPr/>
          </a:p>
        </p:txBody>
      </p:sp>
      <p:sp>
        <p:nvSpPr>
          <p:cNvPr id="206" name="Google Shape;206;p5"/>
          <p:cNvSpPr txBox="1"/>
          <p:nvPr/>
        </p:nvSpPr>
        <p:spPr>
          <a:xfrm>
            <a:off x="1828800" y="1423400"/>
            <a:ext cx="8077200" cy="1015663"/>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FF00"/>
              </a:buClr>
              <a:buSzPts val="3000"/>
              <a:buFont typeface="Arial"/>
              <a:buNone/>
            </a:pPr>
            <a:r>
              <a:rPr lang="en-US" sz="3000">
                <a:solidFill>
                  <a:srgbClr val="FFFF00"/>
                </a:solidFill>
                <a:latin typeface="Times New Roman"/>
                <a:ea typeface="Times New Roman"/>
                <a:cs typeface="Times New Roman"/>
                <a:sym typeface="Times New Roman"/>
              </a:rPr>
              <a:t>Bản điều trần là bản ý kiến hay ( hay bản hiến kế) để trình lên vua.</a:t>
            </a:r>
            <a:endParaRPr/>
          </a:p>
        </p:txBody>
      </p:sp>
      <p:sp>
        <p:nvSpPr>
          <p:cNvPr id="207" name="Google Shape;207;p5"/>
          <p:cNvSpPr txBox="1"/>
          <p:nvPr/>
        </p:nvSpPr>
        <p:spPr>
          <a:xfrm>
            <a:off x="2057400" y="2667000"/>
            <a:ext cx="79248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FF"/>
              </a:buClr>
              <a:buSzPts val="3000"/>
              <a:buFont typeface="Arial"/>
              <a:buNone/>
            </a:pPr>
            <a:r>
              <a:rPr lang="en-US" sz="3000">
                <a:solidFill>
                  <a:srgbClr val="0000FF"/>
                </a:solidFill>
                <a:latin typeface="Times New Roman"/>
                <a:ea typeface="Times New Roman"/>
                <a:cs typeface="Times New Roman"/>
                <a:sym typeface="Times New Roman"/>
              </a:rPr>
              <a:t>- Qua những đề nghị canh tân đất nước Nguyễn Trường Tộ mong muốn điều gì ?</a:t>
            </a:r>
            <a:endParaRPr/>
          </a:p>
        </p:txBody>
      </p:sp>
      <p:sp>
        <p:nvSpPr>
          <p:cNvPr id="208" name="Google Shape;208;p5"/>
          <p:cNvSpPr txBox="1"/>
          <p:nvPr/>
        </p:nvSpPr>
        <p:spPr>
          <a:xfrm>
            <a:off x="1828800" y="3923503"/>
            <a:ext cx="9448800" cy="1477328"/>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FFFF00"/>
              </a:buClr>
              <a:buSzPts val="3000"/>
              <a:buFont typeface="Arial"/>
              <a:buNone/>
            </a:pPr>
            <a:r>
              <a:rPr lang="en-US" sz="3000">
                <a:solidFill>
                  <a:srgbClr val="FFFF00"/>
                </a:solidFill>
                <a:latin typeface="Times New Roman"/>
                <a:ea typeface="Times New Roman"/>
                <a:cs typeface="Times New Roman"/>
                <a:sym typeface="Times New Roman"/>
              </a:rPr>
              <a:t>Qua những đề nghị canh tân đất nước Nguyễn Trường Tộ mong muốn làm cho đất nước giàu mạnh, tiến kịp các nước phát triển khác.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6"/>
          <p:cNvSpPr txBox="1"/>
          <p:nvPr>
            <p:ph idx="1" type="body"/>
          </p:nvPr>
        </p:nvSpPr>
        <p:spPr>
          <a:xfrm>
            <a:off x="1752600" y="195263"/>
            <a:ext cx="9448800" cy="11096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Noto Sans Symbols"/>
              <a:buNone/>
            </a:pPr>
            <a:r>
              <a:rPr b="1" lang="en-US">
                <a:solidFill>
                  <a:srgbClr val="F72B09"/>
                </a:solidFill>
                <a:latin typeface="Times New Roman"/>
                <a:ea typeface="Times New Roman"/>
                <a:cs typeface="Times New Roman"/>
                <a:sym typeface="Times New Roman"/>
              </a:rPr>
              <a:t>2. Nội dung những đề nghị đổi mới đất nước của Nguyễn Trường Tộ:</a:t>
            </a:r>
            <a:endParaRPr/>
          </a:p>
        </p:txBody>
      </p:sp>
      <p:sp>
        <p:nvSpPr>
          <p:cNvPr id="214" name="Google Shape;214;p6"/>
          <p:cNvSpPr/>
          <p:nvPr/>
        </p:nvSpPr>
        <p:spPr>
          <a:xfrm rot="209406">
            <a:off x="3075963" y="2326303"/>
            <a:ext cx="6116272" cy="3148645"/>
          </a:xfrm>
          <a:prstGeom prst="irregularSeal2">
            <a:avLst/>
          </a:prstGeom>
          <a:solidFill>
            <a:srgbClr val="0080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rgbClr val="FFFF00"/>
              </a:buClr>
              <a:buSzPts val="3600"/>
              <a:buFont typeface="Arial"/>
              <a:buNone/>
            </a:pPr>
            <a:r>
              <a:rPr b="1" lang="en-US" sz="3600">
                <a:solidFill>
                  <a:srgbClr val="FFFF00"/>
                </a:solidFill>
                <a:latin typeface="Times New Roman"/>
                <a:ea typeface="Times New Roman"/>
                <a:cs typeface="Times New Roman"/>
                <a:sym typeface="Times New Roman"/>
              </a:rPr>
              <a:t>Thảo luận nhóm</a:t>
            </a:r>
            <a:endParaRPr b="1" sz="3600">
              <a:solidFill>
                <a:srgbClr val="FFFF00"/>
              </a:solidFill>
              <a:latin typeface="Times New Roman"/>
              <a:ea typeface="Times New Roman"/>
              <a:cs typeface="Times New Roman"/>
              <a:sym typeface="Times New Roman"/>
            </a:endParaRPr>
          </a:p>
        </p:txBody>
      </p:sp>
      <p:sp>
        <p:nvSpPr>
          <p:cNvPr id="215" name="Google Shape;215;p6"/>
          <p:cNvSpPr/>
          <p:nvPr/>
        </p:nvSpPr>
        <p:spPr>
          <a:xfrm>
            <a:off x="838200" y="1511310"/>
            <a:ext cx="10591800" cy="646986"/>
          </a:xfrm>
          <a:prstGeom prst="roundRect">
            <a:avLst>
              <a:gd fmla="val 16667" name="adj"/>
            </a:avLst>
          </a:prstGeom>
          <a:solidFill>
            <a:srgbClr val="DAE5F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0000"/>
                </a:solidFill>
                <a:latin typeface="Times New Roman"/>
                <a:ea typeface="Times New Roman"/>
                <a:cs typeface="Times New Roman"/>
                <a:sym typeface="Times New Roman"/>
              </a:rPr>
              <a:t>Những</a:t>
            </a:r>
            <a:r>
              <a:rPr b="1" lang="en-US" sz="2800">
                <a:solidFill>
                  <a:srgbClr val="000000"/>
                </a:solidFill>
                <a:latin typeface="Times New Roman"/>
                <a:ea typeface="Times New Roman"/>
                <a:cs typeface="Times New Roman"/>
                <a:sym typeface="Times New Roman"/>
              </a:rPr>
              <a:t> đề nghị canh tân đất nước của Nguyễn Trường Tộ là gì?</a:t>
            </a:r>
            <a:endParaRPr/>
          </a:p>
        </p:txBody>
      </p:sp>
      <p:pic>
        <p:nvPicPr>
          <p:cNvPr id="216" name="Google Shape;216;p6"/>
          <p:cNvPicPr preferRelativeResize="0"/>
          <p:nvPr/>
        </p:nvPicPr>
        <p:blipFill rotWithShape="1">
          <a:blip r:embed="rId3">
            <a:alphaModFix/>
          </a:blip>
          <a:srcRect b="0" l="0" r="0" t="0"/>
          <a:stretch/>
        </p:blipFill>
        <p:spPr>
          <a:xfrm>
            <a:off x="8153400" y="3956043"/>
            <a:ext cx="2667000" cy="2667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500"/>
                                        <p:tgtEl>
                                          <p:spTgt spid="2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7"/>
          <p:cNvSpPr txBox="1"/>
          <p:nvPr>
            <p:ph idx="1" type="body"/>
          </p:nvPr>
        </p:nvSpPr>
        <p:spPr>
          <a:xfrm>
            <a:off x="1752600" y="195263"/>
            <a:ext cx="9448800" cy="11096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Font typeface="Noto Sans Symbols"/>
              <a:buNone/>
            </a:pPr>
            <a:r>
              <a:rPr b="1" lang="en-US">
                <a:solidFill>
                  <a:srgbClr val="F72B09"/>
                </a:solidFill>
                <a:latin typeface="Times New Roman"/>
                <a:ea typeface="Times New Roman"/>
                <a:cs typeface="Times New Roman"/>
                <a:sym typeface="Times New Roman"/>
              </a:rPr>
              <a:t>2. Nội dung những đề nghị đổi mới đất nước của Nguyễn Trường Tộ:</a:t>
            </a:r>
            <a:endParaRPr/>
          </a:p>
        </p:txBody>
      </p:sp>
      <p:sp>
        <p:nvSpPr>
          <p:cNvPr id="222" name="Google Shape;222;p7"/>
          <p:cNvSpPr/>
          <p:nvPr/>
        </p:nvSpPr>
        <p:spPr>
          <a:xfrm>
            <a:off x="838200" y="1511310"/>
            <a:ext cx="10591800" cy="646986"/>
          </a:xfrm>
          <a:prstGeom prst="roundRect">
            <a:avLst>
              <a:gd fmla="val 16667" name="adj"/>
            </a:avLst>
          </a:prstGeom>
          <a:solidFill>
            <a:srgbClr val="DAE5F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0000"/>
                </a:solidFill>
                <a:latin typeface="Times New Roman"/>
                <a:ea typeface="Times New Roman"/>
                <a:cs typeface="Times New Roman"/>
                <a:sym typeface="Times New Roman"/>
              </a:rPr>
              <a:t>Những</a:t>
            </a:r>
            <a:r>
              <a:rPr b="1" lang="en-US" sz="2800">
                <a:solidFill>
                  <a:srgbClr val="000000"/>
                </a:solidFill>
                <a:latin typeface="Times New Roman"/>
                <a:ea typeface="Times New Roman"/>
                <a:cs typeface="Times New Roman"/>
                <a:sym typeface="Times New Roman"/>
              </a:rPr>
              <a:t> đề nghị canh tân đất nước của Nguyễn Trường Tộ là gì?</a:t>
            </a:r>
            <a:endParaRPr/>
          </a:p>
        </p:txBody>
      </p:sp>
      <p:sp>
        <p:nvSpPr>
          <p:cNvPr id="223" name="Google Shape;223;p7"/>
          <p:cNvSpPr/>
          <p:nvPr/>
        </p:nvSpPr>
        <p:spPr>
          <a:xfrm>
            <a:off x="1462531" y="2618089"/>
            <a:ext cx="9679253" cy="584775"/>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 Mở rộng quan hệ ngoại giao, buôn bán với nhiều nước.</a:t>
            </a:r>
            <a:endParaRPr sz="3200">
              <a:solidFill>
                <a:schemeClr val="dk1"/>
              </a:solidFill>
              <a:latin typeface="Times New Roman"/>
              <a:ea typeface="Times New Roman"/>
              <a:cs typeface="Times New Roman"/>
              <a:sym typeface="Times New Roman"/>
            </a:endParaRPr>
          </a:p>
        </p:txBody>
      </p:sp>
      <p:sp>
        <p:nvSpPr>
          <p:cNvPr id="224" name="Google Shape;224;p7"/>
          <p:cNvSpPr/>
          <p:nvPr/>
        </p:nvSpPr>
        <p:spPr>
          <a:xfrm>
            <a:off x="1462531" y="3567262"/>
            <a:ext cx="9522735" cy="584775"/>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 Thuê chuyên gia nước ngoài giúp ta phát triển kinh tế. </a:t>
            </a:r>
            <a:endParaRPr sz="3200">
              <a:solidFill>
                <a:schemeClr val="dk1"/>
              </a:solidFill>
              <a:latin typeface="Times New Roman"/>
              <a:ea typeface="Times New Roman"/>
              <a:cs typeface="Times New Roman"/>
              <a:sym typeface="Times New Roman"/>
            </a:endParaRPr>
          </a:p>
        </p:txBody>
      </p:sp>
      <p:sp>
        <p:nvSpPr>
          <p:cNvPr id="225" name="Google Shape;225;p7"/>
          <p:cNvSpPr/>
          <p:nvPr/>
        </p:nvSpPr>
        <p:spPr>
          <a:xfrm>
            <a:off x="1462531" y="4508122"/>
            <a:ext cx="5814412" cy="584775"/>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 Xây dựng quân đội hùng mạnh. </a:t>
            </a:r>
            <a:endParaRPr sz="3200">
              <a:solidFill>
                <a:schemeClr val="dk1"/>
              </a:solidFill>
              <a:latin typeface="Times New Roman"/>
              <a:ea typeface="Times New Roman"/>
              <a:cs typeface="Times New Roman"/>
              <a:sym typeface="Times New Roman"/>
            </a:endParaRPr>
          </a:p>
        </p:txBody>
      </p:sp>
      <p:sp>
        <p:nvSpPr>
          <p:cNvPr id="226" name="Google Shape;226;p7"/>
          <p:cNvSpPr/>
          <p:nvPr/>
        </p:nvSpPr>
        <p:spPr>
          <a:xfrm>
            <a:off x="1462531" y="5486400"/>
            <a:ext cx="10291600" cy="584775"/>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3200">
                <a:solidFill>
                  <a:schemeClr val="dk1"/>
                </a:solidFill>
                <a:latin typeface="Times New Roman"/>
                <a:ea typeface="Times New Roman"/>
                <a:cs typeface="Times New Roman"/>
                <a:sym typeface="Times New Roman"/>
              </a:rPr>
              <a:t>+ Mở trường dạy cách sử dụng máy móc, đóng tàu, đúc súng.</a:t>
            </a:r>
            <a:endParaRPr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3"/>
                                        </p:tgtEl>
                                        <p:attrNameLst>
                                          <p:attrName>style.visibility</p:attrName>
                                        </p:attrNameLst>
                                      </p:cBhvr>
                                      <p:to>
                                        <p:strVal val="visible"/>
                                      </p:to>
                                    </p:set>
                                    <p:anim calcmode="lin" valueType="num">
                                      <p:cBhvr additive="base">
                                        <p:cTn dur="500"/>
                                        <p:tgtEl>
                                          <p:spTgt spid="22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5"/>
                                        </p:tgtEl>
                                        <p:attrNameLst>
                                          <p:attrName>style.visibility</p:attrName>
                                        </p:attrNameLst>
                                      </p:cBhvr>
                                      <p:to>
                                        <p:strVal val="visible"/>
                                      </p:to>
                                    </p:set>
                                    <p:anim calcmode="lin" valueType="num">
                                      <p:cBhvr additive="base">
                                        <p:cTn dur="500"/>
                                        <p:tgtEl>
                                          <p:spTgt spid="22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500"/>
                                        <p:tgtEl>
                                          <p:spTgt spid="22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8"/>
          <p:cNvSpPr txBox="1"/>
          <p:nvPr/>
        </p:nvSpPr>
        <p:spPr>
          <a:xfrm>
            <a:off x="2057400" y="195536"/>
            <a:ext cx="81534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600"/>
              <a:buFont typeface="Arial"/>
              <a:buNone/>
            </a:pPr>
            <a:r>
              <a:rPr b="1" lang="en-US" sz="3600">
                <a:solidFill>
                  <a:srgbClr val="FF0000"/>
                </a:solidFill>
                <a:latin typeface="Times New Roman"/>
                <a:ea typeface="Times New Roman"/>
                <a:cs typeface="Times New Roman"/>
                <a:sym typeface="Times New Roman"/>
              </a:rPr>
              <a:t>      3. Thái độ triều đình nhà Nguyễn</a:t>
            </a:r>
            <a:endParaRPr b="1" sz="3600">
              <a:solidFill>
                <a:srgbClr val="FF0000"/>
              </a:solidFill>
              <a:latin typeface="Times New Roman"/>
              <a:ea typeface="Times New Roman"/>
              <a:cs typeface="Times New Roman"/>
              <a:sym typeface="Times New Roman"/>
            </a:endParaRPr>
          </a:p>
        </p:txBody>
      </p:sp>
      <p:sp>
        <p:nvSpPr>
          <p:cNvPr id="232" name="Google Shape;232;p8"/>
          <p:cNvSpPr txBox="1"/>
          <p:nvPr/>
        </p:nvSpPr>
        <p:spPr>
          <a:xfrm>
            <a:off x="1154776" y="987143"/>
            <a:ext cx="9992591" cy="1015663"/>
          </a:xfrm>
          <a:prstGeom prst="rect">
            <a:avLst/>
          </a:prstGeom>
          <a:solidFill>
            <a:srgbClr val="DAE5F1"/>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3000"/>
              <a:buFont typeface="Arial"/>
              <a:buNone/>
            </a:pPr>
            <a:r>
              <a:rPr lang="en-US" sz="3000">
                <a:solidFill>
                  <a:srgbClr val="000000"/>
                </a:solidFill>
                <a:latin typeface="Times New Roman"/>
                <a:ea typeface="Times New Roman"/>
                <a:cs typeface="Times New Roman"/>
                <a:sym typeface="Times New Roman"/>
              </a:rPr>
              <a:t>Trước những đề nghị đổi mới đất nước của Nguyễn Trường Tộ, triều đình nhà Nguyễn chia làm mấy phe, đó là những phe nào?</a:t>
            </a:r>
            <a:endParaRPr/>
          </a:p>
        </p:txBody>
      </p:sp>
      <p:sp>
        <p:nvSpPr>
          <p:cNvPr id="233" name="Google Shape;233;p8"/>
          <p:cNvSpPr txBox="1"/>
          <p:nvPr/>
        </p:nvSpPr>
        <p:spPr>
          <a:xfrm>
            <a:off x="1666355" y="4079687"/>
            <a:ext cx="91440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494429"/>
              </a:buClr>
              <a:buSzPts val="2800"/>
              <a:buFont typeface="Arial"/>
              <a:buNone/>
            </a:pPr>
            <a:r>
              <a:rPr lang="en-US" sz="2800">
                <a:solidFill>
                  <a:srgbClr val="494429"/>
                </a:solidFill>
                <a:latin typeface="Times New Roman"/>
                <a:ea typeface="Times New Roman"/>
                <a:cs typeface="Times New Roman"/>
                <a:sym typeface="Times New Roman"/>
              </a:rPr>
              <a:t>Vua Tự Đức đứng về phe nào?</a:t>
            </a:r>
            <a:endParaRPr/>
          </a:p>
        </p:txBody>
      </p:sp>
      <p:sp>
        <p:nvSpPr>
          <p:cNvPr id="234" name="Google Shape;234;p8"/>
          <p:cNvSpPr txBox="1"/>
          <p:nvPr/>
        </p:nvSpPr>
        <p:spPr>
          <a:xfrm>
            <a:off x="2155767" y="4800600"/>
            <a:ext cx="89916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4F6128"/>
              </a:buClr>
              <a:buSzPts val="2800"/>
              <a:buFont typeface="Arial"/>
              <a:buNone/>
            </a:pPr>
            <a:r>
              <a:rPr b="1" lang="en-US" sz="2800">
                <a:solidFill>
                  <a:srgbClr val="4F6128"/>
                </a:solidFill>
                <a:latin typeface="Times New Roman"/>
                <a:ea typeface="Times New Roman"/>
                <a:cs typeface="Times New Roman"/>
                <a:sym typeface="Times New Roman"/>
              </a:rPr>
              <a:t>🡪 Vua theo phe bảo thủ. </a:t>
            </a:r>
            <a:endParaRPr/>
          </a:p>
        </p:txBody>
      </p:sp>
      <p:sp>
        <p:nvSpPr>
          <p:cNvPr id="235" name="Google Shape;235;p8"/>
          <p:cNvSpPr/>
          <p:nvPr/>
        </p:nvSpPr>
        <p:spPr>
          <a:xfrm>
            <a:off x="1447800" y="3036900"/>
            <a:ext cx="3464410" cy="553998"/>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494429"/>
                </a:solidFill>
                <a:latin typeface="Times New Roman"/>
                <a:ea typeface="Times New Roman"/>
                <a:cs typeface="Times New Roman"/>
                <a:sym typeface="Times New Roman"/>
              </a:rPr>
              <a:t>Phe ủng hộ đổi mới </a:t>
            </a:r>
            <a:endParaRPr b="1" sz="3000">
              <a:solidFill>
                <a:srgbClr val="494429"/>
              </a:solidFill>
              <a:latin typeface="Tahoma"/>
              <a:ea typeface="Tahoma"/>
              <a:cs typeface="Tahoma"/>
              <a:sym typeface="Tahoma"/>
            </a:endParaRPr>
          </a:p>
        </p:txBody>
      </p:sp>
      <p:sp>
        <p:nvSpPr>
          <p:cNvPr id="236" name="Google Shape;236;p8"/>
          <p:cNvSpPr/>
          <p:nvPr/>
        </p:nvSpPr>
        <p:spPr>
          <a:xfrm>
            <a:off x="5508567" y="3026362"/>
            <a:ext cx="5845233" cy="553998"/>
          </a:xfrm>
          <a:prstGeom prst="rect">
            <a:avLst/>
          </a:prstGeom>
          <a:gradFill>
            <a:gsLst>
              <a:gs pos="0">
                <a:srgbClr val="DAFEA4"/>
              </a:gs>
              <a:gs pos="35000">
                <a:srgbClr val="E3FEBF"/>
              </a:gs>
              <a:gs pos="100000">
                <a:srgbClr val="F4FEE6"/>
              </a:gs>
            </a:gsLst>
            <a:lin ang="16200000" scaled="0"/>
          </a:gradFill>
          <a:ln cap="flat" cmpd="sng" w="9525">
            <a:solidFill>
              <a:srgbClr val="97B853"/>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494429"/>
                </a:solidFill>
                <a:latin typeface="Times New Roman"/>
                <a:ea typeface="Times New Roman"/>
                <a:cs typeface="Times New Roman"/>
                <a:sym typeface="Times New Roman"/>
              </a:rPr>
              <a:t>Phe bảo thủ không ủng hộ đổi mới</a:t>
            </a:r>
            <a:endParaRPr b="1" sz="3000">
              <a:solidFill>
                <a:srgbClr val="494429"/>
              </a:solidFill>
              <a:latin typeface="Tahoma"/>
              <a:ea typeface="Tahoma"/>
              <a:cs typeface="Tahoma"/>
              <a:sym typeface="Tahoma"/>
            </a:endParaRPr>
          </a:p>
        </p:txBody>
      </p:sp>
      <p:cxnSp>
        <p:nvCxnSpPr>
          <p:cNvPr id="237" name="Google Shape;237;p8"/>
          <p:cNvCxnSpPr/>
          <p:nvPr/>
        </p:nvCxnSpPr>
        <p:spPr>
          <a:xfrm flipH="1">
            <a:off x="3352800" y="1998860"/>
            <a:ext cx="2155767" cy="1027502"/>
          </a:xfrm>
          <a:prstGeom prst="straightConnector1">
            <a:avLst/>
          </a:prstGeom>
          <a:noFill/>
          <a:ln cap="flat" cmpd="sng" w="28575">
            <a:solidFill>
              <a:srgbClr val="00B050"/>
            </a:solidFill>
            <a:prstDash val="solid"/>
            <a:round/>
            <a:headEnd len="sm" w="sm" type="none"/>
            <a:tailEnd len="med" w="med" type="triangle"/>
          </a:ln>
        </p:spPr>
      </p:cxnSp>
      <p:cxnSp>
        <p:nvCxnSpPr>
          <p:cNvPr id="238" name="Google Shape;238;p8"/>
          <p:cNvCxnSpPr/>
          <p:nvPr/>
        </p:nvCxnSpPr>
        <p:spPr>
          <a:xfrm>
            <a:off x="5638800" y="2002806"/>
            <a:ext cx="1828800" cy="1015663"/>
          </a:xfrm>
          <a:prstGeom prst="straightConnector1">
            <a:avLst/>
          </a:prstGeom>
          <a:noFill/>
          <a:ln cap="flat" cmpd="sng" w="28575">
            <a:solidFill>
              <a:srgbClr val="00B050"/>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5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9"/>
          <p:cNvSpPr txBox="1"/>
          <p:nvPr/>
        </p:nvSpPr>
        <p:spPr>
          <a:xfrm>
            <a:off x="2042852" y="396432"/>
            <a:ext cx="8153400" cy="6461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600"/>
              <a:buFont typeface="Arial"/>
              <a:buNone/>
            </a:pPr>
            <a:r>
              <a:rPr b="1" lang="en-US" sz="3600">
                <a:solidFill>
                  <a:srgbClr val="FF0000"/>
                </a:solidFill>
                <a:latin typeface="Times New Roman"/>
                <a:ea typeface="Times New Roman"/>
                <a:cs typeface="Times New Roman"/>
                <a:sym typeface="Times New Roman"/>
              </a:rPr>
              <a:t>      3. Thái độ triều đình nhà Nguyễn</a:t>
            </a:r>
            <a:endParaRPr b="1" sz="3600">
              <a:solidFill>
                <a:srgbClr val="FF0000"/>
              </a:solidFill>
              <a:latin typeface="Times New Roman"/>
              <a:ea typeface="Times New Roman"/>
              <a:cs typeface="Times New Roman"/>
              <a:sym typeface="Times New Roman"/>
            </a:endParaRPr>
          </a:p>
        </p:txBody>
      </p:sp>
      <p:sp>
        <p:nvSpPr>
          <p:cNvPr id="244" name="Google Shape;244;p9"/>
          <p:cNvSpPr txBox="1"/>
          <p:nvPr/>
        </p:nvSpPr>
        <p:spPr>
          <a:xfrm>
            <a:off x="1776152" y="1457152"/>
            <a:ext cx="8686800" cy="1015663"/>
          </a:xfrm>
          <a:prstGeom prst="rect">
            <a:avLst/>
          </a:prstGeom>
          <a:solidFill>
            <a:srgbClr val="DAEEF3"/>
          </a:solidFill>
          <a:ln cap="flat" cmpd="sng" w="9525">
            <a:solidFill>
              <a:srgbClr val="367D9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3000"/>
              <a:buFont typeface="Arial"/>
              <a:buNone/>
            </a:pPr>
            <a:r>
              <a:rPr lang="en-US" sz="3000">
                <a:solidFill>
                  <a:srgbClr val="000000"/>
                </a:solidFill>
                <a:latin typeface="Times New Roman"/>
                <a:ea typeface="Times New Roman"/>
                <a:cs typeface="Times New Roman"/>
                <a:sym typeface="Times New Roman"/>
              </a:rPr>
              <a:t>Tại sao vua Tự Đức và đa số các quan trong triều lại không ủng hộ đổi mới?</a:t>
            </a:r>
            <a:endParaRPr/>
          </a:p>
        </p:txBody>
      </p:sp>
      <p:sp>
        <p:nvSpPr>
          <p:cNvPr id="245" name="Google Shape;245;p9"/>
          <p:cNvSpPr txBox="1"/>
          <p:nvPr/>
        </p:nvSpPr>
        <p:spPr>
          <a:xfrm>
            <a:off x="1390996" y="2667000"/>
            <a:ext cx="9067800" cy="2400657"/>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Clr>
                <a:srgbClr val="000000"/>
              </a:buClr>
              <a:buSzPts val="3000"/>
              <a:buFont typeface="Noto Sans Symbols"/>
              <a:buChar char="⮚"/>
            </a:pPr>
            <a:r>
              <a:rPr lang="en-US" sz="3000">
                <a:solidFill>
                  <a:srgbClr val="000000"/>
                </a:solidFill>
                <a:latin typeface="Times New Roman"/>
                <a:ea typeface="Times New Roman"/>
                <a:cs typeface="Times New Roman"/>
                <a:sym typeface="Times New Roman"/>
              </a:rPr>
              <a:t>Vua quan nhà Nguyễn lạc hậu, không hiểu được những thay đổi ở các nước trên thế giới.</a:t>
            </a:r>
            <a:endParaRPr/>
          </a:p>
          <a:p>
            <a:pPr indent="-457200" lvl="0" marL="457200" marR="0" rtl="0" algn="just">
              <a:spcBef>
                <a:spcPts val="0"/>
              </a:spcBef>
              <a:spcAft>
                <a:spcPts val="0"/>
              </a:spcAft>
              <a:buClr>
                <a:srgbClr val="000000"/>
              </a:buClr>
              <a:buSzPts val="3000"/>
              <a:buFont typeface="Noto Sans Symbols"/>
              <a:buChar char="⮚"/>
            </a:pPr>
            <a:r>
              <a:rPr lang="en-US" sz="3000">
                <a:solidFill>
                  <a:srgbClr val="000000"/>
                </a:solidFill>
                <a:latin typeface="Times New Roman"/>
                <a:ea typeface="Times New Roman"/>
                <a:cs typeface="Times New Roman"/>
                <a:sym typeface="Times New Roman"/>
              </a:rPr>
              <a:t>Triều đình nhà Nguyễn bảo thủ, không muốn có sự thay đổi. Vua Tự Đức cho rằng những phương pháp cũ đã đủ để điều khiển quốc gia rồi.</a:t>
            </a:r>
            <a:endParaRPr/>
          </a:p>
        </p:txBody>
      </p:sp>
      <p:sp>
        <p:nvSpPr>
          <p:cNvPr id="246" name="Google Shape;246;p9"/>
          <p:cNvSpPr txBox="1"/>
          <p:nvPr/>
        </p:nvSpPr>
        <p:spPr>
          <a:xfrm>
            <a:off x="1744287" y="5324514"/>
            <a:ext cx="86868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3000"/>
              <a:buFont typeface="Arial"/>
              <a:buNone/>
            </a:pPr>
            <a:r>
              <a:rPr b="1" lang="en-US" sz="3000">
                <a:solidFill>
                  <a:srgbClr val="000000"/>
                </a:solidFill>
                <a:latin typeface="Times New Roman"/>
                <a:ea typeface="Times New Roman"/>
                <a:cs typeface="Times New Roman"/>
                <a:sym typeface="Times New Roman"/>
              </a:rPr>
              <a:t> =&gt; Triều đình nhà Nguyễn không chấp nhận canh tân đất nước.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ủ đề của Office">
  <a:themeElements>
    <a:clrScheme name="Văn phòng">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hủ đề của Office">
  <a:themeElements>
    <a:clrScheme name="Văn phòng">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2011-05-06T07:48:13Z</dcterms:created>
  <dc:creator>Smart</dc:creator>
</cp:coreProperties>
</file>