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4" r:id="rId3"/>
    <p:sldId id="305" r:id="rId4"/>
    <p:sldId id="256" r:id="rId5"/>
    <p:sldId id="303" r:id="rId6"/>
    <p:sldId id="308" r:id="rId7"/>
    <p:sldId id="307" r:id="rId8"/>
    <p:sldId id="285" r:id="rId9"/>
    <p:sldId id="279" r:id="rId10"/>
    <p:sldId id="280" r:id="rId11"/>
    <p:sldId id="290" r:id="rId12"/>
    <p:sldId id="302" r:id="rId13"/>
  </p:sldIdLst>
  <p:sldSz cx="9144000" cy="5143500" type="screen16x9"/>
  <p:notesSz cx="6858000" cy="9144000"/>
  <p:custDataLst>
    <p:tags r:id="rId14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18" autoAdjust="0"/>
    <p:restoredTop sz="94660"/>
  </p:normalViewPr>
  <p:slideViewPr>
    <p:cSldViewPr snapToGrid="0">
      <p:cViewPr>
        <p:scale>
          <a:sx n="109" d="100"/>
          <a:sy n="109" d="100"/>
        </p:scale>
        <p:origin x="-20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4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5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04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61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75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60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70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6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6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20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06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49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74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0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92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8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3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4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8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469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2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21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9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30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9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64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0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1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4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9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8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4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877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9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8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9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90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9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7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9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90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7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7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70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33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2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5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51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96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58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92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1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7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8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6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3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97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58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286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7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4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87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700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863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56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06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75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572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879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0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9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61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F9818C-3592-45A1-8EA8-D04B73B8F00D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8D490-8291-4FC5-9F11-BDE39C6A9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3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6" r:id="rId8"/>
    <p:sldLayoutId id="214748372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5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7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20" r:id="rId61"/>
    <p:sldLayoutId id="2147483721" r:id="rId62"/>
    <p:sldLayoutId id="2147483722" r:id="rId63"/>
    <p:sldLayoutId id="2147483723" r:id="rId64"/>
    <p:sldLayoutId id="2147483724" r:id="rId6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gi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81152" y="80799"/>
            <a:ext cx="3771900" cy="4572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284739"/>
              </p:ext>
            </p:extLst>
          </p:nvPr>
        </p:nvGraphicFramePr>
        <p:xfrm>
          <a:off x="2578522" y="1396084"/>
          <a:ext cx="4171013" cy="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orelDRAW" r:id="rId3" imgW="3177479" imgH="2387194" progId="CorelDRAW.Graphic.12">
                  <p:embed/>
                </p:oleObj>
              </mc:Choice>
              <mc:Fallback>
                <p:oleObj name="CorelDRAW" r:id="rId3" imgW="3177479" imgH="2387194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8522" y="1396084"/>
                        <a:ext cx="4171013" cy="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21" y="3139084"/>
            <a:ext cx="2004416" cy="200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58" y="42823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90208" y="523559"/>
            <a:ext cx="6800850" cy="8461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TẠO TP THÁI NGUYÊN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5247" y="2277636"/>
            <a:ext cx="7741920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 NHẠC LỚP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12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 descr="DSTARS-P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66" y="961094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80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8" name="Line 162"/>
          <p:cNvSpPr>
            <a:spLocks noChangeShapeType="1"/>
          </p:cNvSpPr>
          <p:nvPr/>
        </p:nvSpPr>
        <p:spPr bwMode="auto">
          <a:xfrm>
            <a:off x="7780670" y="389225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1" y="1257809"/>
            <a:ext cx="8521908" cy="82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" name="Group 58"/>
          <p:cNvGrpSpPr>
            <a:grpSpLocks/>
          </p:cNvGrpSpPr>
          <p:nvPr/>
        </p:nvGrpSpPr>
        <p:grpSpPr bwMode="auto">
          <a:xfrm>
            <a:off x="1176449" y="1510172"/>
            <a:ext cx="171450" cy="400050"/>
            <a:chOff x="2653" y="1440"/>
            <a:chExt cx="137" cy="374"/>
          </a:xfrm>
        </p:grpSpPr>
        <p:sp>
          <p:nvSpPr>
            <p:cNvPr id="9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9" name="Group 58"/>
          <p:cNvGrpSpPr>
            <a:grpSpLocks/>
          </p:cNvGrpSpPr>
          <p:nvPr/>
        </p:nvGrpSpPr>
        <p:grpSpPr bwMode="auto">
          <a:xfrm>
            <a:off x="1747726" y="1413817"/>
            <a:ext cx="171450" cy="400050"/>
            <a:chOff x="2653" y="1440"/>
            <a:chExt cx="137" cy="374"/>
          </a:xfrm>
        </p:grpSpPr>
        <p:sp>
          <p:nvSpPr>
            <p:cNvPr id="10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" name="Group 58"/>
          <p:cNvGrpSpPr>
            <a:grpSpLocks/>
          </p:cNvGrpSpPr>
          <p:nvPr/>
        </p:nvGrpSpPr>
        <p:grpSpPr bwMode="auto">
          <a:xfrm>
            <a:off x="2352188" y="1504998"/>
            <a:ext cx="171450" cy="400050"/>
            <a:chOff x="2653" y="1440"/>
            <a:chExt cx="137" cy="374"/>
          </a:xfrm>
        </p:grpSpPr>
        <p:sp>
          <p:nvSpPr>
            <p:cNvPr id="10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6" name="Group 58"/>
          <p:cNvGrpSpPr>
            <a:grpSpLocks/>
          </p:cNvGrpSpPr>
          <p:nvPr/>
        </p:nvGrpSpPr>
        <p:grpSpPr bwMode="auto">
          <a:xfrm>
            <a:off x="3414824" y="1489232"/>
            <a:ext cx="171450" cy="400050"/>
            <a:chOff x="2653" y="1440"/>
            <a:chExt cx="137" cy="374"/>
          </a:xfrm>
        </p:grpSpPr>
        <p:sp>
          <p:nvSpPr>
            <p:cNvPr id="10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9" name="Group 58"/>
          <p:cNvGrpSpPr>
            <a:grpSpLocks/>
          </p:cNvGrpSpPr>
          <p:nvPr/>
        </p:nvGrpSpPr>
        <p:grpSpPr bwMode="auto">
          <a:xfrm>
            <a:off x="3872024" y="1689056"/>
            <a:ext cx="171450" cy="400050"/>
            <a:chOff x="2653" y="1440"/>
            <a:chExt cx="137" cy="374"/>
          </a:xfrm>
        </p:grpSpPr>
        <p:sp>
          <p:nvSpPr>
            <p:cNvPr id="11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2" name="Group 58"/>
          <p:cNvGrpSpPr>
            <a:grpSpLocks/>
          </p:cNvGrpSpPr>
          <p:nvPr/>
        </p:nvGrpSpPr>
        <p:grpSpPr bwMode="auto">
          <a:xfrm>
            <a:off x="4386017" y="1504998"/>
            <a:ext cx="171450" cy="400050"/>
            <a:chOff x="2653" y="1440"/>
            <a:chExt cx="137" cy="374"/>
          </a:xfrm>
        </p:grpSpPr>
        <p:sp>
          <p:nvSpPr>
            <p:cNvPr id="11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6" name="Group 58"/>
          <p:cNvGrpSpPr>
            <a:grpSpLocks/>
          </p:cNvGrpSpPr>
          <p:nvPr/>
        </p:nvGrpSpPr>
        <p:grpSpPr bwMode="auto">
          <a:xfrm>
            <a:off x="5209849" y="1515359"/>
            <a:ext cx="171450" cy="400050"/>
            <a:chOff x="2653" y="1440"/>
            <a:chExt cx="137" cy="374"/>
          </a:xfrm>
        </p:grpSpPr>
        <p:sp>
          <p:nvSpPr>
            <p:cNvPr id="11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9" name="Group 58"/>
          <p:cNvGrpSpPr>
            <a:grpSpLocks/>
          </p:cNvGrpSpPr>
          <p:nvPr/>
        </p:nvGrpSpPr>
        <p:grpSpPr bwMode="auto">
          <a:xfrm>
            <a:off x="5834330" y="1427221"/>
            <a:ext cx="171450" cy="400050"/>
            <a:chOff x="2653" y="1440"/>
            <a:chExt cx="137" cy="374"/>
          </a:xfrm>
        </p:grpSpPr>
        <p:sp>
          <p:nvSpPr>
            <p:cNvPr id="120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" name="Group 58"/>
          <p:cNvGrpSpPr>
            <a:grpSpLocks/>
          </p:cNvGrpSpPr>
          <p:nvPr/>
        </p:nvGrpSpPr>
        <p:grpSpPr bwMode="auto">
          <a:xfrm>
            <a:off x="6484820" y="1508864"/>
            <a:ext cx="171450" cy="400050"/>
            <a:chOff x="2653" y="1440"/>
            <a:chExt cx="137" cy="374"/>
          </a:xfrm>
        </p:grpSpPr>
        <p:sp>
          <p:nvSpPr>
            <p:cNvPr id="123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5" name="Group 58"/>
          <p:cNvGrpSpPr>
            <a:grpSpLocks/>
          </p:cNvGrpSpPr>
          <p:nvPr/>
        </p:nvGrpSpPr>
        <p:grpSpPr bwMode="auto">
          <a:xfrm>
            <a:off x="7180118" y="1708368"/>
            <a:ext cx="171450" cy="400050"/>
            <a:chOff x="2653" y="1440"/>
            <a:chExt cx="137" cy="374"/>
          </a:xfrm>
        </p:grpSpPr>
        <p:sp>
          <p:nvSpPr>
            <p:cNvPr id="126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8" name="Group 58"/>
          <p:cNvGrpSpPr>
            <a:grpSpLocks/>
          </p:cNvGrpSpPr>
          <p:nvPr/>
        </p:nvGrpSpPr>
        <p:grpSpPr bwMode="auto">
          <a:xfrm>
            <a:off x="7874339" y="1490636"/>
            <a:ext cx="171450" cy="400050"/>
            <a:chOff x="2653" y="1440"/>
            <a:chExt cx="137" cy="374"/>
          </a:xfrm>
        </p:grpSpPr>
        <p:sp>
          <p:nvSpPr>
            <p:cNvPr id="129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5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9" y="3018453"/>
            <a:ext cx="8521908" cy="82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4" name="Group 58"/>
          <p:cNvGrpSpPr>
            <a:grpSpLocks/>
          </p:cNvGrpSpPr>
          <p:nvPr/>
        </p:nvGrpSpPr>
        <p:grpSpPr bwMode="auto">
          <a:xfrm>
            <a:off x="993893" y="3463474"/>
            <a:ext cx="171450" cy="400050"/>
            <a:chOff x="2653" y="1440"/>
            <a:chExt cx="137" cy="374"/>
          </a:xfrm>
        </p:grpSpPr>
        <p:sp>
          <p:nvSpPr>
            <p:cNvPr id="13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" name="Group 58"/>
          <p:cNvGrpSpPr>
            <a:grpSpLocks/>
          </p:cNvGrpSpPr>
          <p:nvPr/>
        </p:nvGrpSpPr>
        <p:grpSpPr bwMode="auto">
          <a:xfrm>
            <a:off x="1688878" y="3263449"/>
            <a:ext cx="171450" cy="400050"/>
            <a:chOff x="2653" y="1440"/>
            <a:chExt cx="137" cy="374"/>
          </a:xfrm>
        </p:grpSpPr>
        <p:sp>
          <p:nvSpPr>
            <p:cNvPr id="13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" name="Group 58"/>
          <p:cNvGrpSpPr>
            <a:grpSpLocks/>
          </p:cNvGrpSpPr>
          <p:nvPr/>
        </p:nvGrpSpPr>
        <p:grpSpPr bwMode="auto">
          <a:xfrm>
            <a:off x="2344679" y="3180782"/>
            <a:ext cx="171450" cy="400050"/>
            <a:chOff x="2653" y="1440"/>
            <a:chExt cx="137" cy="374"/>
          </a:xfrm>
        </p:grpSpPr>
        <p:sp>
          <p:nvSpPr>
            <p:cNvPr id="14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4" name="Group 58"/>
          <p:cNvGrpSpPr>
            <a:grpSpLocks/>
          </p:cNvGrpSpPr>
          <p:nvPr/>
        </p:nvGrpSpPr>
        <p:grpSpPr bwMode="auto">
          <a:xfrm>
            <a:off x="3493040" y="3180013"/>
            <a:ext cx="171450" cy="400050"/>
            <a:chOff x="2653" y="1440"/>
            <a:chExt cx="137" cy="374"/>
          </a:xfrm>
        </p:grpSpPr>
        <p:sp>
          <p:nvSpPr>
            <p:cNvPr id="14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7" name="Group 58"/>
          <p:cNvGrpSpPr>
            <a:grpSpLocks/>
          </p:cNvGrpSpPr>
          <p:nvPr/>
        </p:nvGrpSpPr>
        <p:grpSpPr bwMode="auto">
          <a:xfrm>
            <a:off x="4061926" y="3254740"/>
            <a:ext cx="171450" cy="400050"/>
            <a:chOff x="2653" y="1440"/>
            <a:chExt cx="137" cy="374"/>
          </a:xfrm>
        </p:grpSpPr>
        <p:sp>
          <p:nvSpPr>
            <p:cNvPr id="14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" name="Group 58"/>
          <p:cNvGrpSpPr>
            <a:grpSpLocks/>
          </p:cNvGrpSpPr>
          <p:nvPr/>
        </p:nvGrpSpPr>
        <p:grpSpPr bwMode="auto">
          <a:xfrm>
            <a:off x="4568573" y="3457815"/>
            <a:ext cx="171450" cy="400050"/>
            <a:chOff x="2653" y="1440"/>
            <a:chExt cx="137" cy="374"/>
          </a:xfrm>
        </p:grpSpPr>
        <p:sp>
          <p:nvSpPr>
            <p:cNvPr id="15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4" name="Group 58"/>
          <p:cNvGrpSpPr>
            <a:grpSpLocks/>
          </p:cNvGrpSpPr>
          <p:nvPr/>
        </p:nvGrpSpPr>
        <p:grpSpPr bwMode="auto">
          <a:xfrm>
            <a:off x="5335256" y="3446056"/>
            <a:ext cx="171450" cy="400050"/>
            <a:chOff x="2653" y="1440"/>
            <a:chExt cx="137" cy="374"/>
          </a:xfrm>
        </p:grpSpPr>
        <p:sp>
          <p:nvSpPr>
            <p:cNvPr id="155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7" name="Group 58"/>
          <p:cNvGrpSpPr>
            <a:grpSpLocks/>
          </p:cNvGrpSpPr>
          <p:nvPr/>
        </p:nvGrpSpPr>
        <p:grpSpPr bwMode="auto">
          <a:xfrm>
            <a:off x="5998271" y="3263391"/>
            <a:ext cx="171450" cy="400050"/>
            <a:chOff x="2653" y="1440"/>
            <a:chExt cx="137" cy="374"/>
          </a:xfrm>
        </p:grpSpPr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0" name="Group 58"/>
          <p:cNvGrpSpPr>
            <a:grpSpLocks/>
          </p:cNvGrpSpPr>
          <p:nvPr/>
        </p:nvGrpSpPr>
        <p:grpSpPr bwMode="auto">
          <a:xfrm>
            <a:off x="6672935" y="3172015"/>
            <a:ext cx="171450" cy="400050"/>
            <a:chOff x="2653" y="1440"/>
            <a:chExt cx="137" cy="374"/>
          </a:xfrm>
        </p:grpSpPr>
        <p:sp>
          <p:nvSpPr>
            <p:cNvPr id="161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3" name="Group 58"/>
          <p:cNvGrpSpPr>
            <a:grpSpLocks/>
          </p:cNvGrpSpPr>
          <p:nvPr/>
        </p:nvGrpSpPr>
        <p:grpSpPr bwMode="auto">
          <a:xfrm>
            <a:off x="7344059" y="3254997"/>
            <a:ext cx="171450" cy="400050"/>
            <a:chOff x="2653" y="1440"/>
            <a:chExt cx="137" cy="374"/>
          </a:xfrm>
        </p:grpSpPr>
        <p:sp>
          <p:nvSpPr>
            <p:cNvPr id="164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6" name="Group 58"/>
          <p:cNvGrpSpPr>
            <a:grpSpLocks/>
          </p:cNvGrpSpPr>
          <p:nvPr/>
        </p:nvGrpSpPr>
        <p:grpSpPr bwMode="auto">
          <a:xfrm>
            <a:off x="7885445" y="3540338"/>
            <a:ext cx="171450" cy="400050"/>
            <a:chOff x="2653" y="1440"/>
            <a:chExt cx="137" cy="374"/>
          </a:xfrm>
        </p:grpSpPr>
        <p:sp>
          <p:nvSpPr>
            <p:cNvPr id="167" name="Oval 59"/>
            <p:cNvSpPr>
              <a:spLocks noChangeArrowheads="1"/>
            </p:cNvSpPr>
            <p:nvPr/>
          </p:nvSpPr>
          <p:spPr bwMode="auto">
            <a:xfrm rot="-2356719">
              <a:off x="2653" y="1724"/>
              <a:ext cx="137" cy="9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60"/>
            <p:cNvSpPr>
              <a:spLocks noChangeShapeType="1"/>
            </p:cNvSpPr>
            <p:nvPr/>
          </p:nvSpPr>
          <p:spPr bwMode="auto">
            <a:xfrm>
              <a:off x="2784" y="1440"/>
              <a:ext cx="0" cy="3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" y="1118020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1" y="2853832"/>
            <a:ext cx="1101666" cy="110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2" y="135893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00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1357474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251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19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08" y="3098459"/>
            <a:ext cx="308678" cy="64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22162" y="1758878"/>
            <a:ext cx="8554262" cy="1454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chăm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ngoan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i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500" b="1" i="1" dirty="0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2162" y="164005"/>
            <a:ext cx="8712832" cy="4506922"/>
            <a:chOff x="0" y="0"/>
            <a:chExt cx="5760" cy="4320"/>
          </a:xfrm>
        </p:grpSpPr>
        <p:pic>
          <p:nvPicPr>
            <p:cNvPr id="5" name="Picture 13" descr="a17508830998-iaz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6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a2__4888312670-iaz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0"/>
              <a:ext cx="1488" cy="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5" descr="a33161371650-iaz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96"/>
              <a:ext cx="1548" cy="1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a41675480850-iaz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" y="2784"/>
              <a:ext cx="154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08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03550" y="191126"/>
            <a:ext cx="8488181" cy="439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en-US" sz="1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1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None/>
            </a:pPr>
            <a:endParaRPr lang="en-US" sz="21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en-US" sz="21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pic>
        <p:nvPicPr>
          <p:cNvPr id="3" name="Picture 2" descr="Tại sao chim bồ câu được xem là biểu tượng của hoà bìn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" y="191126"/>
            <a:ext cx="4289058" cy="22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IMG_0056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0" y="191126"/>
            <a:ext cx="4322789" cy="225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cd.0655.078.jpeg"/>
          <p:cNvPicPr>
            <a:picLocks noChangeAspect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82" y="2451048"/>
            <a:ext cx="4289058" cy="250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nhem_nhaque"/>
          <p:cNvPicPr>
            <a:picLocks noChangeAspect="1" noChangeArrowheads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40" y="2451048"/>
            <a:ext cx="4322789" cy="25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881152" y="80799"/>
            <a:ext cx="3771900" cy="4572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-1022848" y="114904"/>
            <a:ext cx="6172200" cy="84619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VÀ ĐÀO 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 </a:t>
            </a:r>
            <a:endParaRPr lang="en-US" sz="16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-US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 PHỐ 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 NGUYÊN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3769" y="1349482"/>
            <a:ext cx="7741920" cy="136191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u="sng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 3</a:t>
            </a: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Ôn tập hát bài “Em yêu hòa bình”</a:t>
            </a:r>
          </a:p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tập cao độ tiết tấu.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0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ài hát: Em yêu hòa bình - Âm nhạc - Nguyễn Lương Hùng - Website của Trường  Tiểu học Đoàn K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6" y="224852"/>
            <a:ext cx="5774037" cy="47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óc Nhí - doc tin - Họa sĩ nhí - Đọc tin - Vẽ bạn Bồ câu hiền hòa - Họa sĩ  nhí - Đọc tin - Vẽ bạn Bồ câu hiền hò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0" y="224850"/>
            <a:ext cx="2945567" cy="470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4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42" y="352221"/>
            <a:ext cx="7886700" cy="63184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BỘ GÕ TAY CHÂN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1" y="957943"/>
            <a:ext cx="8516983" cy="368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474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24" y="304801"/>
            <a:ext cx="7886700" cy="50509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HÁT KẾT HỢP BỘ GÕ TAY CHÂN</a:t>
            </a:r>
            <a:endParaRPr lang="en-US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6" y="905689"/>
            <a:ext cx="8551817" cy="37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76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4443" y="1108056"/>
            <a:ext cx="4339652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</a:t>
            </a:r>
            <a:endParaRPr lang="vi-VN" sz="1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IÁO DỤC THẨM MỸ TRONG TRƯỜNG MẦM NON BẰNG NGHỆ THUẬT ÂM NHẠC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108630" y="2720133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§ồ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9" name="Line 42"/>
          <p:cNvSpPr>
            <a:spLocks noChangeShapeType="1"/>
          </p:cNvSpPr>
          <p:nvPr/>
        </p:nvSpPr>
        <p:spPr bwMode="auto">
          <a:xfrm>
            <a:off x="2254737" y="2555558"/>
            <a:ext cx="285750" cy="0"/>
          </a:xfrm>
          <a:prstGeom prst="lin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/>
          <a:lstStyle/>
          <a:p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8014914" y="1999413"/>
            <a:ext cx="4973" cy="457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397997" y="1901998"/>
            <a:ext cx="6621890" cy="645431"/>
            <a:chOff x="1397997" y="1901998"/>
            <a:chExt cx="6621890" cy="645431"/>
          </a:xfrm>
        </p:grpSpPr>
        <p:grpSp>
          <p:nvGrpSpPr>
            <p:cNvPr id="20" name="Group 19"/>
            <p:cNvGrpSpPr/>
            <p:nvPr/>
          </p:nvGrpSpPr>
          <p:grpSpPr>
            <a:xfrm>
              <a:off x="1507269" y="1999413"/>
              <a:ext cx="6512618" cy="457200"/>
              <a:chOff x="1596891" y="2415209"/>
              <a:chExt cx="8683491" cy="609600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1600200" y="24152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1603515" y="25676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1596891" y="27200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600206" y="28724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1603521" y="3024809"/>
                <a:ext cx="867686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2" name="Picture 4" descr="Nhạc Lý Cơ Bản – Bài 4: Cao độ (pitch), khóa sol (treble clef) và nốt nhạc  trên khuôn nhạc (note on the stave) - ADAM MUZIC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8353" l="9647" r="89647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997" y="1901998"/>
              <a:ext cx="645432" cy="645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5" name="Group 2054"/>
          <p:cNvGrpSpPr/>
          <p:nvPr/>
        </p:nvGrpSpPr>
        <p:grpSpPr>
          <a:xfrm>
            <a:off x="2302954" y="2170863"/>
            <a:ext cx="204962" cy="427759"/>
            <a:chOff x="2657805" y="3253409"/>
            <a:chExt cx="273282" cy="570345"/>
          </a:xfrm>
          <a:noFill/>
        </p:grpSpPr>
        <p:sp>
          <p:nvSpPr>
            <p:cNvPr id="2051" name="Oval 2050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54" name="Straight Connector 2053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598354" y="2075613"/>
            <a:ext cx="204962" cy="427759"/>
            <a:chOff x="2657805" y="3253409"/>
            <a:chExt cx="273282" cy="570345"/>
          </a:xfrm>
        </p:grpSpPr>
        <p:sp>
          <p:nvSpPr>
            <p:cNvPr id="42" name="Oval 41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4931854" y="1956551"/>
            <a:ext cx="204962" cy="427759"/>
            <a:chOff x="2657805" y="3253409"/>
            <a:chExt cx="273282" cy="570345"/>
          </a:xfrm>
        </p:grpSpPr>
        <p:sp>
          <p:nvSpPr>
            <p:cNvPr id="45" name="Oval 44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51104" y="1899401"/>
            <a:ext cx="204962" cy="427759"/>
            <a:chOff x="2657805" y="3253409"/>
            <a:chExt cx="273282" cy="570345"/>
          </a:xfrm>
        </p:grpSpPr>
        <p:sp>
          <p:nvSpPr>
            <p:cNvPr id="48" name="Oval 47"/>
            <p:cNvSpPr/>
            <p:nvPr/>
          </p:nvSpPr>
          <p:spPr>
            <a:xfrm rot="20368169">
              <a:off x="2657805" y="3697338"/>
              <a:ext cx="273282" cy="126416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927350" y="3253409"/>
              <a:ext cx="0" cy="4572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3399586" y="27261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Mi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748293" y="2724951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Son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29061" y="2723752"/>
            <a:ext cx="640973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.VnTime" pitchFamily="34" charset="0"/>
              </a:rPr>
              <a:t>La</a:t>
            </a:r>
            <a:endParaRPr lang="en-US" sz="2400" dirty="0">
              <a:solidFill>
                <a:schemeClr val="bg1"/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3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9" grpId="0" animBg="1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2320" y="1868547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69" name="Oval 6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2164092" y="187056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99" name="Oval 98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2724525" y="186334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2" name="Oval 101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688" y="2003995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/>
          <p:cNvGrpSpPr/>
          <p:nvPr/>
        </p:nvGrpSpPr>
        <p:grpSpPr>
          <a:xfrm>
            <a:off x="3726192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5" name="Oval 104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4285719" y="1867391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08" name="Oval 10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4856638" y="1863414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1" name="Oval 11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5860686" y="1862473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4" name="Oval 11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6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303" y="2011609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7" name="Group 116"/>
          <p:cNvGrpSpPr/>
          <p:nvPr/>
        </p:nvGrpSpPr>
        <p:grpSpPr>
          <a:xfrm>
            <a:off x="6465568" y="1869128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18" name="Oval 117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7079179" y="1861905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1" name="Oval 120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7653782" y="1861032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4" name="Oval 123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Straight Connector 124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6" name="Group 125"/>
          <p:cNvGrpSpPr/>
          <p:nvPr/>
        </p:nvGrpSpPr>
        <p:grpSpPr>
          <a:xfrm>
            <a:off x="8221287" y="1872000"/>
            <a:ext cx="291251" cy="721062"/>
            <a:chOff x="1877768" y="4322905"/>
            <a:chExt cx="273282" cy="570345"/>
          </a:xfrm>
          <a:solidFill>
            <a:srgbClr val="FFFF00"/>
          </a:solidFill>
        </p:grpSpPr>
        <p:sp>
          <p:nvSpPr>
            <p:cNvPr id="127" name="Oval 126"/>
            <p:cNvSpPr/>
            <p:nvPr/>
          </p:nvSpPr>
          <p:spPr>
            <a:xfrm rot="20368169">
              <a:off x="1877768" y="4766834"/>
              <a:ext cx="273282" cy="126416"/>
            </a:xfrm>
            <a:prstGeom prst="ellips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147313" y="4322905"/>
              <a:ext cx="0" cy="457200"/>
            </a:xfrm>
            <a:prstGeom prst="line">
              <a:avLst/>
            </a:prstGeom>
            <a:grp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2" descr="Tập tin:QuarterRest.svg – Wikipedia tiếng Việt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53" y="1986940"/>
            <a:ext cx="345193" cy="7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9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04278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</TotalTime>
  <Words>78</Words>
  <Application>Microsoft Office PowerPoint</Application>
  <PresentationFormat>On-screen Show (16:9)</PresentationFormat>
  <Paragraphs>19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Office Theme</vt:lpstr>
      <vt:lpstr>1_Office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BỘ GÕ TAY CHÂN</vt:lpstr>
      <vt:lpstr>HÁT KẾT HỢP BỘ GÕ TAY CHÂN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Trà</dc:creator>
  <cp:lastModifiedBy>Admin</cp:lastModifiedBy>
  <cp:revision>174</cp:revision>
  <dcterms:created xsi:type="dcterms:W3CDTF">2020-04-05T09:01:56Z</dcterms:created>
  <dcterms:modified xsi:type="dcterms:W3CDTF">2021-08-18T13:37:30Z</dcterms:modified>
</cp:coreProperties>
</file>