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7" r:id="rId10"/>
    <p:sldId id="263" r:id="rId11"/>
    <p:sldId id="264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43" d="100"/>
          <a:sy n="43" d="100"/>
        </p:scale>
        <p:origin x="452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0BA4A-1B6E-495D-BED9-07363A364E90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1B596-8F8A-44E1-94EB-7E6590647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43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58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49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0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00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8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4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5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8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21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94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16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34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8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39" y="0"/>
            <a:ext cx="889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03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2" y="0"/>
            <a:ext cx="9000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30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" y="0"/>
            <a:ext cx="8983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67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8" y="0"/>
            <a:ext cx="8901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98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7" y="0"/>
            <a:ext cx="8972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68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10"/>
            <a:ext cx="8801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74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ài 1  Reo Vang Bình Minh  Âm Nhạc Lớp 5  Tập Hát Theo Lời  CD Bộ Giáo Dục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121" y="201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2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" y="0"/>
            <a:ext cx="8945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22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48" y="0"/>
            <a:ext cx="8840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24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9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63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90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4" y="0"/>
            <a:ext cx="8928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89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ài 3  Con Chim Hay Hót  Âm Nhạc Lớp 5  Tập Hát Theo Lời  CD Bộ Giáo Dục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5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1760</TotalTime>
  <Words>0</Words>
  <Application>Microsoft Office PowerPoint</Application>
  <PresentationFormat>On-screen Show (4:3)</PresentationFormat>
  <Paragraphs>0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129</cp:revision>
  <dcterms:created xsi:type="dcterms:W3CDTF">2021-06-17T04:40:15Z</dcterms:created>
  <dcterms:modified xsi:type="dcterms:W3CDTF">2021-10-28T16:52:45Z</dcterms:modified>
</cp:coreProperties>
</file>