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3" r:id="rId11"/>
    <p:sldId id="265" r:id="rId12"/>
    <p:sldId id="266" r:id="rId13"/>
    <p:sldId id="267" r:id="rId14"/>
    <p:sldId id="284" r:id="rId15"/>
    <p:sldId id="269" r:id="rId16"/>
    <p:sldId id="274" r:id="rId17"/>
    <p:sldId id="285" r:id="rId18"/>
    <p:sldId id="276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</a:t>
            </a:r>
            <a:r>
              <a:rPr lang="fr-FR" sz="4000" i="1" smtClean="0">
                <a:solidFill>
                  <a:srgbClr val="FF0000"/>
                </a:solidFill>
                <a:latin typeface="Times New Roman"/>
                <a:ea typeface="Times New Roman"/>
              </a:rPr>
              <a:t>lớp 2 </a:t>
            </a:r>
            <a:r>
              <a:rPr lang="fr-FR" sz="4000" i="1">
                <a:solidFill>
                  <a:srgbClr val="FF0000"/>
                </a:solidFill>
                <a:latin typeface="Times New Roman"/>
                <a:ea typeface="Times New Roman"/>
              </a:rPr>
              <a:t>, em là một cậu con </a:t>
            </a:r>
            <a:r>
              <a:rPr lang="fr-FR" sz="4000" i="1" smtClean="0">
                <a:solidFill>
                  <a:srgbClr val="FF0000"/>
                </a:solidFill>
                <a:latin typeface="Times New Roman"/>
                <a:ea typeface="Times New Roman"/>
              </a:rPr>
              <a:t>trai</a:t>
            </a:r>
            <a:r>
              <a:rPr lang="en-US" sz="400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 smtClean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r>
              <a:rPr lang="fr-FR" sz="4000" i="1">
                <a:solidFill>
                  <a:srgbClr val="FF00FF"/>
                </a:solidFill>
                <a:latin typeface="Times New Roman"/>
                <a:ea typeface="Times New Roman"/>
              </a:rPr>
              <a:t>Em là học lớp 2, em là một cô bé gai </a:t>
            </a:r>
            <a:endParaRPr lang="en-US" sz="400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34988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7140" y="26247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912" y="980728"/>
            <a:ext cx="6390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tài</a:t>
            </a:r>
            <a:endParaRPr lang="en-US" sz="440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7374" y="270892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smtClean="0">
                <a:solidFill>
                  <a:srgbClr val="FF0000"/>
                </a:solidFill>
              </a:rPr>
              <a:t>4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6952" y="309512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</a:t>
            </a:r>
            <a:r>
              <a:rPr lang="fr-FR" sz="3600" i="1" smtClean="0">
                <a:solidFill>
                  <a:srgbClr val="0070C0"/>
                </a:solidFill>
                <a:latin typeface="Times New Roman"/>
                <a:ea typeface="Times New Roman"/>
              </a:rPr>
              <a:t>tài</a:t>
            </a:r>
            <a:r>
              <a:rPr lang="en-US" sz="3600" smtClean="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r>
              <a:rPr lang="fr-FR" sz="3600" i="1" smtClean="0">
                <a:solidFill>
                  <a:srgbClr val="002060"/>
                </a:solidFill>
                <a:latin typeface="Times New Roman"/>
                <a:ea typeface="Times New Roman"/>
              </a:rPr>
              <a:t>Mỗi </a:t>
            </a:r>
            <a:r>
              <a:rPr lang="fr-FR" sz="3600" i="1">
                <a:solidFill>
                  <a:srgbClr val="002060"/>
                </a:solidFill>
                <a:latin typeface="Times New Roman"/>
                <a:ea typeface="Times New Roman"/>
              </a:rPr>
              <a:t>ngày đến trường đến lớp, là em có thêm bao niềm vui.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3767" y="294495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976" y="5373216"/>
            <a:ext cx="420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cả bài với </a:t>
            </a:r>
            <a:r>
              <a:rPr lang="en-US" sz="2800" err="1">
                <a:solidFill>
                  <a:srgbClr val="FF0000"/>
                </a:solidFill>
              </a:rPr>
              <a:t>các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hình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860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 smtClean="0">
                <a:solidFill>
                  <a:srgbClr val="FF0000"/>
                </a:solidFill>
              </a:rPr>
              <a:t>đệm</a:t>
            </a:r>
            <a:r>
              <a:rPr lang="en-US" sz="2400" smtClean="0">
                <a:solidFill>
                  <a:srgbClr val="FF0000"/>
                </a:solidFill>
              </a:rPr>
              <a:t> </a:t>
            </a:r>
            <a:r>
              <a:rPr lang="en-US" sz="2400" err="1" smtClean="0">
                <a:solidFill>
                  <a:srgbClr val="FF0000"/>
                </a:solidFill>
              </a:rPr>
              <a:t>theo</a:t>
            </a:r>
            <a:r>
              <a:rPr lang="en-US" sz="2400" smtClean="0">
                <a:solidFill>
                  <a:srgbClr val="FF0000"/>
                </a:solidFill>
              </a:rPr>
              <a:t> phách với các hình thức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06" y="580867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 smtClean="0">
                <a:solidFill>
                  <a:srgbClr val="002060"/>
                </a:solidFill>
                <a:latin typeface="Times New Roman"/>
                <a:ea typeface="Times New Roman"/>
              </a:rPr>
              <a:t>VẬN </a:t>
            </a: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smtClean="0">
                <a:latin typeface="Times New Roman"/>
                <a:ea typeface="Calibri"/>
              </a:rPr>
              <a:t>Đọc </a:t>
            </a:r>
            <a:r>
              <a:rPr lang="en-US" sz="2000" b="1">
                <a:latin typeface="Times New Roman"/>
                <a:ea typeface="Calibri"/>
              </a:rPr>
              <a:t>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/>
                <a:ea typeface="Calibri"/>
              </a:rPr>
              <a:t>Miệng </a:t>
            </a:r>
            <a:r>
              <a:rPr lang="en-US" sz="2400">
                <a:latin typeface="Times New Roman"/>
                <a:ea typeface="Calibri"/>
              </a:rPr>
              <a:t>đọc câu nhạc, tay vỗ theo tiết tấu </a:t>
            </a:r>
            <a:r>
              <a:rPr lang="en-US" sz="2400" smtClean="0">
                <a:latin typeface="Times New Roman"/>
                <a:ea typeface="Calibri"/>
              </a:rPr>
              <a:t> mẫu: </a:t>
            </a:r>
          </a:p>
          <a:p>
            <a:r>
              <a:rPr lang="en-US" sz="2400" smtClean="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9" name="1DOC VO MAH NHE THEO T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849" y="508518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CĐ 4 HS L2 CHAM NG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/>
                <a:ea typeface="Times New Roman"/>
                <a:cs typeface="Arial"/>
              </a:rPr>
              <a:t>Làm mẫu sau đó HD 2 nhóm chơi </a:t>
            </a:r>
            <a:r>
              <a:rPr lang="en-US" sz="2400">
                <a:latin typeface="Times New Roman"/>
                <a:ea typeface="Times New Roman"/>
                <a:cs typeface="Arial"/>
              </a:rPr>
              <a:t>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00206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002060"/>
                </a:solidFill>
                <a:latin typeface="Times New Roman"/>
                <a:ea typeface="Times New Roman"/>
              </a:rPr>
              <a:t>9</a:t>
            </a:r>
            <a:endParaRPr lang="en-AU" sz="3200" b="1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412" y="2406739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 smtClean="0">
                <a:solidFill>
                  <a:srgbClr val="FF0000"/>
                </a:solidFill>
                <a:latin typeface="Times New Roman"/>
                <a:ea typeface="Times New Roman"/>
              </a:rPr>
              <a:t>NHẠC </a:t>
            </a:r>
            <a:r>
              <a:rPr lang="en-AU" b="1" i="1">
                <a:solidFill>
                  <a:srgbClr val="FF0000"/>
                </a:solidFill>
                <a:latin typeface="Times New Roman"/>
                <a:ea typeface="Times New Roman"/>
              </a:rPr>
              <a:t>VÀ LỜI: HOÀNG LONG</a:t>
            </a:r>
            <a:endParaRPr lang="en-US" i="1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7968" y="1908811"/>
            <a:ext cx="5454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</a:rPr>
              <a:t>TÁC GIẢ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smtClean="0">
                <a:solidFill>
                  <a:prstClr val="white"/>
                </a:solidFill>
              </a:rPr>
              <a:t>Hoàng Long</a:t>
            </a: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 smtClean="0">
                <a:solidFill>
                  <a:srgbClr val="FF0000"/>
                </a:solidFill>
                <a:latin typeface="Times New Roman"/>
                <a:ea typeface="Times New Roman"/>
              </a:rPr>
              <a:t>KHÁM </a:t>
            </a: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>
                <a:solidFill>
                  <a:srgbClr val="FF0000"/>
                </a:solidFill>
              </a:rPr>
              <a:t>Hát</a:t>
            </a:r>
            <a:r>
              <a:rPr lang="en-US" sz="3600" smtClean="0">
                <a:solidFill>
                  <a:srgbClr val="FF0000"/>
                </a:solidFill>
              </a:rPr>
              <a:t> </a:t>
            </a:r>
            <a:r>
              <a:rPr lang="en-US" sz="3600" err="1" smtClean="0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7" name="CĐ 4 HS L2 CHAM NGOAN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76226" y="4735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872" y="0"/>
            <a:ext cx="2013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lời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ca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412776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i="1">
                <a:solidFill>
                  <a:srgbClr val="FF0000"/>
                </a:solidFill>
                <a:latin typeface="Times New Roman"/>
                <a:ea typeface="Times New Roman"/>
              </a:rPr>
              <a:t>Câu 1: Em là học sinh lớp , em là một cậu con trai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smtClean="0">
                <a:solidFill>
                  <a:srgbClr val="FF00FF"/>
                </a:solidFill>
                <a:latin typeface="Times New Roman"/>
                <a:ea typeface="Times New Roman"/>
              </a:rPr>
              <a:t>Câu </a:t>
            </a:r>
            <a:r>
              <a:rPr lang="fr-FR" sz="2800" i="1">
                <a:solidFill>
                  <a:srgbClr val="FF00FF"/>
                </a:solidFill>
                <a:latin typeface="Times New Roman"/>
                <a:ea typeface="Times New Roman"/>
              </a:rPr>
              <a:t>2: Em là học lớp 2, em là một cô bé gai </a:t>
            </a:r>
            <a:endParaRPr lang="en-US" sz="2800">
              <a:solidFill>
                <a:srgbClr val="FF00FF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smtClean="0">
                <a:solidFill>
                  <a:srgbClr val="0070C0"/>
                </a:solidFill>
                <a:latin typeface="Times New Roman"/>
                <a:ea typeface="Times New Roman"/>
              </a:rPr>
              <a:t>Câu </a:t>
            </a:r>
            <a:r>
              <a:rPr lang="fr-FR" sz="2800" i="1">
                <a:solidFill>
                  <a:srgbClr val="0070C0"/>
                </a:solidFill>
                <a:latin typeface="Times New Roman"/>
                <a:ea typeface="Times New Roman"/>
              </a:rPr>
              <a:t>3: Ai là học sinh lớp 2 chăm ngoan học giỏi mới tài</a:t>
            </a:r>
            <a:endParaRPr lang="en-US" sz="280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 smtClean="0">
                <a:solidFill>
                  <a:srgbClr val="002060"/>
                </a:solidFill>
                <a:latin typeface="Times New Roman"/>
                <a:ea typeface="Times New Roman"/>
              </a:rPr>
              <a:t>Câu </a:t>
            </a:r>
            <a:r>
              <a:rPr lang="fr-FR" sz="2800" i="1">
                <a:solidFill>
                  <a:srgbClr val="002060"/>
                </a:solidFill>
                <a:latin typeface="Times New Roman"/>
                <a:ea typeface="Times New Roman"/>
              </a:rPr>
              <a:t>4: Mỗi ngày đến trường đến lớp, là em có thêm bao niềm vui.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endParaRPr lang="en-US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767" y="339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 smtClean="0">
                <a:solidFill>
                  <a:srgbClr val="FF0000"/>
                </a:solidFill>
              </a:rPr>
              <a:t>Dạy</a:t>
            </a:r>
            <a:r>
              <a:rPr lang="en-US" sz="3600" b="1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 smtClean="0">
                <a:solidFill>
                  <a:srgbClr val="FF0000"/>
                </a:solidFill>
                <a:latin typeface="Times New Roman"/>
                <a:ea typeface="Times New Roman"/>
              </a:rPr>
              <a:t>Em </a:t>
            </a:r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là học sinh </a:t>
            </a:r>
            <a:r>
              <a:rPr lang="fr-FR" sz="4800" i="1" smtClean="0">
                <a:solidFill>
                  <a:srgbClr val="FF0000"/>
                </a:solidFill>
                <a:latin typeface="Times New Roman"/>
                <a:ea typeface="Times New Roman"/>
              </a:rPr>
              <a:t>lớp hai </a:t>
            </a:r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, em là một cậu con trai</a:t>
            </a:r>
            <a:endParaRPr lang="en-US" sz="4800"/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>
                <a:solidFill>
                  <a:srgbClr val="FF00FF"/>
                </a:solidFill>
                <a:latin typeface="Times New Roman"/>
                <a:ea typeface="Times New Roman"/>
              </a:rPr>
              <a:t>Em là học lớp 2, em là một cô bé gai </a:t>
            </a:r>
            <a:endParaRPr lang="en-US" sz="540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2380" y="31409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464</Words>
  <Application>Microsoft Office PowerPoint</Application>
  <PresentationFormat>On-screen Show (4:3)</PresentationFormat>
  <Paragraphs>40</Paragraphs>
  <Slides>18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108</cp:revision>
  <dcterms:created xsi:type="dcterms:W3CDTF">2021-05-09T14:16:54Z</dcterms:created>
  <dcterms:modified xsi:type="dcterms:W3CDTF">2021-06-21T11:50:08Z</dcterms:modified>
</cp:coreProperties>
</file>