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64" r:id="rId3"/>
    <p:sldId id="263" r:id="rId4"/>
    <p:sldId id="257" r:id="rId5"/>
    <p:sldId id="258" r:id="rId6"/>
    <p:sldId id="259" r:id="rId7"/>
    <p:sldId id="260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0BA4A-1B6E-495D-BED9-07363A364E90}" type="datetimeFigureOut">
              <a:rPr lang="en-US" smtClean="0"/>
              <a:t>16/11/2021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1B596-8F8A-44E1-94EB-7E65906477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743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1858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449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20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8300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59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9846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4" y="1535115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4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088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721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794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4" y="273051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6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4" y="1435104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1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334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7CBB5-CA7C-47DE-A8DB-216B0EC2CAF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16/11/2021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07F639-05DB-4756-8123-99BB3598F65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68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5030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717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232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54108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063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468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3274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5225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7245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63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8535"/>
            <a:ext cx="9144000" cy="5140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0895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1741</TotalTime>
  <Words>0</Words>
  <Application>Microsoft Office PowerPoint</Application>
  <PresentationFormat>On-screen Show (4:3)</PresentationFormat>
  <Paragraphs>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128</cp:revision>
  <dcterms:created xsi:type="dcterms:W3CDTF">2021-06-17T04:40:15Z</dcterms:created>
  <dcterms:modified xsi:type="dcterms:W3CDTF">2021-11-15T17:50:10Z</dcterms:modified>
</cp:coreProperties>
</file>