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63" r:id="rId3"/>
    <p:sldId id="258" r:id="rId4"/>
    <p:sldId id="259" r:id="rId5"/>
    <p:sldId id="264" r:id="rId6"/>
    <p:sldId id="261" r:id="rId7"/>
    <p:sldId id="262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133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3081"/>
            <a:ext cx="11376410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8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20"/>
            <a:ext cx="9144000" cy="68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3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" y="32394"/>
            <a:ext cx="9135354" cy="7230634"/>
          </a:xfrm>
        </p:spPr>
      </p:pic>
    </p:spTree>
    <p:extLst>
      <p:ext uri="{BB962C8B-B14F-4D97-AF65-F5344CB8AC3E}">
        <p14:creationId xmlns:p14="http://schemas.microsoft.com/office/powerpoint/2010/main" val="386327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Hát  Lớp một thân yêu_108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689"/>
            <a:ext cx="9144000" cy="58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68952" cy="79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7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ĐỌC NHẠC BAN NHẠC ĐÔ RÊ M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9" y="-531440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3"/>
            <a:ext cx="9291638" cy="6754813"/>
          </a:xfrm>
        </p:spPr>
      </p:pic>
    </p:spTree>
    <p:extLst>
      <p:ext uri="{BB962C8B-B14F-4D97-AF65-F5344CB8AC3E}">
        <p14:creationId xmlns:p14="http://schemas.microsoft.com/office/powerpoint/2010/main" val="161608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LỚP 1 - CHỦ ĐỀ 3 - (Ban nhạc Đô Rê Mi ) - SGK KNTTVCS _ Nevis Center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4544" y="0"/>
            <a:ext cx="9828584" cy="55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0</Words>
  <Application>Microsoft Office PowerPoint</Application>
  <PresentationFormat>On-screen Show (4:3)</PresentationFormat>
  <Paragraphs>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133</cp:revision>
  <dcterms:created xsi:type="dcterms:W3CDTF">2021-06-17T04:40:15Z</dcterms:created>
  <dcterms:modified xsi:type="dcterms:W3CDTF">2021-11-15T13:47:34Z</dcterms:modified>
</cp:coreProperties>
</file>