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DEF8F-34C9-604D-9AC8-88DF7F64F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4D9A067-481F-194F-9ED1-5DB2AD245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6336BA-1418-2241-BD46-79F18AB8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8108D2-34A6-904D-A94D-BB503C74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72C7A4-C904-CA4A-B903-2ABA4833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0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4D3F47-7CA9-D34E-9E18-3E11912E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BF7F2E7-AB2B-154C-8E31-B86FE8465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BE80E4-1B56-DE4D-89E6-D075529D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8FDC0B-BF4D-AE41-8235-1CD4542A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5C8EB6-7166-6540-BD10-AFFF443A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97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D0F7DFF-6932-C74A-AD26-AEF3F562F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33BF907-2FC3-9C44-ACEF-7C8646C76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3F3F4B-9D07-5341-B6BB-4422FE76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BBC168-2161-904D-A37D-F8D64B8E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548FCA-77DD-AA4A-955E-C3FD6A53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59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C4C0AF-D6CD-E14A-A0D6-9E7040D9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B42A7A-0DDD-5C4A-B282-8FD06C30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4A52AD-3E54-A640-B3AC-5149C74E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1CE87D-F8B2-3443-ADD6-54D773B7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7E9CE-31D8-254D-B0A1-F34E93A9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33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0CA5E9-8B25-9342-8926-C31FE1EC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80D152-E38C-F344-8B8E-B913B194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EF1AB9-E304-3942-AB5B-507926AB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954DC2C-79CF-B244-8214-5385704B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784E6B-449E-6247-8876-8F4262B6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35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4275CF-F803-674B-9B58-8E5B08A1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4B8B08-8ED6-DE4B-9C28-1B8CB65B2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614D66D-BEC3-FF47-B966-9ACEFD9BC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1D80F7-24EE-D143-A4E5-CF9A2AA8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9B690AA-01E6-514D-9D76-B34B6229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92BA39-BF9D-CE41-AAF1-5E2AF018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5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B4BB28-A3CB-3747-AFD1-340C3482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FEA771-C0A5-B74B-98B2-20A7572E1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791A0E-31CF-DA48-8C21-12CB5E277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617C341-FEB3-A446-9D17-1119B26BB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5C82DE6-0A4E-B041-8A8D-AA43DDD78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7D98516-169A-D343-87F0-3A757187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A371C56-1EF0-1041-99C5-AFEF0872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2469EBE-A813-AB41-962B-0007A240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6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F9C9F0-7495-284B-885D-C214E475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D56107-C603-C049-A06D-39CF7CAD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CC852B3-24B9-C447-8E62-A8206361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2304E26-1A2B-4B4C-89AF-EC005191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40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52C674C-02C0-7B42-AEB8-236EEFC1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23A0A1A-9E12-C042-9E33-B7D58231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6E35965-2BFC-104E-B7B7-0626C5BC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58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9BB6E-2485-4846-9CFB-BF065EA8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59D7A9-582A-224C-BBEB-D7193C8F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202BB9-4F92-5F43-9427-B25F5F335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01675B7-2E77-1040-877F-CFC8E5CF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DF13C1-BFC7-234E-9CB7-1119F41D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9EAB61-A04F-FB42-A589-ACEF84E6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11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A9B777-54C1-F943-A3A3-EBCBB0CD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7FD4CB3-1D02-534B-A5AF-D3DE8C8C2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D074D46-690A-7F49-ACA8-2D7C4929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4FD97E-9E15-DA4B-8B04-6A5F3425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378406-B9ED-D54D-92BD-E6EAFDCF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71F1314-5782-B444-BCF5-49A3AE46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09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E9AF630-4A45-8145-ABA5-74063DE8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3626C70-19EB-904B-99E3-3EAC6FD97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3AAD8C-04FA-4A47-B6E2-16FCE186D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74A57-051D-4C44-9208-F1F733111A9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A09740-1B71-A544-B7A5-ECAF8D46F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4CEEA-0F3C-5340-A1C8-823A998FD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365C8-0E58-A848-84D5-432385993C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75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ECA31D-8908-A548-A76E-5502E3878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D46F6A-6CAE-9640-A73C-6D9F006D5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2D71125-314B-9149-8572-2A501FE45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" y="0"/>
            <a:ext cx="15623817" cy="74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7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600C48-7597-2947-AB29-4BD3D086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F5916A6-8FC8-0749-BC84-A6901865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7" y="1825625"/>
            <a:ext cx="11044044" cy="5221912"/>
          </a:xfrm>
        </p:spPr>
      </p:pic>
    </p:spTree>
    <p:extLst>
      <p:ext uri="{BB962C8B-B14F-4D97-AF65-F5344CB8AC3E}">
        <p14:creationId xmlns:p14="http://schemas.microsoft.com/office/powerpoint/2010/main" val="410868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7018F5-3E33-004E-A6F6-3F3AEA20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Ôn đọc nhạc –Đô-Rê-Mi</a:t>
            </a: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AA021E9-D416-6748-963F-152C118D1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9" y="1825625"/>
            <a:ext cx="9336981" cy="4351338"/>
          </a:xfrm>
        </p:spPr>
      </p:pic>
    </p:spTree>
    <p:extLst>
      <p:ext uri="{BB962C8B-B14F-4D97-AF65-F5344CB8AC3E}">
        <p14:creationId xmlns:p14="http://schemas.microsoft.com/office/powerpoint/2010/main" val="417713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D2F670-1DEE-F74E-A0D2-7C684F57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D237320-54EE-F74C-B7D1-E92B004A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2" y="1825625"/>
            <a:ext cx="11013067" cy="5192302"/>
          </a:xfrm>
        </p:spPr>
      </p:pic>
    </p:spTree>
    <p:extLst>
      <p:ext uri="{BB962C8B-B14F-4D97-AF65-F5344CB8AC3E}">
        <p14:creationId xmlns:p14="http://schemas.microsoft.com/office/powerpoint/2010/main" val="326895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0F9F31-AF41-7B43-A9B1-47FC7D73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6C8D06C-C23C-4D4A-8B63-317993DB8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777654" cy="5271679"/>
          </a:xfrm>
        </p:spPr>
      </p:pic>
    </p:spTree>
    <p:extLst>
      <p:ext uri="{BB962C8B-B14F-4D97-AF65-F5344CB8AC3E}">
        <p14:creationId xmlns:p14="http://schemas.microsoft.com/office/powerpoint/2010/main" val="165953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D49FB5-75AE-7F4B-A4A2-A06D3614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4F49D25-F3E8-4C4E-BF41-477A10E7F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886744"/>
            <a:ext cx="9347200" cy="4229100"/>
          </a:xfrm>
        </p:spPr>
      </p:pic>
    </p:spTree>
    <p:extLst>
      <p:ext uri="{BB962C8B-B14F-4D97-AF65-F5344CB8AC3E}">
        <p14:creationId xmlns:p14="http://schemas.microsoft.com/office/powerpoint/2010/main" val="350501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7376EA-CB0A-F44E-9392-0C59DFEA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-Dặn dò: Học thuộc lời ca bài hát kết hợp vận động.</a:t>
            </a:r>
            <a:br>
              <a:rPr lang="vi-VN" dirty="0"/>
            </a:br>
            <a:r>
              <a:rPr lang="vi-VN" dirty="0"/>
              <a:t>-Học thuộc ký hiệu bàn tay .</a:t>
            </a:r>
            <a:br>
              <a:rPr lang="vi-VN" dirty="0"/>
            </a:br>
            <a:endParaRPr lang="vi-VN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94F1454-F5E8-9C48-8AAD-EB41B9570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596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3A7BFA-65FF-1848-B349-071D293D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266614F-FC74-5C41-826A-915777048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72" y="1825624"/>
            <a:ext cx="9899227" cy="4640263"/>
          </a:xfrm>
        </p:spPr>
      </p:pic>
    </p:spTree>
    <p:extLst>
      <p:ext uri="{BB962C8B-B14F-4D97-AF65-F5344CB8AC3E}">
        <p14:creationId xmlns:p14="http://schemas.microsoft.com/office/powerpoint/2010/main" val="356199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6FED96-52E2-3947-AEB9-65D5EF93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1C586F2-54EE-A041-BAD1-EB72C6A08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71" y="-2791494"/>
            <a:ext cx="7549034" cy="13420508"/>
          </a:xfrm>
        </p:spPr>
      </p:pic>
    </p:spTree>
    <p:extLst>
      <p:ext uri="{BB962C8B-B14F-4D97-AF65-F5344CB8AC3E}">
        <p14:creationId xmlns:p14="http://schemas.microsoft.com/office/powerpoint/2010/main" val="173817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E0CD0D-ACAA-E340-BEFE-F35E373F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DF6931A-7460-F142-B73B-B43E3932A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73" y="1825625"/>
            <a:ext cx="9282854" cy="4351338"/>
          </a:xfrm>
        </p:spPr>
      </p:pic>
    </p:spTree>
    <p:extLst>
      <p:ext uri="{BB962C8B-B14F-4D97-AF65-F5344CB8AC3E}">
        <p14:creationId xmlns:p14="http://schemas.microsoft.com/office/powerpoint/2010/main" val="11514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372E3E-1112-FC4D-8E65-6B6BB5C0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D5C671D-7A63-0C42-8AB9-14B011A4D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1" y="1825624"/>
            <a:ext cx="11498249" cy="5608522"/>
          </a:xfrm>
        </p:spPr>
      </p:pic>
    </p:spTree>
    <p:extLst>
      <p:ext uri="{BB962C8B-B14F-4D97-AF65-F5344CB8AC3E}">
        <p14:creationId xmlns:p14="http://schemas.microsoft.com/office/powerpoint/2010/main" val="219076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FAFE82-B8A6-F04D-917B-2022C667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6FFD993-6BD2-3F41-AAB5-6CE23A2A6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8" y="2227476"/>
            <a:ext cx="7621567" cy="6507646"/>
          </a:xfrm>
        </p:spPr>
      </p:pic>
    </p:spTree>
    <p:extLst>
      <p:ext uri="{BB962C8B-B14F-4D97-AF65-F5344CB8AC3E}">
        <p14:creationId xmlns:p14="http://schemas.microsoft.com/office/powerpoint/2010/main" val="54695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542FAC-9DBB-4740-901B-ABAC109B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99686E3-63F2-1746-86EC-797B3A5F9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50" y="1690688"/>
            <a:ext cx="9176460" cy="4351338"/>
          </a:xfrm>
        </p:spPr>
      </p:pic>
    </p:spTree>
    <p:extLst>
      <p:ext uri="{BB962C8B-B14F-4D97-AF65-F5344CB8AC3E}">
        <p14:creationId xmlns:p14="http://schemas.microsoft.com/office/powerpoint/2010/main" val="52880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CBAAAC-06F3-814A-9F50-B52603E3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189EE391-3544-F44A-A0AE-E7F37680D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87" y="1825625"/>
            <a:ext cx="9256025" cy="4351338"/>
          </a:xfrm>
        </p:spPr>
      </p:pic>
    </p:spTree>
    <p:extLst>
      <p:ext uri="{BB962C8B-B14F-4D97-AF65-F5344CB8AC3E}">
        <p14:creationId xmlns:p14="http://schemas.microsoft.com/office/powerpoint/2010/main" val="85994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4685F5-F81D-EC42-BF8D-F3203956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E699FFB-603F-5341-808D-B1084DDF4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87" y="1825625"/>
            <a:ext cx="9928023" cy="4667250"/>
          </a:xfrm>
        </p:spPr>
      </p:pic>
    </p:spTree>
    <p:extLst>
      <p:ext uri="{BB962C8B-B14F-4D97-AF65-F5344CB8AC3E}">
        <p14:creationId xmlns:p14="http://schemas.microsoft.com/office/powerpoint/2010/main" val="438309020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15</Slides>
  <Notes>0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Ôn đọc nhạc –Đô-Rê-Mi</vt:lpstr>
      <vt:lpstr>Bản trình bày PowerPoint</vt:lpstr>
      <vt:lpstr>Bản trình bày PowerPoint</vt:lpstr>
      <vt:lpstr>Bản trình bày PowerPoint</vt:lpstr>
      <vt:lpstr>-Dặn dò: Học thuộc lời ca bài hát kết hợp vận động. -Học thuộc ký hiệu bàn tay 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 nguyễn</dc:creator>
  <cp:lastModifiedBy>lan nguyễn</cp:lastModifiedBy>
  <cp:revision>1</cp:revision>
  <dcterms:created xsi:type="dcterms:W3CDTF">2021-09-17T06:45:27Z</dcterms:created>
  <dcterms:modified xsi:type="dcterms:W3CDTF">2021-09-17T06:55:03Z</dcterms:modified>
</cp:coreProperties>
</file>