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316" r:id="rId4"/>
    <p:sldId id="294" r:id="rId5"/>
    <p:sldId id="288" r:id="rId6"/>
    <p:sldId id="317" r:id="rId7"/>
    <p:sldId id="315" r:id="rId8"/>
    <p:sldId id="318" r:id="rId9"/>
    <p:sldId id="320" r:id="rId10"/>
    <p:sldId id="321" r:id="rId11"/>
    <p:sldId id="322" r:id="rId12"/>
    <p:sldId id="323" r:id="rId13"/>
    <p:sldId id="27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43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04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61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20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46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59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15/10/2021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90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15/10/2021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01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15/10/2021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95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5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5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9818C-3592-45A1-8EA8-D04B73B8F00D}" type="datetimeFigureOut">
              <a:rPr lang="en-US" smtClean="0"/>
              <a:t>15/10/2021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3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gif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AM%20NHAC\T&#431;%20LI&#7878;U\T&#7840;M%20BI&#7878;T\T&#7840;M%20BI&#7878;T.mp4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3841536" y="107732"/>
            <a:ext cx="5029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8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3461370"/>
              </p:ext>
            </p:extLst>
          </p:nvPr>
        </p:nvGraphicFramePr>
        <p:xfrm>
          <a:off x="2975212" y="1386644"/>
          <a:ext cx="6387152" cy="586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" name="CorelDRAW" r:id="rId4" imgW="3177479" imgH="2387194" progId="CorelDRAW.Graphic.12">
                  <p:embed/>
                </p:oleObj>
              </mc:Choice>
              <mc:Fallback>
                <p:oleObj name="CorelDRAW" r:id="rId4" imgW="3177479" imgH="2387194" progId="CorelDRAW.Graphic.12">
                  <p:embed/>
                  <p:pic>
                    <p:nvPicPr>
                      <p:cNvPr id="205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5212" y="1386644"/>
                        <a:ext cx="6387152" cy="5868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7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823" y="1151028"/>
            <a:ext cx="2672555" cy="267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34334" y="512302"/>
            <a:ext cx="11332428" cy="76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Đôn</a:t>
            </a:r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8489" y="2936161"/>
            <a:ext cx="11464119" cy="17748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 NHẠC LỚP 4: 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TIẾT 7</a:t>
            </a:r>
            <a:endParaRPr lang="en-US" sz="1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 TẬP 2 BÀI HÁT: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 YÊU HÒA BÌNH, BẠN ƠI LẮNG NGHE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 TẬP: TĐN SỐ 1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8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90" y="4594597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718" y="5181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30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mua xuan k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4308"/>
            <a:ext cx="10515600" cy="1149776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/>
            </a:r>
            <a:br>
              <a:rPr lang="en-US" sz="3200" dirty="0" smtClean="0">
                <a:solidFill>
                  <a:srgbClr val="C00000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LUYỆN </a:t>
            </a:r>
            <a:r>
              <a:rPr lang="en-US" sz="3200" b="1" dirty="0">
                <a:solidFill>
                  <a:schemeClr val="bg1"/>
                </a:solidFill>
              </a:rPr>
              <a:t>TẬP CAO ĐỘ: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              </a:t>
            </a:r>
            <a:r>
              <a:rPr lang="en-US" b="1" dirty="0" err="1">
                <a:solidFill>
                  <a:schemeClr val="bg1"/>
                </a:solidFill>
              </a:rPr>
              <a:t>Đô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Rê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Mi</a:t>
            </a:r>
            <a:r>
              <a:rPr lang="en-US" b="1" dirty="0">
                <a:solidFill>
                  <a:schemeClr val="bg1"/>
                </a:solidFill>
              </a:rPr>
              <a:t>, Son, La.</a:t>
            </a:r>
            <a:br>
              <a:rPr lang="en-US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5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0" r="1651" b="17104"/>
          <a:stretch>
            <a:fillRect/>
          </a:stretch>
        </p:blipFill>
        <p:spPr bwMode="auto">
          <a:xfrm>
            <a:off x="368490" y="1801504"/>
            <a:ext cx="11436823" cy="4722126"/>
          </a:xfrm>
          <a:prstGeom prst="rect">
            <a:avLst/>
          </a:prstGeom>
          <a:noFill/>
          <a:ln w="1905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965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- </a:t>
            </a:r>
            <a:r>
              <a:rPr lang="en-US" dirty="0" err="1">
                <a:solidFill>
                  <a:schemeClr val="bg1"/>
                </a:solidFill>
              </a:rPr>
              <a:t>Luyện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tập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tiết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tấu</a:t>
            </a:r>
            <a:r>
              <a:rPr lang="en-US" dirty="0">
                <a:solidFill>
                  <a:schemeClr val="bg1"/>
                </a:solidFill>
              </a:rPr>
              <a:t>: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9" y="2497541"/>
            <a:ext cx="11259402" cy="214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57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552" y="474308"/>
            <a:ext cx="10515600" cy="94506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kern="10" dirty="0" err="1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900" b="1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900" b="1" kern="10" dirty="0" err="1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900" b="1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b="1" kern="10" dirty="0" err="1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900" b="1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HelvetInsH"/>
              </a:rPr>
              <a:t>: </a:t>
            </a:r>
            <a:r>
              <a:rPr lang="en-US" sz="4900" b="1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Son la son</a:t>
            </a:r>
            <a:r>
              <a:rPr lang="en-US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HelvetInsH"/>
              </a:rPr>
              <a:t/>
            </a:r>
            <a:br>
              <a:rPr lang="en-US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HelvetInsH"/>
              </a:rPr>
            </a:br>
            <a:endParaRPr lang="en-US" dirty="0"/>
          </a:p>
        </p:txBody>
      </p:sp>
      <p:pic>
        <p:nvPicPr>
          <p:cNvPr id="4" name="Picture 7" descr="tdn so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90" y="1378423"/>
            <a:ext cx="11395880" cy="521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108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ẠM BIỆT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45" y="968991"/>
            <a:ext cx="11405684" cy="562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8645" y="417227"/>
            <a:ext cx="1140568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200" b="1" i="1" dirty="0">
                <a:solidFill>
                  <a:schemeClr val="bg1"/>
                </a:solidFill>
              </a:rPr>
              <a:t>XIN CHÀO VÀ HẸN GẶP LẠI</a:t>
            </a:r>
            <a:endParaRPr lang="vi-VN" sz="3200" b="1" i="1" dirty="0">
              <a:solidFill>
                <a:schemeClr val="bg1"/>
              </a:solidFill>
            </a:endParaRPr>
          </a:p>
          <a:p>
            <a:pPr algn="ctr">
              <a:lnSpc>
                <a:spcPts val="3000"/>
              </a:lnSpc>
              <a:spcBef>
                <a:spcPct val="0"/>
              </a:spcBef>
              <a:buFontTx/>
              <a:buNone/>
            </a:pPr>
            <a:endParaRPr lang="en-US" alt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67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288" y="402265"/>
            <a:ext cx="11377534" cy="1088921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rgbClr val="000000"/>
                </a:solidFill>
              </a:rPr>
              <a:t>Quan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sát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tranh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và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trả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lời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câu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hỏi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sz="2800" dirty="0">
                <a:solidFill>
                  <a:srgbClr val="000000"/>
                </a:solidFill>
              </a:rPr>
              <a:t/>
            </a:r>
            <a:br>
              <a:rPr lang="en-US" sz="2800" dirty="0">
                <a:solidFill>
                  <a:srgbClr val="000000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:\Users\Public\Videos\Sample Videos\images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304799" y="1201003"/>
            <a:ext cx="11500513" cy="5350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328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497486"/>
          </a:xfrm>
        </p:spPr>
        <p:txBody>
          <a:bodyPr>
            <a:normAutofit/>
          </a:bodyPr>
          <a:lstStyle/>
          <a:p>
            <a:pPr algn="ctr"/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 ÔN TẬP BÀI HÁT: EM YÊU HÒA BÌNH</a:t>
            </a:r>
            <a:r>
              <a:rPr lang="vi-VN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06" y="312950"/>
            <a:ext cx="11632368" cy="859809"/>
          </a:xfrm>
        </p:spPr>
        <p:txBody>
          <a:bodyPr>
            <a:normAutofit/>
          </a:bodyPr>
          <a:lstStyle/>
          <a:p>
            <a:pPr algn="ctr"/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33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06" y="312950"/>
            <a:ext cx="11632368" cy="859809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VÌ HÒA BÌNH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a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44" y="742855"/>
            <a:ext cx="5568289" cy="5944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IMG_05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833" y="742855"/>
            <a:ext cx="5841241" cy="5944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16" y="177421"/>
            <a:ext cx="11844627" cy="649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72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583" y="163773"/>
            <a:ext cx="10515600" cy="1049311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 KẾT HỢP GÕ ĐỆM THEO NHỊP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707" y="1116545"/>
            <a:ext cx="11595676" cy="57414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Nam.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x           </a:t>
            </a:r>
            <a:r>
              <a:rPr lang="en-US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lớn.Yêu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rôn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rã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ca.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  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thắm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đọng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x    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x   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x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34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497486"/>
          </a:xfrm>
        </p:spPr>
        <p:txBody>
          <a:bodyPr>
            <a:normAutofit/>
          </a:bodyPr>
          <a:lstStyle/>
          <a:p>
            <a:pPr algn="ctr"/>
            <a:r>
              <a:rPr lang="en-US" alt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ÔN TẬP BÀI HÁT: 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 ƠI LẮNG NGHE</a:t>
            </a:r>
            <a:r>
              <a:rPr lang="vi-VN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06" y="312950"/>
            <a:ext cx="11632368" cy="859809"/>
          </a:xfrm>
        </p:spPr>
        <p:txBody>
          <a:bodyPr>
            <a:normAutofit/>
          </a:bodyPr>
          <a:lstStyle/>
          <a:p>
            <a:pPr algn="ctr"/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23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an oi lang nghe"/>
          <p:cNvPicPr>
            <a:picLocks noChangeAspect="1" noChangeArrowheads="1"/>
          </p:cNvPicPr>
          <p:nvPr/>
        </p:nvPicPr>
        <p:blipFill>
          <a:blip r:embed="rId2">
            <a:lum bright="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41" y="304799"/>
            <a:ext cx="11464119" cy="62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648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497486"/>
          </a:xfrm>
        </p:spPr>
        <p:txBody>
          <a:bodyPr>
            <a:normAutofit/>
          </a:bodyPr>
          <a:lstStyle/>
          <a:p>
            <a:pPr algn="ctr"/>
            <a:r>
              <a:rPr lang="vi-VN" alt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alt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06" y="2087159"/>
            <a:ext cx="11632368" cy="859809"/>
          </a:xfrm>
        </p:spPr>
        <p:txBody>
          <a:bodyPr>
            <a:normAutofit/>
          </a:bodyPr>
          <a:lstStyle/>
          <a:p>
            <a:pPr algn="ctr"/>
            <a:r>
              <a:rPr lang="en-US" sz="4400" b="1" kern="0" dirty="0" err="1">
                <a:solidFill>
                  <a:schemeClr val="bg1"/>
                </a:solidFill>
              </a:rPr>
              <a:t>Nội</a:t>
            </a:r>
            <a:r>
              <a:rPr lang="en-US" sz="4400" b="1" kern="0" dirty="0">
                <a:solidFill>
                  <a:schemeClr val="bg1"/>
                </a:solidFill>
              </a:rPr>
              <a:t> dung 2: </a:t>
            </a:r>
            <a:r>
              <a:rPr lang="en-US" sz="4400" b="1" kern="0" dirty="0" err="1">
                <a:solidFill>
                  <a:schemeClr val="bg1"/>
                </a:solidFill>
              </a:rPr>
              <a:t>Ôn</a:t>
            </a:r>
            <a:r>
              <a:rPr lang="en-US" sz="4400" b="1" kern="0" dirty="0">
                <a:solidFill>
                  <a:schemeClr val="bg1"/>
                </a:solidFill>
              </a:rPr>
              <a:t> </a:t>
            </a:r>
            <a:r>
              <a:rPr lang="en-US" sz="4400" b="1" kern="0" dirty="0" err="1">
                <a:solidFill>
                  <a:schemeClr val="bg1"/>
                </a:solidFill>
              </a:rPr>
              <a:t>tập</a:t>
            </a:r>
            <a:r>
              <a:rPr lang="en-US" sz="4400" b="1" kern="0" dirty="0">
                <a:solidFill>
                  <a:schemeClr val="bg1"/>
                </a:solidFill>
              </a:rPr>
              <a:t> </a:t>
            </a:r>
            <a:r>
              <a:rPr lang="en-US" sz="4400" b="1" kern="0" dirty="0" err="1">
                <a:solidFill>
                  <a:schemeClr val="bg1"/>
                </a:solidFill>
              </a:rPr>
              <a:t>đọc</a:t>
            </a:r>
            <a:r>
              <a:rPr lang="en-US" sz="4400" b="1" kern="0" dirty="0">
                <a:solidFill>
                  <a:schemeClr val="bg1"/>
                </a:solidFill>
              </a:rPr>
              <a:t> </a:t>
            </a:r>
            <a:r>
              <a:rPr lang="en-US" sz="4400" b="1" kern="0" dirty="0" err="1">
                <a:solidFill>
                  <a:schemeClr val="bg1"/>
                </a:solidFill>
              </a:rPr>
              <a:t>nhạc</a:t>
            </a:r>
            <a:endParaRPr lang="en-US" sz="4400" b="1" kern="0" dirty="0">
              <a:solidFill>
                <a:schemeClr val="bg1"/>
              </a:solidFill>
            </a:endParaRPr>
          </a:p>
          <a:p>
            <a:pPr algn="ctr"/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13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552" y="474308"/>
            <a:ext cx="10515600" cy="94506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kern="10" dirty="0" err="1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900" b="1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900" b="1" kern="10" dirty="0" err="1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900" b="1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b="1" kern="10" dirty="0" err="1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900" b="1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HelvetInsH"/>
              </a:rPr>
              <a:t>: </a:t>
            </a:r>
            <a:r>
              <a:rPr lang="en-US" sz="4900" b="1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Son la son</a:t>
            </a:r>
            <a:r>
              <a:rPr lang="en-US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HelvetInsH"/>
              </a:rPr>
              <a:t/>
            </a:r>
            <a:br>
              <a:rPr lang="en-US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HelvetInsH"/>
              </a:rPr>
            </a:br>
            <a:endParaRPr lang="en-US" dirty="0"/>
          </a:p>
        </p:txBody>
      </p:sp>
      <p:pic>
        <p:nvPicPr>
          <p:cNvPr id="4" name="Picture 7" descr="tdn so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90" y="1378423"/>
            <a:ext cx="11395880" cy="521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59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1120</TotalTime>
  <Words>222</Words>
  <Application>Microsoft Office PowerPoint</Application>
  <PresentationFormat>Widescreen</PresentationFormat>
  <Paragraphs>26</Paragraphs>
  <Slides>13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.VnHelvetInsH</vt:lpstr>
      <vt:lpstr>Arial</vt:lpstr>
      <vt:lpstr>Calibri</vt:lpstr>
      <vt:lpstr>Calibri Light</vt:lpstr>
      <vt:lpstr>Times New Roman</vt:lpstr>
      <vt:lpstr>Office Theme</vt:lpstr>
      <vt:lpstr>CorelDRAW</vt:lpstr>
      <vt:lpstr>PowerPoint Presentation</vt:lpstr>
      <vt:lpstr>Quan sát tranh và trả lời câu hỏi  </vt:lpstr>
      <vt:lpstr>1. ÔN TẬP BÀI HÁT: EM YÊU HÒA BÌNH </vt:lpstr>
      <vt:lpstr>PowerPoint Presentation</vt:lpstr>
      <vt:lpstr>HÁT KẾT HỢP GÕ ĐỆM THEO NHỊP</vt:lpstr>
      <vt:lpstr> ÔN TẬP BÀI HÁT: BẠN ƠI LẮNG NGHE </vt:lpstr>
      <vt:lpstr>PowerPoint Presentation</vt:lpstr>
      <vt:lpstr> </vt:lpstr>
      <vt:lpstr>Tập  đọc nhạc: Son la son </vt:lpstr>
      <vt:lpstr> LUYỆN TẬP CAO ĐỘ:               Đô, Rê, Mi, Son, La. </vt:lpstr>
      <vt:lpstr>- Luyện tập tiết tấu: </vt:lpstr>
      <vt:lpstr>Tập  đọc nhạc: Son la son 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Trà</dc:creator>
  <cp:lastModifiedBy>Admin</cp:lastModifiedBy>
  <cp:revision>183</cp:revision>
  <dcterms:created xsi:type="dcterms:W3CDTF">2020-04-05T09:01:56Z</dcterms:created>
  <dcterms:modified xsi:type="dcterms:W3CDTF">2021-10-15T17:02:52Z</dcterms:modified>
</cp:coreProperties>
</file>