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319" r:id="rId4"/>
    <p:sldId id="298" r:id="rId5"/>
    <p:sldId id="321" r:id="rId6"/>
    <p:sldId id="323" r:id="rId7"/>
    <p:sldId id="325" r:id="rId8"/>
    <p:sldId id="327" r:id="rId9"/>
    <p:sldId id="329" r:id="rId10"/>
    <p:sldId id="331" r:id="rId11"/>
    <p:sldId id="300" r:id="rId12"/>
    <p:sldId id="302" r:id="rId13"/>
    <p:sldId id="303" r:id="rId14"/>
    <p:sldId id="305" r:id="rId15"/>
    <p:sldId id="33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7" d="100"/>
          <a:sy n="67" d="100"/>
        </p:scale>
        <p:origin x="140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0BA4A-1B6E-495D-BED9-07363A364E90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B596-8F8A-44E1-94EB-7E659064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1B596-8F8A-44E1-94EB-7E659064773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6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628800"/>
            <a:ext cx="5854642" cy="150926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83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038" y="458669"/>
            <a:ext cx="8881450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* </a:t>
            </a:r>
            <a:r>
              <a:rPr lang="vi-VN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Hát kết hợp vận động phụ hoạ bài </a:t>
            </a:r>
            <a:endParaRPr lang="en-US" sz="28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800"/>
              </a:spcAft>
            </a:pPr>
            <a:r>
              <a:rPr lang="vi-VN" sz="2800" b="1" i="1" dirty="0">
                <a:solidFill>
                  <a:srgbClr val="002060"/>
                </a:solidFill>
                <a:latin typeface="Times New Roman"/>
                <a:ea typeface="Times New Roman"/>
              </a:rPr>
              <a:t>Con chim chích 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choè</a:t>
            </a:r>
            <a:endParaRPr lang="en-US" sz="28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9" name="CON CHIM CHICH CHOE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299695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0" y="6192688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2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340770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56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850105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4175"/>
            <a:ext cx="8229600" cy="4118012"/>
          </a:xfrm>
        </p:spPr>
      </p:pic>
    </p:spTree>
    <p:extLst>
      <p:ext uri="{BB962C8B-B14F-4D97-AF65-F5344CB8AC3E}">
        <p14:creationId xmlns:p14="http://schemas.microsoft.com/office/powerpoint/2010/main" val="342682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6409" y="1249596"/>
            <a:ext cx="8646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828800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Calibri"/>
              </a:rPr>
              <a:t>Nghe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Calibri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Calibri"/>
              </a:rPr>
              <a:t>gõ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Calibri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Calibri"/>
              </a:rPr>
              <a:t>nhịp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Calibri"/>
              </a:rPr>
              <a:t>Múa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Calibri"/>
              </a:rPr>
              <a:t>sạp</a:t>
            </a:r>
            <a:endParaRPr lang="en-US" sz="2800" b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3 GO THEO NHIP MUA S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234888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5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1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70608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hoi 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4248472" cy="238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escription: Trống cơm | Đọt Chuối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801" y="1052736"/>
            <a:ext cx="4012679" cy="238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424847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t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801" y="4869160"/>
            <a:ext cx="4156695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3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648071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/>
                <a:ea typeface="Calibri"/>
              </a:rPr>
              <a:t/>
            </a:r>
            <a:br>
              <a:rPr lang="en-US" sz="2800" b="1" dirty="0" smtClean="0">
                <a:latin typeface="Times New Roman"/>
                <a:ea typeface="Calibri"/>
              </a:rPr>
            </a:br>
            <a:r>
              <a:rPr lang="en-US" sz="2800" b="1" dirty="0" err="1" smtClean="0">
                <a:latin typeface="Times New Roman"/>
                <a:ea typeface="Calibri"/>
              </a:rPr>
              <a:t>Trò</a:t>
            </a:r>
            <a:r>
              <a:rPr lang="en-US" sz="2800" b="1" dirty="0" smtClean="0"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</a:rPr>
              <a:t>chơi</a:t>
            </a:r>
            <a:r>
              <a:rPr lang="en-US" sz="2800" b="1" dirty="0" smtClean="0">
                <a:latin typeface="Times New Roman"/>
                <a:ea typeface="Calibri"/>
              </a:rPr>
              <a:t>: </a:t>
            </a:r>
            <a:r>
              <a:rPr lang="en-US" sz="2800" b="1" dirty="0" err="1" smtClean="0">
                <a:latin typeface="Times New Roman"/>
                <a:ea typeface="Calibri"/>
              </a:rPr>
              <a:t>Quan</a:t>
            </a:r>
            <a:r>
              <a:rPr lang="en-US" sz="2800" b="1" dirty="0" smtClean="0"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</a:rPr>
              <a:t>sát</a:t>
            </a:r>
            <a:r>
              <a:rPr lang="en-US" sz="2800" b="1" dirty="0" smtClean="0"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</a:rPr>
              <a:t>hình</a:t>
            </a:r>
            <a:r>
              <a:rPr lang="en-US" sz="2800" b="1" dirty="0" smtClean="0"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</a:rPr>
              <a:t>ảnh</a:t>
            </a:r>
            <a:r>
              <a:rPr lang="en-US" sz="2800" b="1" dirty="0" smtClean="0"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</a:rPr>
              <a:t>đoán</a:t>
            </a:r>
            <a:r>
              <a:rPr lang="en-US" sz="2800" b="1" dirty="0" smtClean="0"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</a:rPr>
              <a:t>tên</a:t>
            </a:r>
            <a:r>
              <a:rPr lang="en-US" sz="2800" b="1" dirty="0" smtClean="0"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</a:rPr>
              <a:t>nhạc</a:t>
            </a:r>
            <a:r>
              <a:rPr lang="en-US" sz="2800" b="1" dirty="0" smtClean="0"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</a:rPr>
              <a:t>cụ</a:t>
            </a:r>
            <a:r>
              <a:rPr lang="en-US" sz="2800" b="1" dirty="0" smtClean="0">
                <a:latin typeface="Times New Roman"/>
                <a:ea typeface="Calibri"/>
              </a:rPr>
              <a:t>?</a:t>
            </a:r>
            <a:r>
              <a:rPr lang="en-US" sz="2800" b="1" dirty="0">
                <a:latin typeface="Times New Roman"/>
                <a:ea typeface="Calibri"/>
              </a:rPr>
              <a:t/>
            </a:r>
            <a:br>
              <a:rPr lang="en-US" sz="2800" b="1" dirty="0">
                <a:latin typeface="Times New Roman"/>
                <a:ea typeface="Calibri"/>
              </a:rPr>
            </a:b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649" y="4221088"/>
            <a:ext cx="6600750" cy="2232248"/>
          </a:xfrm>
          <a:prstGeom prst="rect">
            <a:avLst/>
          </a:prstGeom>
        </p:spPr>
      </p:pic>
      <p:pic>
        <p:nvPicPr>
          <p:cNvPr id="1026" name="Picture 2" descr="img2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1" y="980728"/>
            <a:ext cx="4051523" cy="33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67281"/>
            <a:ext cx="4104456" cy="3397823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8487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66316" y="392505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 dirty="0">
                <a:latin typeface="Times New Roman"/>
                <a:ea typeface="Times New Roman"/>
              </a:rPr>
              <a:t>TIẾT 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94" y="6204461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95736" y="1772818"/>
            <a:ext cx="4572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vi-VN" sz="3200" b="1" dirty="0">
                <a:latin typeface="Times New Roman"/>
                <a:ea typeface="Arial"/>
              </a:rPr>
              <a:t>* </a:t>
            </a:r>
            <a:r>
              <a:rPr lang="en-US" sz="3200" b="1" dirty="0">
                <a:latin typeface="Times New Roman"/>
                <a:ea typeface="Arial"/>
              </a:rPr>
              <a:t>V</a:t>
            </a:r>
            <a:r>
              <a:rPr lang="vi-VN" sz="3200" b="1" dirty="0">
                <a:latin typeface="Times New Roman"/>
                <a:ea typeface="Arial"/>
              </a:rPr>
              <a:t>ận dụng - </a:t>
            </a:r>
            <a:r>
              <a:rPr lang="en-US" sz="3200" b="1" dirty="0">
                <a:latin typeface="Times New Roman"/>
                <a:ea typeface="Arial"/>
              </a:rPr>
              <a:t>S</a:t>
            </a:r>
            <a:r>
              <a:rPr lang="vi-VN" sz="3200" b="1" dirty="0">
                <a:latin typeface="Times New Roman"/>
                <a:ea typeface="Arial"/>
              </a:rPr>
              <a:t>áng tạo</a:t>
            </a:r>
            <a:endParaRPr lang="en-US" sz="3200" dirty="0"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5636" y="1137323"/>
            <a:ext cx="741638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vi-VN" sz="3200" b="1" dirty="0" smtClean="0">
                <a:latin typeface="Times New Roman"/>
                <a:ea typeface="Arial"/>
              </a:rPr>
              <a:t>*</a:t>
            </a:r>
            <a:r>
              <a:rPr lang="en-US" sz="3200" b="1" dirty="0" smtClean="0">
                <a:latin typeface="Times New Roman"/>
                <a:ea typeface="Arial"/>
              </a:rPr>
              <a:t> T</a:t>
            </a:r>
            <a:r>
              <a:rPr lang="vi-VN" sz="3200" b="1" dirty="0">
                <a:latin typeface="Times New Roman"/>
                <a:ea typeface="Arial"/>
              </a:rPr>
              <a:t>hường thức âm nhạc </a:t>
            </a:r>
            <a:r>
              <a:rPr lang="vi-VN" sz="3200" b="1" i="1" dirty="0">
                <a:latin typeface="Times New Roman"/>
                <a:ea typeface="Arial"/>
              </a:rPr>
              <a:t>đàn bầu việt nam</a:t>
            </a:r>
            <a:endParaRPr lang="en-US" sz="3200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17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0220" y="951111"/>
            <a:ext cx="4199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* Giới thiệu đàn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bầu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456559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Thường thức âm nhạc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Đàn bầu Việt Nam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8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" y="214211"/>
            <a:ext cx="9144000" cy="63831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38" y="4077074"/>
            <a:ext cx="49120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en-US" sz="2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en-US" sz="28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Em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thấy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ảnh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?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050" name="Picture 3" descr="Description: Trống cơm | Đọt Chuối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782" y="4968552"/>
            <a:ext cx="241246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4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83141"/>
          </a:xfrm>
          <a:prstGeom prst="rect">
            <a:avLst/>
          </a:prstGeom>
        </p:spPr>
      </p:pic>
      <p:pic>
        <p:nvPicPr>
          <p:cNvPr id="3" name="NGHE  TROG 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1920" y="5157192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116632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Nghe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đàn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bầu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/>
                <a:ea typeface="Times New Roman"/>
              </a:rPr>
              <a:t>Trống</a:t>
            </a:r>
            <a:r>
              <a:rPr lang="en-US" sz="2800" b="1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/>
                <a:ea typeface="Times New Roman"/>
              </a:rPr>
              <a:t>cơm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-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Dân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ca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họ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Bắc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Ninh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58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21"/>
            <a:ext cx="9144000" cy="63831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008" y="4270444"/>
            <a:ext cx="730830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1:Em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Nghe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nhịp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nhàng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NGHE  TROG 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280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2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TIEG S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384" y="1523256"/>
            <a:ext cx="609600" cy="609600"/>
          </a:xfrm>
          <a:prstGeom prst="rect">
            <a:avLst/>
          </a:prstGeom>
        </p:spPr>
      </p:pic>
      <p:pic>
        <p:nvPicPr>
          <p:cNvPr id="5" name="3 DAN BA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0272" y="2531368"/>
            <a:ext cx="609600" cy="6096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488832" cy="70609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09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116632"/>
            <a:ext cx="554461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gõ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tấu</a:t>
            </a:r>
            <a:endParaRPr lang="en-US" sz="28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3074" name="Picture 2" descr="t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8856984" cy="145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 NGHE VA GO THEO H 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792" y="49663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0" y="6192688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9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177</Words>
  <Application>Microsoft Office PowerPoint</Application>
  <PresentationFormat>On-screen Show (4:3)</PresentationFormat>
  <Paragraphs>25</Paragraphs>
  <Slides>14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 Trò chơi: Quan sát hình ảnh đoán tên nhạc cụ?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Nghe giai điệu đoán tên nhạc cụ</vt:lpstr>
      <vt:lpstr>PowerPoint Presentation</vt:lpstr>
      <vt:lpstr>PowerPoint Presentation</vt:lpstr>
      <vt:lpstr>PowerPoint Presentation</vt:lpstr>
      <vt:lpstr>Nghe, quan sát gõ mẫu theo nhịp bài Múa sạp</vt:lpstr>
      <vt:lpstr>PowerPoint Presentation</vt:lpstr>
      <vt:lpstr>Quan sát tranh cho biết chúng ta đã học những nội dung gì?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124</cp:revision>
  <dcterms:created xsi:type="dcterms:W3CDTF">2021-06-17T04:40:15Z</dcterms:created>
  <dcterms:modified xsi:type="dcterms:W3CDTF">2021-10-12T15:12:33Z</dcterms:modified>
</cp:coreProperties>
</file>