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1"/>
  </p:notesMasterIdLst>
  <p:sldIdLst>
    <p:sldId id="394" r:id="rId2"/>
    <p:sldId id="405" r:id="rId3"/>
    <p:sldId id="404" r:id="rId4"/>
    <p:sldId id="399" r:id="rId5"/>
    <p:sldId id="401" r:id="rId6"/>
    <p:sldId id="400" r:id="rId7"/>
    <p:sldId id="397" r:id="rId8"/>
    <p:sldId id="403" r:id="rId9"/>
    <p:sldId id="406" r:id="rId10"/>
  </p:sldIdLst>
  <p:sldSz cx="24384000" cy="13716000"/>
  <p:notesSz cx="9144000" cy="6858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Nguyen Minh Huyen" initials="TNMH" lastIdx="1" clrIdx="0">
    <p:extLst>
      <p:ext uri="{19B8F6BF-5375-455C-9EA6-DF929625EA0E}">
        <p15:presenceInfo xmlns:p15="http://schemas.microsoft.com/office/powerpoint/2012/main" userId="Tran Nguyen Minh Huyen" providerId="None"/>
      </p:ext>
    </p:extLst>
  </p:cmAuthor>
  <p:cmAuthor id="2" name="Dinh Thi Quynh Chi (FE FSC DN)" initials="DTQC(FD" lastIdx="1" clrIdx="1">
    <p:extLst>
      <p:ext uri="{19B8F6BF-5375-455C-9EA6-DF929625EA0E}">
        <p15:presenceInfo xmlns:p15="http://schemas.microsoft.com/office/powerpoint/2012/main" userId="S::chidtq2@fe.edu.vn::47edb9f5-751d-4a8b-9ef0-7a8ef70d4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299"/>
    <a:srgbClr val="CCFFFF"/>
    <a:srgbClr val="98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5"/>
    <p:restoredTop sz="89769" autoAdjust="0"/>
  </p:normalViewPr>
  <p:slideViewPr>
    <p:cSldViewPr snapToGrid="0" snapToObjects="1">
      <p:cViewPr varScale="1">
        <p:scale>
          <a:sx n="39" d="100"/>
          <a:sy n="39" d="100"/>
        </p:scale>
        <p:origin x="714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30F38-0DA7-4812-869A-89481386E4A7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0F18F-7D94-428D-A929-ECA969EC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5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601" cy="2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219200" y="3073267"/>
            <a:ext cx="21945601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106664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880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34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12886401" y="3073267"/>
            <a:ext cx="106664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880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34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18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307334" y="1200400"/>
            <a:ext cx="16980800" cy="109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4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12191999" y="-333"/>
            <a:ext cx="12192001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98119" tIns="198119" rIns="198119" bIns="1981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1"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708000" y="3288467"/>
            <a:ext cx="10787201" cy="3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708000" y="7474867"/>
            <a:ext cx="10787201" cy="3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3172000" y="1930867"/>
            <a:ext cx="10232000" cy="9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1200" y="11281533"/>
            <a:ext cx="15996800" cy="16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90752" lvl="0" indent="-4953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7"/>
            <a:ext cx="22721601" cy="52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1200" y="8405933"/>
            <a:ext cx="22721601" cy="3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5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200" y="3073267"/>
            <a:ext cx="21945601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448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" y="0"/>
            <a:ext cx="2437447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165" y="5486400"/>
            <a:ext cx="15981214" cy="2743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60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160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160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dục</a:t>
            </a:r>
            <a:r>
              <a:rPr lang="en-US" sz="160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16000" dirty="0"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20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6997700" cy="704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7700" y="4343400"/>
            <a:ext cx="14033500" cy="823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sz="199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99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199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r>
              <a:rPr lang="en-US" dirty="0" smtClean="0"/>
              <a:t>a</a:t>
            </a:r>
            <a:r>
              <a:rPr lang="en-US" sz="4400" dirty="0"/>
              <a:t>) </a:t>
            </a:r>
            <a:r>
              <a:rPr lang="en-US" sz="4400" dirty="0" err="1"/>
              <a:t>Khởi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endParaRPr lang="en-US" sz="4400" dirty="0"/>
          </a:p>
          <a:p>
            <a:r>
              <a:rPr lang="en-US" sz="4400" dirty="0"/>
              <a:t>- </a:t>
            </a:r>
            <a:r>
              <a:rPr lang="en-US" sz="4400" dirty="0" err="1"/>
              <a:t>Xoay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khớp</a:t>
            </a:r>
            <a:r>
              <a:rPr lang="en-US" sz="4400" dirty="0"/>
              <a:t> </a:t>
            </a:r>
            <a:r>
              <a:rPr lang="en-US" sz="4400" dirty="0" err="1"/>
              <a:t>cổ</a:t>
            </a:r>
            <a:r>
              <a:rPr lang="en-US" sz="4400" dirty="0"/>
              <a:t> </a:t>
            </a:r>
            <a:r>
              <a:rPr lang="en-US" sz="4400" dirty="0" err="1"/>
              <a:t>tay</a:t>
            </a:r>
            <a:r>
              <a:rPr lang="en-US" sz="4400" dirty="0"/>
              <a:t>, </a:t>
            </a:r>
            <a:r>
              <a:rPr lang="en-US" sz="4400" dirty="0" err="1"/>
              <a:t>cổ</a:t>
            </a:r>
            <a:r>
              <a:rPr lang="en-US" sz="4400" dirty="0"/>
              <a:t> </a:t>
            </a:r>
            <a:r>
              <a:rPr lang="en-US" sz="4400" dirty="0" err="1"/>
              <a:t>chân</a:t>
            </a:r>
            <a:r>
              <a:rPr lang="en-US" sz="4400" dirty="0"/>
              <a:t>, </a:t>
            </a:r>
            <a:r>
              <a:rPr lang="en-US" sz="4400" dirty="0" err="1"/>
              <a:t>vai</a:t>
            </a:r>
            <a:r>
              <a:rPr lang="en-US" sz="4400" dirty="0"/>
              <a:t>, </a:t>
            </a:r>
            <a:r>
              <a:rPr lang="en-US" sz="4400" dirty="0" err="1"/>
              <a:t>hông</a:t>
            </a:r>
            <a:r>
              <a:rPr lang="en-US" sz="4400" dirty="0"/>
              <a:t>, </a:t>
            </a:r>
            <a:r>
              <a:rPr lang="en-US" sz="4400" dirty="0" err="1"/>
              <a:t>gối</a:t>
            </a:r>
            <a:r>
              <a:rPr lang="en-US" sz="4400" dirty="0"/>
              <a:t>,...   </a:t>
            </a:r>
          </a:p>
          <a:p>
            <a:r>
              <a:rPr lang="en-US" sz="4400" dirty="0"/>
              <a:t>b) </a:t>
            </a:r>
            <a:r>
              <a:rPr lang="en-US" sz="4400" dirty="0" err="1"/>
              <a:t>Khởi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chuyên</a:t>
            </a:r>
            <a:r>
              <a:rPr lang="en-US" sz="4400" dirty="0"/>
              <a:t> </a:t>
            </a:r>
            <a:r>
              <a:rPr lang="en-US" sz="4400" dirty="0" err="1"/>
              <a:t>môn</a:t>
            </a:r>
            <a:endParaRPr lang="en-US" sz="4400" dirty="0"/>
          </a:p>
          <a:p>
            <a:r>
              <a:rPr lang="en-US" sz="4400" dirty="0"/>
              <a:t>-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tác</a:t>
            </a:r>
            <a:r>
              <a:rPr lang="en-US" sz="4400" dirty="0"/>
              <a:t> </a:t>
            </a:r>
            <a:r>
              <a:rPr lang="en-US" sz="4400" dirty="0" err="1"/>
              <a:t>bổ</a:t>
            </a:r>
            <a:r>
              <a:rPr lang="en-US" sz="4400" dirty="0"/>
              <a:t> </a:t>
            </a:r>
            <a:r>
              <a:rPr lang="en-US" sz="4400" dirty="0" err="1"/>
              <a:t>trợ</a:t>
            </a:r>
            <a:r>
              <a:rPr lang="en-US" sz="4400" dirty="0"/>
              <a:t> </a:t>
            </a:r>
            <a:r>
              <a:rPr lang="en-US" sz="4400" dirty="0" err="1"/>
              <a:t>chuyên</a:t>
            </a:r>
            <a:r>
              <a:rPr lang="en-US" sz="4400" dirty="0"/>
              <a:t> </a:t>
            </a:r>
            <a:r>
              <a:rPr lang="en-US" sz="4400" dirty="0" err="1"/>
              <a:t>môn</a:t>
            </a:r>
            <a:endParaRPr lang="en-US" sz="4400" dirty="0"/>
          </a:p>
          <a:p>
            <a:r>
              <a:rPr lang="en-US" sz="4400" dirty="0"/>
              <a:t>c) </a:t>
            </a:r>
            <a:r>
              <a:rPr lang="en-US" sz="4400" dirty="0" err="1"/>
              <a:t>Trò</a:t>
            </a:r>
            <a:r>
              <a:rPr lang="en-US" sz="4400" dirty="0"/>
              <a:t> </a:t>
            </a:r>
            <a:r>
              <a:rPr lang="en-US" sz="4400" dirty="0" err="1"/>
              <a:t>chơi</a:t>
            </a:r>
            <a:endParaRPr lang="en-US" sz="4400" dirty="0"/>
          </a:p>
          <a:p>
            <a:r>
              <a:rPr lang="en-US" sz="4400" dirty="0"/>
              <a:t>- </a:t>
            </a:r>
            <a:r>
              <a:rPr lang="en-US" sz="4400" dirty="0" err="1"/>
              <a:t>Trò</a:t>
            </a:r>
            <a:r>
              <a:rPr lang="en-US" sz="4400" dirty="0"/>
              <a:t> </a:t>
            </a:r>
            <a:r>
              <a:rPr lang="en-US" sz="4400" dirty="0" err="1"/>
              <a:t>chơi</a:t>
            </a:r>
            <a:r>
              <a:rPr lang="en-US" sz="4400" dirty="0"/>
              <a:t> “ </a:t>
            </a:r>
            <a:r>
              <a:rPr lang="en-US" sz="4400" dirty="0" err="1"/>
              <a:t>Đứng</a:t>
            </a:r>
            <a:r>
              <a:rPr lang="en-US" sz="4400" dirty="0"/>
              <a:t> </a:t>
            </a:r>
            <a:r>
              <a:rPr lang="en-US" sz="4400" dirty="0" err="1"/>
              <a:t>ngồi</a:t>
            </a:r>
            <a:r>
              <a:rPr lang="en-US" sz="4400" dirty="0"/>
              <a:t> </a:t>
            </a:r>
            <a:r>
              <a:rPr lang="en-US" sz="4400" dirty="0" err="1"/>
              <a:t>theo</a:t>
            </a:r>
            <a:r>
              <a:rPr lang="en-US" sz="4400" dirty="0"/>
              <a:t> </a:t>
            </a:r>
            <a:r>
              <a:rPr lang="en-US" sz="4400" dirty="0" err="1"/>
              <a:t>lệnh</a:t>
            </a:r>
            <a:r>
              <a:rPr lang="en-US" sz="4400" dirty="0"/>
              <a:t>”</a:t>
            </a:r>
          </a:p>
          <a:p>
            <a:pPr algn="ctr"/>
            <a:endParaRPr lang="en-US" sz="66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812804" y="-192335"/>
            <a:ext cx="23662373" cy="38502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06" y="5359745"/>
            <a:ext cx="20646839" cy="312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0"/>
          <p:cNvSpPr/>
          <p:nvPr/>
        </p:nvSpPr>
        <p:spPr>
          <a:xfrm rot="416356">
            <a:off x="17365088" y="15596114"/>
            <a:ext cx="5187509" cy="185547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B4C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5" tIns="121897" rIns="243795" bIns="121897" spcCol="0" rtlCol="0" anchor="ctr"/>
          <a:lstStyle/>
          <a:p>
            <a:pPr algn="ctr"/>
            <a:endParaRPr lang="en-US"/>
          </a:p>
        </p:txBody>
      </p:sp>
      <p:sp>
        <p:nvSpPr>
          <p:cNvPr id="19" name="Rectangle 10"/>
          <p:cNvSpPr/>
          <p:nvPr/>
        </p:nvSpPr>
        <p:spPr>
          <a:xfrm>
            <a:off x="7717019" y="15661822"/>
            <a:ext cx="14224005" cy="172406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5" tIns="121897" rIns="243795" bIns="121897" spcCol="0" rtlCol="0" anchor="ctr"/>
          <a:lstStyle/>
          <a:p>
            <a:pPr algn="ctr"/>
            <a:endParaRPr lang="en-US"/>
          </a:p>
        </p:txBody>
      </p:sp>
      <p:sp>
        <p:nvSpPr>
          <p:cNvPr id="20" name="Rectangle 10"/>
          <p:cNvSpPr/>
          <p:nvPr/>
        </p:nvSpPr>
        <p:spPr>
          <a:xfrm>
            <a:off x="7721602" y="15798803"/>
            <a:ext cx="13466621" cy="1450110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5" tIns="121897" rIns="243795" bIns="121897" spcCol="0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4106898" y="-3477446"/>
            <a:ext cx="11430675" cy="7964240"/>
            <a:chOff x="-3782475" y="-1860243"/>
            <a:chExt cx="4286503" cy="2986590"/>
          </a:xfrm>
        </p:grpSpPr>
        <p:sp>
          <p:nvSpPr>
            <p:cNvPr id="6" name="Oval 5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5082" y="950442"/>
            <a:ext cx="5138725" cy="2215992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r>
              <a:rPr lang="en-US" sz="9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12800" b="1">
                <a:latin typeface="Akronism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44766" y="4826000"/>
            <a:ext cx="3731834" cy="3657600"/>
            <a:chOff x="1212273" y="1084984"/>
            <a:chExt cx="992332" cy="992332"/>
          </a:xfrm>
        </p:grpSpPr>
        <p:sp>
          <p:nvSpPr>
            <p:cNvPr id="17" name="Oval 16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84361" y="4959403"/>
            <a:ext cx="3167085" cy="3529170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pPr algn="ctr"/>
            <a:r>
              <a:rPr lang="en-US" sz="10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10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10600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10600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1691" y="5645509"/>
            <a:ext cx="15887647" cy="3200862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9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sz="9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9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hang </a:t>
            </a:r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dọc</a:t>
            </a:r>
            <a:r>
              <a:rPr lang="en-US" sz="9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9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sz="9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9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vòng</a:t>
            </a:r>
            <a:r>
              <a:rPr lang="en-US" sz="9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9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2.Khởi </a:t>
            </a:r>
            <a:r>
              <a:rPr lang="en-US" dirty="0" err="1"/>
              <a:t>động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a)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Xoay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,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, </a:t>
            </a:r>
            <a:r>
              <a:rPr lang="en-US" dirty="0" err="1"/>
              <a:t>hông</a:t>
            </a:r>
            <a:r>
              <a:rPr lang="en-US" dirty="0"/>
              <a:t>, </a:t>
            </a:r>
            <a:r>
              <a:rPr lang="en-US" dirty="0" err="1"/>
              <a:t>gối</a:t>
            </a:r>
            <a:r>
              <a:rPr lang="en-US" dirty="0"/>
              <a:t>,...   </a:t>
            </a:r>
            <a:br>
              <a:rPr lang="en-US" dirty="0"/>
            </a:br>
            <a:r>
              <a:rPr lang="en-US" dirty="0"/>
              <a:t>b)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c)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“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 rot="10800000" flipV="1">
            <a:off x="929337" y="2639553"/>
            <a:ext cx="9896233" cy="258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</a:t>
            </a:r>
            <a:r>
              <a:rPr lang="vi-VN" dirty="0"/>
              <a:t>.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Malaysian Media &amp;amp; Culture: Group Presentation in Our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849" y="3679071"/>
            <a:ext cx="7540625" cy="83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9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7777" y="1133134"/>
            <a:ext cx="1280160" cy="1280160"/>
            <a:chOff x="3526313" y="1889874"/>
            <a:chExt cx="2094750" cy="2080260"/>
          </a:xfrm>
        </p:grpSpPr>
        <p:sp>
          <p:nvSpPr>
            <p:cNvPr id="5" name="Google Shape;418;p36"/>
            <p:cNvSpPr/>
            <p:nvPr/>
          </p:nvSpPr>
          <p:spPr>
            <a:xfrm>
              <a:off x="3526313" y="1889874"/>
              <a:ext cx="2094750" cy="2080260"/>
            </a:xfrm>
            <a:prstGeom prst="ellipse">
              <a:avLst/>
            </a:prstGeom>
            <a:solidFill>
              <a:srgbClr val="FFFFA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Google Shape;423;p36"/>
            <p:cNvSpPr txBox="1">
              <a:spLocks/>
            </p:cNvSpPr>
            <p:nvPr/>
          </p:nvSpPr>
          <p:spPr>
            <a:xfrm>
              <a:off x="3694641" y="2544804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9600" dirty="0" smtClean="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" sz="9600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 smtClean="0"/>
              <a:t>nghiêm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/>
              <a:t>nghỉ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" name="Picture 19" descr="đứng nghiê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912" y="3978876"/>
            <a:ext cx="2485639" cy="32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đứng ngh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913" y="9737124"/>
            <a:ext cx="2782202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48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4279033" y="-1145628"/>
            <a:ext cx="15719703" cy="14556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1" y="2816770"/>
            <a:ext cx="12855574" cy="2286000"/>
          </a:xfrm>
        </p:spPr>
        <p:txBody>
          <a:bodyPr>
            <a:normAutofit/>
          </a:bodyPr>
          <a:lstStyle/>
          <a:p>
            <a:r>
              <a:rPr lang="en-US" sz="12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1091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2545" y="1981200"/>
            <a:ext cx="18638911" cy="5029200"/>
          </a:xfrm>
          <a:prstGeom prst="rect">
            <a:avLst/>
          </a:prstGeom>
          <a:solidFill>
            <a:srgbClr val="2A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3163" tIns="91582" rIns="183163" bIns="91582" rtlCol="0" anchor="ctr"/>
          <a:lstStyle/>
          <a:p>
            <a:r>
              <a:rPr lang="en-US" sz="8000" dirty="0">
                <a:solidFill>
                  <a:schemeClr val="tx1"/>
                </a:solidFill>
              </a:rPr>
              <a:t>* </a:t>
            </a:r>
            <a:r>
              <a:rPr lang="en-US" sz="8000" dirty="0" err="1">
                <a:solidFill>
                  <a:schemeClr val="tx1"/>
                </a:solidFill>
              </a:rPr>
              <a:t>Trò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chơi</a:t>
            </a:r>
            <a:r>
              <a:rPr lang="en-US" sz="8000" dirty="0">
                <a:solidFill>
                  <a:schemeClr val="tx1"/>
                </a:solidFill>
              </a:rPr>
              <a:t>  “ </a:t>
            </a:r>
            <a:r>
              <a:rPr lang="en-US" sz="8000" dirty="0" err="1">
                <a:solidFill>
                  <a:schemeClr val="tx1"/>
                </a:solidFill>
              </a:rPr>
              <a:t>Làm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theo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hiệu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lệnh</a:t>
            </a:r>
            <a:r>
              <a:rPr lang="en-US" sz="8000" dirty="0">
                <a:solidFill>
                  <a:schemeClr val="tx1"/>
                </a:solidFill>
              </a:rPr>
              <a:t>”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0069" y="7858899"/>
            <a:ext cx="18638911" cy="800506"/>
          </a:xfrm>
          <a:prstGeom prst="rect">
            <a:avLst/>
          </a:prstGeom>
          <a:solidFill>
            <a:srgbClr val="D8F4E3"/>
          </a:solidFill>
        </p:spPr>
        <p:txBody>
          <a:bodyPr wrap="square" lIns="183163" tIns="91582" rIns="183163" bIns="91582" rtlCol="0">
            <a:spAutoFit/>
          </a:bodyPr>
          <a:lstStyle/>
          <a:p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10" y="825915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III.Kết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/>
            </a:r>
            <a:br>
              <a:rPr lang="en-US" dirty="0"/>
            </a:br>
            <a:r>
              <a:rPr lang="nl-NL" dirty="0"/>
              <a:t>*  Thả lỏng cơ toàn thân. </a:t>
            </a:r>
            <a:r>
              <a:rPr lang="en-US" dirty="0"/>
              <a:t/>
            </a:r>
            <a:br>
              <a:rPr lang="en-US" dirty="0"/>
            </a:br>
            <a:r>
              <a:rPr lang="nl-NL" dirty="0"/>
              <a:t>* </a:t>
            </a:r>
            <a:r>
              <a:rPr lang="vi-VN" dirty="0"/>
              <a:t>Nhận xét, đánh giá chung của buổi học. </a:t>
            </a:r>
            <a:r>
              <a:rPr lang="en-US" dirty="0"/>
              <a:t/>
            </a:r>
            <a:br>
              <a:rPr lang="en-US" dirty="0"/>
            </a:br>
            <a:r>
              <a:rPr lang="nl-NL" dirty="0"/>
              <a:t> Hướng dẫn HS Tự ôn ở nhà</a:t>
            </a:r>
            <a:r>
              <a:rPr lang="en-US" dirty="0"/>
              <a:t/>
            </a:r>
            <a:br>
              <a:rPr lang="en-US" dirty="0"/>
            </a:br>
            <a:r>
              <a:rPr lang="nl-NL"/>
              <a:t>* Xuống lớp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946334"/>
</p:tagLst>
</file>

<file path=ppt/theme/theme1.xml><?xml version="1.0" encoding="utf-8"?>
<a:theme xmlns:a="http://schemas.openxmlformats.org/drawingml/2006/main" name="Sketchnote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98</Words>
  <Application>Microsoft Office PowerPoint</Application>
  <PresentationFormat>Custom</PresentationFormat>
  <Paragraphs>21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Akronism</vt:lpstr>
      <vt:lpstr>Arabia</vt:lpstr>
      <vt:lpstr>Arial</vt:lpstr>
      <vt:lpstr>Arial Rounded MT Bold</vt:lpstr>
      <vt:lpstr>Arial-Rounded</vt:lpstr>
      <vt:lpstr>Calibri</vt:lpstr>
      <vt:lpstr>Fira Sans Extra Condensed</vt:lpstr>
      <vt:lpstr>Roboto</vt:lpstr>
      <vt:lpstr>Sketchnotes Infographics by Slidesgo</vt:lpstr>
      <vt:lpstr>Thể dục 2</vt:lpstr>
      <vt:lpstr>PowerPoint Presentation</vt:lpstr>
      <vt:lpstr>PowerPoint Presentation</vt:lpstr>
      <vt:lpstr>2.Khởi động a) Khởi động chung - Xoay các khớp cổ tay, cổ chân, vai, hông, gối,...    b) Khởi động chuyên môn - Các động tác bổ trợ chuyên môn c) Trò chơi - Trò chơi “ Đứng ngồi theo lệnh” </vt:lpstr>
      <vt:lpstr>II. Phần cơ bản: </vt:lpstr>
      <vt:lpstr> Đứng nghiêm.     Đứng nghỉ.  </vt:lpstr>
      <vt:lpstr>Củng cố - Dặn dò</vt:lpstr>
      <vt:lpstr>PowerPoint Presentation</vt:lpstr>
      <vt:lpstr>III.Kết thúc *  Thả lỏng cơ toàn thân.  * Nhận xét, đánh giá chung của buổi học.   Hướng dẫn HS Tự ôn ở nhà * Xuống lớp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Thi Quynh Chi (FE FSC DN)</dc:creator>
  <cp:lastModifiedBy>Techsi.vn</cp:lastModifiedBy>
  <cp:revision>100</cp:revision>
  <dcterms:created xsi:type="dcterms:W3CDTF">2021-08-03T13:16:49Z</dcterms:created>
  <dcterms:modified xsi:type="dcterms:W3CDTF">2022-09-19T03:59:16Z</dcterms:modified>
</cp:coreProperties>
</file>