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48" d="100"/>
          <a:sy n="48" d="100"/>
        </p:scale>
        <p:origin x="-1110" y="-156"/>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F0765D6-B69C-4EDF-82A0-C468D87B983E}" type="datetimeFigureOut">
              <a:rPr lang="en-US" smtClean="0"/>
              <a:t>1/21/2022</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E9B587D-1CB0-4050-82EB-76E82A380D93}" type="slidenum">
              <a:rPr lang="en-US" smtClean="0"/>
              <a:t>‹#›</a:t>
            </a:fld>
            <a:endParaRPr lang="en-US"/>
          </a:p>
        </p:txBody>
      </p:sp>
    </p:spTree>
    <p:extLst>
      <p:ext uri="{BB962C8B-B14F-4D97-AF65-F5344CB8AC3E}">
        <p14:creationId xmlns:p14="http://schemas.microsoft.com/office/powerpoint/2010/main" val="18979027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062B9A0-C421-4765-ACAB-02E1B92AB7EC}" type="datetimeFigureOut">
              <a:rPr lang="en-US" smtClean="0"/>
              <a:t>1/21/2022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0E7609-6D18-4C3D-B442-6E7245AC5BFB}" type="slidenum">
              <a:rPr lang="en-US" smtClean="0"/>
              <a:t>‹#›</a:t>
            </a:fld>
            <a:endParaRPr lang="en-US"/>
          </a:p>
        </p:txBody>
      </p:sp>
    </p:spTree>
    <p:extLst>
      <p:ext uri="{BB962C8B-B14F-4D97-AF65-F5344CB8AC3E}">
        <p14:creationId xmlns:p14="http://schemas.microsoft.com/office/powerpoint/2010/main" val="29732501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062B9A0-C421-4765-ACAB-02E1B92AB7EC}" type="datetimeFigureOut">
              <a:rPr lang="en-US" smtClean="0"/>
              <a:t>1/21/2022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0E7609-6D18-4C3D-B442-6E7245AC5BFB}" type="slidenum">
              <a:rPr lang="en-US" smtClean="0"/>
              <a:t>‹#›</a:t>
            </a:fld>
            <a:endParaRPr lang="en-US"/>
          </a:p>
        </p:txBody>
      </p:sp>
    </p:spTree>
    <p:extLst>
      <p:ext uri="{BB962C8B-B14F-4D97-AF65-F5344CB8AC3E}">
        <p14:creationId xmlns:p14="http://schemas.microsoft.com/office/powerpoint/2010/main" val="15235182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062B9A0-C421-4765-ACAB-02E1B92AB7EC}" type="datetimeFigureOut">
              <a:rPr lang="en-US" smtClean="0"/>
              <a:t>1/21/2022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0E7609-6D18-4C3D-B442-6E7245AC5BFB}" type="slidenum">
              <a:rPr lang="en-US" smtClean="0"/>
              <a:t>‹#›</a:t>
            </a:fld>
            <a:endParaRPr lang="en-US"/>
          </a:p>
        </p:txBody>
      </p:sp>
    </p:spTree>
    <p:extLst>
      <p:ext uri="{BB962C8B-B14F-4D97-AF65-F5344CB8AC3E}">
        <p14:creationId xmlns:p14="http://schemas.microsoft.com/office/powerpoint/2010/main" val="5158120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062B9A0-C421-4765-ACAB-02E1B92AB7EC}" type="datetimeFigureOut">
              <a:rPr lang="en-US" smtClean="0"/>
              <a:t>1/21/2022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0E7609-6D18-4C3D-B442-6E7245AC5BFB}" type="slidenum">
              <a:rPr lang="en-US" smtClean="0"/>
              <a:t>‹#›</a:t>
            </a:fld>
            <a:endParaRPr lang="en-US"/>
          </a:p>
        </p:txBody>
      </p:sp>
    </p:spTree>
    <p:extLst>
      <p:ext uri="{BB962C8B-B14F-4D97-AF65-F5344CB8AC3E}">
        <p14:creationId xmlns:p14="http://schemas.microsoft.com/office/powerpoint/2010/main" val="41607743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062B9A0-C421-4765-ACAB-02E1B92AB7EC}" type="datetimeFigureOut">
              <a:rPr lang="en-US" smtClean="0"/>
              <a:t>1/21/2022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0E7609-6D18-4C3D-B442-6E7245AC5BFB}" type="slidenum">
              <a:rPr lang="en-US" smtClean="0"/>
              <a:t>‹#›</a:t>
            </a:fld>
            <a:endParaRPr lang="en-US"/>
          </a:p>
        </p:txBody>
      </p:sp>
    </p:spTree>
    <p:extLst>
      <p:ext uri="{BB962C8B-B14F-4D97-AF65-F5344CB8AC3E}">
        <p14:creationId xmlns:p14="http://schemas.microsoft.com/office/powerpoint/2010/main" val="8994396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062B9A0-C421-4765-ACAB-02E1B92AB7EC}" type="datetimeFigureOut">
              <a:rPr lang="en-US" smtClean="0"/>
              <a:t>1/21/2022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0E7609-6D18-4C3D-B442-6E7245AC5BFB}" type="slidenum">
              <a:rPr lang="en-US" smtClean="0"/>
              <a:t>‹#›</a:t>
            </a:fld>
            <a:endParaRPr lang="en-US"/>
          </a:p>
        </p:txBody>
      </p:sp>
    </p:spTree>
    <p:extLst>
      <p:ext uri="{BB962C8B-B14F-4D97-AF65-F5344CB8AC3E}">
        <p14:creationId xmlns:p14="http://schemas.microsoft.com/office/powerpoint/2010/main" val="19196611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062B9A0-C421-4765-ACAB-02E1B92AB7EC}" type="datetimeFigureOut">
              <a:rPr lang="en-US" smtClean="0"/>
              <a:t>1/21/2022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20E7609-6D18-4C3D-B442-6E7245AC5BFB}" type="slidenum">
              <a:rPr lang="en-US" smtClean="0"/>
              <a:t>‹#›</a:t>
            </a:fld>
            <a:endParaRPr lang="en-US"/>
          </a:p>
        </p:txBody>
      </p:sp>
    </p:spTree>
    <p:extLst>
      <p:ext uri="{BB962C8B-B14F-4D97-AF65-F5344CB8AC3E}">
        <p14:creationId xmlns:p14="http://schemas.microsoft.com/office/powerpoint/2010/main" val="29865268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062B9A0-C421-4765-ACAB-02E1B92AB7EC}" type="datetimeFigureOut">
              <a:rPr lang="en-US" smtClean="0"/>
              <a:t>1/21/2022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20E7609-6D18-4C3D-B442-6E7245AC5BFB}" type="slidenum">
              <a:rPr lang="en-US" smtClean="0"/>
              <a:t>‹#›</a:t>
            </a:fld>
            <a:endParaRPr lang="en-US"/>
          </a:p>
        </p:txBody>
      </p:sp>
    </p:spTree>
    <p:extLst>
      <p:ext uri="{BB962C8B-B14F-4D97-AF65-F5344CB8AC3E}">
        <p14:creationId xmlns:p14="http://schemas.microsoft.com/office/powerpoint/2010/main" val="36209984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62B9A0-C421-4765-ACAB-02E1B92AB7EC}" type="datetimeFigureOut">
              <a:rPr lang="en-US" smtClean="0"/>
              <a:t>1/21/2022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20E7609-6D18-4C3D-B442-6E7245AC5BFB}" type="slidenum">
              <a:rPr lang="en-US" smtClean="0"/>
              <a:t>‹#›</a:t>
            </a:fld>
            <a:endParaRPr lang="en-US"/>
          </a:p>
        </p:txBody>
      </p:sp>
    </p:spTree>
    <p:extLst>
      <p:ext uri="{BB962C8B-B14F-4D97-AF65-F5344CB8AC3E}">
        <p14:creationId xmlns:p14="http://schemas.microsoft.com/office/powerpoint/2010/main" val="1119107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062B9A0-C421-4765-ACAB-02E1B92AB7EC}" type="datetimeFigureOut">
              <a:rPr lang="en-US" smtClean="0"/>
              <a:t>1/21/2022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0E7609-6D18-4C3D-B442-6E7245AC5BFB}" type="slidenum">
              <a:rPr lang="en-US" smtClean="0"/>
              <a:t>‹#›</a:t>
            </a:fld>
            <a:endParaRPr lang="en-US"/>
          </a:p>
        </p:txBody>
      </p:sp>
    </p:spTree>
    <p:extLst>
      <p:ext uri="{BB962C8B-B14F-4D97-AF65-F5344CB8AC3E}">
        <p14:creationId xmlns:p14="http://schemas.microsoft.com/office/powerpoint/2010/main" val="42408030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062B9A0-C421-4765-ACAB-02E1B92AB7EC}" type="datetimeFigureOut">
              <a:rPr lang="en-US" smtClean="0"/>
              <a:t>1/21/2022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0E7609-6D18-4C3D-B442-6E7245AC5BFB}" type="slidenum">
              <a:rPr lang="en-US" smtClean="0"/>
              <a:t>‹#›</a:t>
            </a:fld>
            <a:endParaRPr lang="en-US"/>
          </a:p>
        </p:txBody>
      </p:sp>
    </p:spTree>
    <p:extLst>
      <p:ext uri="{BB962C8B-B14F-4D97-AF65-F5344CB8AC3E}">
        <p14:creationId xmlns:p14="http://schemas.microsoft.com/office/powerpoint/2010/main" val="22425022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3062B9A0-C421-4765-ACAB-02E1B92AB7EC}" type="datetimeFigureOut">
              <a:rPr lang="en-US" smtClean="0"/>
              <a:t>1/21/2022</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120E7609-6D18-4C3D-B442-6E7245AC5BFB}" type="slidenum">
              <a:rPr lang="en-US" smtClean="0"/>
              <a:t>‹#›</a:t>
            </a:fld>
            <a:endParaRPr lang="en-US"/>
          </a:p>
        </p:txBody>
      </p:sp>
    </p:spTree>
    <p:extLst>
      <p:ext uri="{BB962C8B-B14F-4D97-AF65-F5344CB8AC3E}">
        <p14:creationId xmlns:p14="http://schemas.microsoft.com/office/powerpoint/2010/main" val="7877944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t="-9000" b="-9000"/>
          </a:stretch>
        </a:blipFill>
        <a:effectLst/>
      </p:bgPr>
    </p:bg>
    <p:spTree>
      <p:nvGrpSpPr>
        <p:cNvPr id="1" name=""/>
        <p:cNvGrpSpPr/>
        <p:nvPr/>
      </p:nvGrpSpPr>
      <p:grpSpPr>
        <a:xfrm>
          <a:off x="0" y="0"/>
          <a:ext cx="0" cy="0"/>
          <a:chOff x="0" y="0"/>
          <a:chExt cx="0" cy="0"/>
        </a:xfrm>
      </p:grpSpPr>
      <p:sp>
        <p:nvSpPr>
          <p:cNvPr id="4" name="TextBox 3"/>
          <p:cNvSpPr txBox="1"/>
          <p:nvPr/>
        </p:nvSpPr>
        <p:spPr>
          <a:xfrm>
            <a:off x="457200" y="209550"/>
            <a:ext cx="6705600" cy="523220"/>
          </a:xfrm>
          <a:prstGeom prst="rect">
            <a:avLst/>
          </a:prstGeom>
          <a:noFill/>
        </p:spPr>
        <p:txBody>
          <a:bodyPr wrap="square" rtlCol="0">
            <a:spAutoFit/>
          </a:bodyPr>
          <a:lstStyle/>
          <a:p>
            <a:pPr algn="ctr"/>
            <a:r>
              <a:rPr lang="en-US" sz="2800" dirty="0" err="1" smtClean="0">
                <a:solidFill>
                  <a:schemeClr val="accent6">
                    <a:lumMod val="50000"/>
                  </a:schemeClr>
                </a:solidFill>
              </a:rPr>
              <a:t>Trường</a:t>
            </a:r>
            <a:r>
              <a:rPr lang="en-US" sz="2800" dirty="0" smtClean="0">
                <a:solidFill>
                  <a:schemeClr val="accent6">
                    <a:lumMod val="50000"/>
                  </a:schemeClr>
                </a:solidFill>
              </a:rPr>
              <a:t> </a:t>
            </a:r>
            <a:r>
              <a:rPr lang="en-US" sz="2800" dirty="0" err="1" smtClean="0">
                <a:solidFill>
                  <a:schemeClr val="accent6">
                    <a:lumMod val="50000"/>
                  </a:schemeClr>
                </a:solidFill>
              </a:rPr>
              <a:t>Tiểu</a:t>
            </a:r>
            <a:r>
              <a:rPr lang="en-US" sz="2800" dirty="0" smtClean="0">
                <a:solidFill>
                  <a:schemeClr val="accent6">
                    <a:lumMod val="50000"/>
                  </a:schemeClr>
                </a:solidFill>
              </a:rPr>
              <a:t> </a:t>
            </a:r>
            <a:r>
              <a:rPr lang="en-US" sz="2800" dirty="0" err="1" smtClean="0">
                <a:solidFill>
                  <a:schemeClr val="accent6">
                    <a:lumMod val="50000"/>
                  </a:schemeClr>
                </a:solidFill>
              </a:rPr>
              <a:t>học</a:t>
            </a:r>
            <a:r>
              <a:rPr lang="en-US" sz="2800" dirty="0" smtClean="0">
                <a:solidFill>
                  <a:schemeClr val="accent6">
                    <a:lumMod val="50000"/>
                  </a:schemeClr>
                </a:solidFill>
              </a:rPr>
              <a:t> </a:t>
            </a:r>
            <a:r>
              <a:rPr lang="en-US" sz="2800" dirty="0" err="1" smtClean="0">
                <a:solidFill>
                  <a:schemeClr val="accent6">
                    <a:lumMod val="50000"/>
                  </a:schemeClr>
                </a:solidFill>
              </a:rPr>
              <a:t>Lê</a:t>
            </a:r>
            <a:r>
              <a:rPr lang="en-US" sz="2800" dirty="0" smtClean="0">
                <a:solidFill>
                  <a:schemeClr val="accent6">
                    <a:lumMod val="50000"/>
                  </a:schemeClr>
                </a:solidFill>
              </a:rPr>
              <a:t> </a:t>
            </a:r>
            <a:r>
              <a:rPr lang="en-US" sz="2800" dirty="0" err="1" smtClean="0">
                <a:solidFill>
                  <a:schemeClr val="accent6">
                    <a:lumMod val="50000"/>
                  </a:schemeClr>
                </a:solidFill>
              </a:rPr>
              <a:t>Quý</a:t>
            </a:r>
            <a:r>
              <a:rPr lang="en-US" sz="2800" dirty="0" smtClean="0">
                <a:solidFill>
                  <a:schemeClr val="accent6">
                    <a:lumMod val="50000"/>
                  </a:schemeClr>
                </a:solidFill>
              </a:rPr>
              <a:t> </a:t>
            </a:r>
            <a:r>
              <a:rPr lang="en-US" sz="2800" dirty="0" err="1" smtClean="0">
                <a:solidFill>
                  <a:schemeClr val="accent6">
                    <a:lumMod val="50000"/>
                  </a:schemeClr>
                </a:solidFill>
              </a:rPr>
              <a:t>Đôn</a:t>
            </a:r>
            <a:endParaRPr lang="en-US" sz="2800" dirty="0">
              <a:solidFill>
                <a:schemeClr val="accent6">
                  <a:lumMod val="50000"/>
                </a:schemeClr>
              </a:solidFill>
            </a:endParaRPr>
          </a:p>
        </p:txBody>
      </p:sp>
      <p:sp>
        <p:nvSpPr>
          <p:cNvPr id="6" name="TextBox 5"/>
          <p:cNvSpPr txBox="1"/>
          <p:nvPr/>
        </p:nvSpPr>
        <p:spPr>
          <a:xfrm>
            <a:off x="3581400" y="1047750"/>
            <a:ext cx="6168736" cy="646331"/>
          </a:xfrm>
          <a:prstGeom prst="rect">
            <a:avLst/>
          </a:prstGeom>
          <a:noFill/>
        </p:spPr>
        <p:txBody>
          <a:bodyPr wrap="square" rtlCol="0">
            <a:spAutoFit/>
          </a:bodyPr>
          <a:lstStyle/>
          <a:p>
            <a:r>
              <a:rPr lang="en-US" sz="3600" dirty="0" err="1" smtClean="0">
                <a:solidFill>
                  <a:schemeClr val="tx2">
                    <a:lumMod val="75000"/>
                  </a:schemeClr>
                </a:solidFill>
              </a:rPr>
              <a:t>Kính</a:t>
            </a:r>
            <a:r>
              <a:rPr lang="en-US" sz="3600" dirty="0" smtClean="0">
                <a:solidFill>
                  <a:schemeClr val="tx2">
                    <a:lumMod val="75000"/>
                  </a:schemeClr>
                </a:solidFill>
              </a:rPr>
              <a:t> </a:t>
            </a:r>
            <a:r>
              <a:rPr lang="en-US" sz="3600" dirty="0" err="1" smtClean="0">
                <a:solidFill>
                  <a:schemeClr val="tx2">
                    <a:lumMod val="75000"/>
                  </a:schemeClr>
                </a:solidFill>
              </a:rPr>
              <a:t>chào</a:t>
            </a:r>
            <a:r>
              <a:rPr lang="en-US" sz="3600" dirty="0" smtClean="0">
                <a:solidFill>
                  <a:schemeClr val="tx2">
                    <a:lumMod val="75000"/>
                  </a:schemeClr>
                </a:solidFill>
              </a:rPr>
              <a:t> </a:t>
            </a:r>
            <a:r>
              <a:rPr lang="en-US" sz="3600" dirty="0" err="1" smtClean="0">
                <a:solidFill>
                  <a:schemeClr val="tx2">
                    <a:lumMod val="75000"/>
                  </a:schemeClr>
                </a:solidFill>
              </a:rPr>
              <a:t>các</a:t>
            </a:r>
            <a:r>
              <a:rPr lang="en-US" sz="3600" dirty="0" smtClean="0">
                <a:solidFill>
                  <a:schemeClr val="tx2">
                    <a:lumMod val="75000"/>
                  </a:schemeClr>
                </a:solidFill>
              </a:rPr>
              <a:t> </a:t>
            </a:r>
            <a:r>
              <a:rPr lang="en-US" sz="3600" dirty="0" err="1" smtClean="0">
                <a:solidFill>
                  <a:schemeClr val="tx2">
                    <a:lumMod val="75000"/>
                  </a:schemeClr>
                </a:solidFill>
              </a:rPr>
              <a:t>quý</a:t>
            </a:r>
            <a:r>
              <a:rPr lang="en-US" sz="3600" dirty="0" smtClean="0">
                <a:solidFill>
                  <a:schemeClr val="tx2">
                    <a:lumMod val="75000"/>
                  </a:schemeClr>
                </a:solidFill>
              </a:rPr>
              <a:t> </a:t>
            </a:r>
            <a:r>
              <a:rPr lang="en-US" sz="3600" dirty="0" err="1" smtClean="0">
                <a:solidFill>
                  <a:schemeClr val="tx2">
                    <a:lumMod val="75000"/>
                  </a:schemeClr>
                </a:solidFill>
              </a:rPr>
              <a:t>thầy</a:t>
            </a:r>
            <a:r>
              <a:rPr lang="en-US" sz="3600" dirty="0" smtClean="0">
                <a:solidFill>
                  <a:schemeClr val="tx2">
                    <a:lumMod val="75000"/>
                  </a:schemeClr>
                </a:solidFill>
              </a:rPr>
              <a:t> </a:t>
            </a:r>
            <a:r>
              <a:rPr lang="en-US" sz="3600" dirty="0" err="1" smtClean="0">
                <a:solidFill>
                  <a:schemeClr val="tx2">
                    <a:lumMod val="75000"/>
                  </a:schemeClr>
                </a:solidFill>
              </a:rPr>
              <a:t>cô</a:t>
            </a:r>
            <a:endParaRPr lang="en-US" sz="3600" dirty="0">
              <a:solidFill>
                <a:schemeClr val="tx2">
                  <a:lumMod val="75000"/>
                </a:schemeClr>
              </a:solidFill>
            </a:endParaRPr>
          </a:p>
        </p:txBody>
      </p:sp>
      <p:sp>
        <p:nvSpPr>
          <p:cNvPr id="9" name="TextBox 8"/>
          <p:cNvSpPr txBox="1"/>
          <p:nvPr/>
        </p:nvSpPr>
        <p:spPr>
          <a:xfrm>
            <a:off x="5105400" y="2647950"/>
            <a:ext cx="3657600" cy="369332"/>
          </a:xfrm>
          <a:prstGeom prst="rect">
            <a:avLst/>
          </a:prstGeom>
          <a:noFill/>
        </p:spPr>
        <p:txBody>
          <a:bodyPr wrap="square" rtlCol="0">
            <a:spAutoFit/>
          </a:bodyPr>
          <a:lstStyle/>
          <a:p>
            <a:r>
              <a:rPr lang="en-US" b="1" dirty="0" err="1" smtClean="0">
                <a:solidFill>
                  <a:schemeClr val="accent3">
                    <a:lumMod val="50000"/>
                  </a:schemeClr>
                </a:solidFill>
              </a:rPr>
              <a:t>Giáo</a:t>
            </a:r>
            <a:r>
              <a:rPr lang="en-US" b="1" dirty="0" smtClean="0">
                <a:solidFill>
                  <a:schemeClr val="accent3">
                    <a:lumMod val="50000"/>
                  </a:schemeClr>
                </a:solidFill>
              </a:rPr>
              <a:t> </a:t>
            </a:r>
            <a:r>
              <a:rPr lang="en-US" b="1" dirty="0" err="1" smtClean="0">
                <a:solidFill>
                  <a:schemeClr val="accent3">
                    <a:lumMod val="50000"/>
                  </a:schemeClr>
                </a:solidFill>
              </a:rPr>
              <a:t>viên</a:t>
            </a:r>
            <a:r>
              <a:rPr lang="en-US" b="1" dirty="0" smtClean="0">
                <a:solidFill>
                  <a:schemeClr val="accent3">
                    <a:lumMod val="50000"/>
                  </a:schemeClr>
                </a:solidFill>
              </a:rPr>
              <a:t>: </a:t>
            </a:r>
            <a:r>
              <a:rPr lang="en-US" b="1" dirty="0" err="1" smtClean="0">
                <a:solidFill>
                  <a:schemeClr val="accent3">
                    <a:lumMod val="50000"/>
                  </a:schemeClr>
                </a:solidFill>
              </a:rPr>
              <a:t>Nguyễn</a:t>
            </a:r>
            <a:r>
              <a:rPr lang="en-US" b="1" dirty="0" smtClean="0">
                <a:solidFill>
                  <a:schemeClr val="accent3">
                    <a:lumMod val="50000"/>
                  </a:schemeClr>
                </a:solidFill>
              </a:rPr>
              <a:t> </a:t>
            </a:r>
            <a:r>
              <a:rPr lang="en-US" b="1" dirty="0" err="1" smtClean="0">
                <a:solidFill>
                  <a:schemeClr val="accent3">
                    <a:lumMod val="50000"/>
                  </a:schemeClr>
                </a:solidFill>
              </a:rPr>
              <a:t>Đặng</a:t>
            </a:r>
            <a:r>
              <a:rPr lang="en-US" b="1" dirty="0" smtClean="0">
                <a:solidFill>
                  <a:schemeClr val="accent3">
                    <a:lumMod val="50000"/>
                  </a:schemeClr>
                </a:solidFill>
              </a:rPr>
              <a:t> </a:t>
            </a:r>
            <a:r>
              <a:rPr lang="en-US" b="1" dirty="0" err="1" smtClean="0">
                <a:solidFill>
                  <a:schemeClr val="accent3">
                    <a:lumMod val="50000"/>
                  </a:schemeClr>
                </a:solidFill>
              </a:rPr>
              <a:t>Thành</a:t>
            </a:r>
            <a:r>
              <a:rPr lang="en-US" b="1" dirty="0" smtClean="0">
                <a:solidFill>
                  <a:schemeClr val="accent3">
                    <a:lumMod val="50000"/>
                  </a:schemeClr>
                </a:solidFill>
              </a:rPr>
              <a:t> </a:t>
            </a:r>
            <a:r>
              <a:rPr lang="en-US" b="1" dirty="0" err="1" smtClean="0">
                <a:solidFill>
                  <a:schemeClr val="accent3">
                    <a:lumMod val="50000"/>
                  </a:schemeClr>
                </a:solidFill>
              </a:rPr>
              <a:t>Công</a:t>
            </a:r>
            <a:endParaRPr lang="en-US" b="1" dirty="0">
              <a:solidFill>
                <a:schemeClr val="accent3">
                  <a:lumMod val="50000"/>
                </a:schemeClr>
              </a:solidFill>
            </a:endParaRPr>
          </a:p>
        </p:txBody>
      </p:sp>
    </p:spTree>
    <p:extLst>
      <p:ext uri="{BB962C8B-B14F-4D97-AF65-F5344CB8AC3E}">
        <p14:creationId xmlns:p14="http://schemas.microsoft.com/office/powerpoint/2010/main" val="3429385566"/>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t="-9000" b="-9000"/>
          </a:stretch>
        </a:blipFill>
        <a:effectLst/>
      </p:bgPr>
    </p:bg>
    <p:spTree>
      <p:nvGrpSpPr>
        <p:cNvPr id="1" name=""/>
        <p:cNvGrpSpPr/>
        <p:nvPr/>
      </p:nvGrpSpPr>
      <p:grpSpPr>
        <a:xfrm>
          <a:off x="0" y="0"/>
          <a:ext cx="0" cy="0"/>
          <a:chOff x="0" y="0"/>
          <a:chExt cx="0" cy="0"/>
        </a:xfrm>
      </p:grpSpPr>
      <p:sp>
        <p:nvSpPr>
          <p:cNvPr id="4" name="TextBox 3"/>
          <p:cNvSpPr txBox="1"/>
          <p:nvPr/>
        </p:nvSpPr>
        <p:spPr>
          <a:xfrm>
            <a:off x="457200" y="209550"/>
            <a:ext cx="6705600" cy="523220"/>
          </a:xfrm>
          <a:prstGeom prst="rect">
            <a:avLst/>
          </a:prstGeom>
          <a:noFill/>
        </p:spPr>
        <p:txBody>
          <a:bodyPr wrap="square" rtlCol="0">
            <a:spAutoFit/>
          </a:bodyPr>
          <a:lstStyle/>
          <a:p>
            <a:pPr algn="ctr"/>
            <a:r>
              <a:rPr lang="en-US" sz="2800" dirty="0" err="1" smtClean="0">
                <a:solidFill>
                  <a:schemeClr val="accent6">
                    <a:lumMod val="50000"/>
                  </a:schemeClr>
                </a:solidFill>
              </a:rPr>
              <a:t>Ngày</a:t>
            </a:r>
            <a:r>
              <a:rPr lang="en-US" sz="2800" dirty="0" smtClean="0">
                <a:solidFill>
                  <a:schemeClr val="accent6">
                    <a:lumMod val="50000"/>
                  </a:schemeClr>
                </a:solidFill>
              </a:rPr>
              <a:t> </a:t>
            </a:r>
            <a:r>
              <a:rPr lang="en-US" sz="2800" dirty="0" smtClean="0">
                <a:solidFill>
                  <a:schemeClr val="accent6">
                    <a:lumMod val="50000"/>
                  </a:schemeClr>
                </a:solidFill>
              </a:rPr>
              <a:t>24</a:t>
            </a:r>
            <a:r>
              <a:rPr lang="en-US" sz="2800" dirty="0" smtClean="0">
                <a:solidFill>
                  <a:schemeClr val="accent6">
                    <a:lumMod val="50000"/>
                  </a:schemeClr>
                </a:solidFill>
              </a:rPr>
              <a:t> </a:t>
            </a:r>
            <a:r>
              <a:rPr lang="en-US" sz="2800" dirty="0" err="1" smtClean="0">
                <a:solidFill>
                  <a:schemeClr val="accent6">
                    <a:lumMod val="50000"/>
                  </a:schemeClr>
                </a:solidFill>
              </a:rPr>
              <a:t>thang</a:t>
            </a:r>
            <a:r>
              <a:rPr lang="en-US" sz="2800" dirty="0" smtClean="0">
                <a:solidFill>
                  <a:schemeClr val="accent6">
                    <a:lumMod val="50000"/>
                  </a:schemeClr>
                </a:solidFill>
              </a:rPr>
              <a:t> 1 </a:t>
            </a:r>
            <a:r>
              <a:rPr lang="en-US" sz="2800" dirty="0" err="1" smtClean="0">
                <a:solidFill>
                  <a:schemeClr val="accent6">
                    <a:lumMod val="50000"/>
                  </a:schemeClr>
                </a:solidFill>
              </a:rPr>
              <a:t>năm</a:t>
            </a:r>
            <a:r>
              <a:rPr lang="en-US" sz="2800" smtClean="0">
                <a:solidFill>
                  <a:schemeClr val="accent6">
                    <a:lumMod val="50000"/>
                  </a:schemeClr>
                </a:solidFill>
              </a:rPr>
              <a:t> </a:t>
            </a:r>
            <a:r>
              <a:rPr lang="en-US" sz="2800" smtClean="0">
                <a:solidFill>
                  <a:schemeClr val="accent6">
                    <a:lumMod val="50000"/>
                  </a:schemeClr>
                </a:solidFill>
              </a:rPr>
              <a:t>2022</a:t>
            </a:r>
            <a:endParaRPr lang="en-US" sz="2800" dirty="0">
              <a:solidFill>
                <a:schemeClr val="accent6">
                  <a:lumMod val="50000"/>
                </a:schemeClr>
              </a:solidFill>
            </a:endParaRPr>
          </a:p>
        </p:txBody>
      </p:sp>
      <p:sp>
        <p:nvSpPr>
          <p:cNvPr id="6" name="TextBox 5"/>
          <p:cNvSpPr txBox="1"/>
          <p:nvPr/>
        </p:nvSpPr>
        <p:spPr>
          <a:xfrm>
            <a:off x="2915629" y="862974"/>
            <a:ext cx="6168736" cy="1323439"/>
          </a:xfrm>
          <a:prstGeom prst="rect">
            <a:avLst/>
          </a:prstGeom>
          <a:noFill/>
        </p:spPr>
        <p:txBody>
          <a:bodyPr wrap="square" rtlCol="0">
            <a:spAutoFit/>
          </a:bodyPr>
          <a:lstStyle/>
          <a:p>
            <a:r>
              <a:rPr lang="en-US" sz="2000" dirty="0" err="1" smtClean="0"/>
              <a:t>Thể</a:t>
            </a:r>
            <a:r>
              <a:rPr lang="en-US" sz="2000" dirty="0" smtClean="0"/>
              <a:t> </a:t>
            </a:r>
            <a:r>
              <a:rPr lang="en-US" sz="2000" dirty="0" err="1" smtClean="0"/>
              <a:t>dục</a:t>
            </a:r>
            <a:r>
              <a:rPr lang="en-US" sz="2000" dirty="0" smtClean="0"/>
              <a:t>: khối1</a:t>
            </a:r>
          </a:p>
          <a:p>
            <a:r>
              <a:rPr lang="en-US" sz="2000" dirty="0" err="1" smtClean="0"/>
              <a:t>Bài</a:t>
            </a:r>
            <a:r>
              <a:rPr lang="vi-VN" sz="2000" dirty="0"/>
              <a:t>TƯ THẾ ĐỨNG NGHIÊM, ĐỨNG NGHỈ, TẬP HỢP HÀNG DỌC DÓNG HÀNG ĐIỂM SỐ</a:t>
            </a:r>
            <a:endParaRPr lang="en-US" sz="2000" dirty="0"/>
          </a:p>
          <a:p>
            <a:endParaRPr lang="en-US" sz="2000" dirty="0" smtClean="0"/>
          </a:p>
        </p:txBody>
      </p:sp>
      <p:sp>
        <p:nvSpPr>
          <p:cNvPr id="9" name="TextBox 8"/>
          <p:cNvSpPr txBox="1"/>
          <p:nvPr/>
        </p:nvSpPr>
        <p:spPr>
          <a:xfrm>
            <a:off x="5105400" y="2647950"/>
            <a:ext cx="3657600" cy="369332"/>
          </a:xfrm>
          <a:prstGeom prst="rect">
            <a:avLst/>
          </a:prstGeom>
          <a:noFill/>
        </p:spPr>
        <p:txBody>
          <a:bodyPr wrap="square" rtlCol="0">
            <a:spAutoFit/>
          </a:bodyPr>
          <a:lstStyle/>
          <a:p>
            <a:r>
              <a:rPr lang="en-US" b="1" dirty="0" err="1" smtClean="0">
                <a:solidFill>
                  <a:schemeClr val="accent3">
                    <a:lumMod val="50000"/>
                  </a:schemeClr>
                </a:solidFill>
              </a:rPr>
              <a:t>Giáo</a:t>
            </a:r>
            <a:r>
              <a:rPr lang="en-US" b="1" dirty="0" smtClean="0">
                <a:solidFill>
                  <a:schemeClr val="accent3">
                    <a:lumMod val="50000"/>
                  </a:schemeClr>
                </a:solidFill>
              </a:rPr>
              <a:t> </a:t>
            </a:r>
            <a:r>
              <a:rPr lang="en-US" b="1" dirty="0" err="1" smtClean="0">
                <a:solidFill>
                  <a:schemeClr val="accent3">
                    <a:lumMod val="50000"/>
                  </a:schemeClr>
                </a:solidFill>
              </a:rPr>
              <a:t>viên</a:t>
            </a:r>
            <a:r>
              <a:rPr lang="en-US" b="1" dirty="0" smtClean="0">
                <a:solidFill>
                  <a:schemeClr val="accent3">
                    <a:lumMod val="50000"/>
                  </a:schemeClr>
                </a:solidFill>
              </a:rPr>
              <a:t>: </a:t>
            </a:r>
            <a:r>
              <a:rPr lang="en-US" b="1" dirty="0" err="1" smtClean="0">
                <a:solidFill>
                  <a:schemeClr val="accent3">
                    <a:lumMod val="50000"/>
                  </a:schemeClr>
                </a:solidFill>
              </a:rPr>
              <a:t>Nguyễn</a:t>
            </a:r>
            <a:r>
              <a:rPr lang="en-US" b="1" dirty="0" smtClean="0">
                <a:solidFill>
                  <a:schemeClr val="accent3">
                    <a:lumMod val="50000"/>
                  </a:schemeClr>
                </a:solidFill>
              </a:rPr>
              <a:t> </a:t>
            </a:r>
            <a:r>
              <a:rPr lang="en-US" b="1" dirty="0" err="1" smtClean="0">
                <a:solidFill>
                  <a:schemeClr val="accent3">
                    <a:lumMod val="50000"/>
                  </a:schemeClr>
                </a:solidFill>
              </a:rPr>
              <a:t>Đặng</a:t>
            </a:r>
            <a:r>
              <a:rPr lang="en-US" b="1" dirty="0" smtClean="0">
                <a:solidFill>
                  <a:schemeClr val="accent3">
                    <a:lumMod val="50000"/>
                  </a:schemeClr>
                </a:solidFill>
              </a:rPr>
              <a:t> </a:t>
            </a:r>
            <a:r>
              <a:rPr lang="en-US" b="1" dirty="0" err="1" smtClean="0">
                <a:solidFill>
                  <a:schemeClr val="accent3">
                    <a:lumMod val="50000"/>
                  </a:schemeClr>
                </a:solidFill>
              </a:rPr>
              <a:t>Thành</a:t>
            </a:r>
            <a:r>
              <a:rPr lang="en-US" b="1" dirty="0" smtClean="0">
                <a:solidFill>
                  <a:schemeClr val="accent3">
                    <a:lumMod val="50000"/>
                  </a:schemeClr>
                </a:solidFill>
              </a:rPr>
              <a:t> </a:t>
            </a:r>
            <a:r>
              <a:rPr lang="en-US" b="1" dirty="0" err="1" smtClean="0">
                <a:solidFill>
                  <a:schemeClr val="accent3">
                    <a:lumMod val="50000"/>
                  </a:schemeClr>
                </a:solidFill>
              </a:rPr>
              <a:t>Công</a:t>
            </a:r>
            <a:endParaRPr lang="en-US" b="1" dirty="0">
              <a:solidFill>
                <a:schemeClr val="accent3">
                  <a:lumMod val="50000"/>
                </a:schemeClr>
              </a:solidFill>
            </a:endParaRPr>
          </a:p>
        </p:txBody>
      </p:sp>
    </p:spTree>
    <p:extLst>
      <p:ext uri="{BB962C8B-B14F-4D97-AF65-F5344CB8AC3E}">
        <p14:creationId xmlns:p14="http://schemas.microsoft.com/office/powerpoint/2010/main" val="74537232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additive="base">
                                        <p:cTn id="11" dur="500" fill="hold"/>
                                        <p:tgtEl>
                                          <p:spTgt spid="6"/>
                                        </p:tgtEl>
                                        <p:attrNameLst>
                                          <p:attrName>ppt_x</p:attrName>
                                        </p:attrNameLst>
                                      </p:cBhvr>
                                      <p:tavLst>
                                        <p:tav tm="0">
                                          <p:val>
                                            <p:strVal val="#ppt_x"/>
                                          </p:val>
                                        </p:tav>
                                        <p:tav tm="100000">
                                          <p:val>
                                            <p:strVal val="#ppt_x"/>
                                          </p:val>
                                        </p:tav>
                                      </p:tavLst>
                                    </p:anim>
                                    <p:anim calcmode="lin" valueType="num">
                                      <p:cBhvr additive="base">
                                        <p:cTn id="1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 calcmode="lin" valueType="num">
                                      <p:cBhvr additive="base">
                                        <p:cTn id="17" dur="500" fill="hold"/>
                                        <p:tgtEl>
                                          <p:spTgt spid="9"/>
                                        </p:tgtEl>
                                        <p:attrNameLst>
                                          <p:attrName>ppt_x</p:attrName>
                                        </p:attrNameLst>
                                      </p:cBhvr>
                                      <p:tavLst>
                                        <p:tav tm="0">
                                          <p:val>
                                            <p:strVal val="#ppt_x"/>
                                          </p:val>
                                        </p:tav>
                                        <p:tav tm="100000">
                                          <p:val>
                                            <p:strVal val="#ppt_x"/>
                                          </p:val>
                                        </p:tav>
                                      </p:tavLst>
                                    </p:anim>
                                    <p:anim calcmode="lin" valueType="num">
                                      <p:cBhvr additive="base">
                                        <p:cTn id="1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9" grpId="0"/>
    </p:bldLst>
  </p:timing>
</p:sld>
</file>

<file path=ppt/slides/slide3.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2" name="TextBox 1"/>
          <p:cNvSpPr txBox="1"/>
          <p:nvPr/>
        </p:nvSpPr>
        <p:spPr>
          <a:xfrm>
            <a:off x="1066800" y="57150"/>
            <a:ext cx="5029200" cy="4801314"/>
          </a:xfrm>
          <a:prstGeom prst="rect">
            <a:avLst/>
          </a:prstGeom>
          <a:noFill/>
        </p:spPr>
        <p:txBody>
          <a:bodyPr wrap="square" rtlCol="0">
            <a:spAutoFit/>
          </a:bodyPr>
          <a:lstStyle/>
          <a:p>
            <a:r>
              <a:rPr lang="en-US" b="1" dirty="0" err="1" smtClean="0"/>
              <a:t>Yêu</a:t>
            </a:r>
            <a:r>
              <a:rPr lang="en-US" b="1" dirty="0" smtClean="0"/>
              <a:t> </a:t>
            </a:r>
            <a:r>
              <a:rPr lang="en-US" b="1" dirty="0" err="1" smtClean="0"/>
              <a:t>cầu</a:t>
            </a:r>
            <a:r>
              <a:rPr lang="en-US" b="1" dirty="0" smtClean="0"/>
              <a:t> </a:t>
            </a:r>
            <a:r>
              <a:rPr lang="en-US" b="1" dirty="0" err="1" smtClean="0"/>
              <a:t>cần</a:t>
            </a:r>
            <a:r>
              <a:rPr lang="en-US" b="1" dirty="0" smtClean="0"/>
              <a:t> </a:t>
            </a:r>
            <a:r>
              <a:rPr lang="en-US" b="1" dirty="0" err="1" smtClean="0"/>
              <a:t>đạt</a:t>
            </a:r>
            <a:endParaRPr lang="en-US" b="1" dirty="0" smtClean="0"/>
          </a:p>
          <a:p>
            <a:r>
              <a:rPr lang="vi-VN" b="1" i="1" dirty="0"/>
              <a:t>- </a:t>
            </a:r>
            <a:r>
              <a:rPr lang="vi-VN" dirty="0"/>
              <a:t>Biết thực hiện vệ sinh sân tập, thực hiện vệ sinh cá nhân để đảm bảo an toàn trong tập luyện.</a:t>
            </a:r>
            <a:endParaRPr lang="en-US" dirty="0"/>
          </a:p>
          <a:p>
            <a:r>
              <a:rPr lang="vi-VN" dirty="0"/>
              <a:t>- Bước đầu biết khẩu lệnh và thực hiện được tư thế đứng nghiêm, đứng nghỉ, tập hợp hàng dọc, dóng hàng, điểm số và vận dụng vào các hoạt động tập thể.</a:t>
            </a:r>
            <a:endParaRPr lang="en-US" dirty="0"/>
          </a:p>
          <a:p>
            <a:r>
              <a:rPr lang="vi-VN" dirty="0"/>
              <a:t>- Tự chủ và tự học: Tự xem trước các động tác đứng nghiêm, đứng nghỉ , cách tập hợp hàng dọc, dóng hàng, điểm số trong sách giáo khoa.</a:t>
            </a:r>
            <a:endParaRPr lang="en-US" dirty="0"/>
          </a:p>
          <a:p>
            <a:r>
              <a:rPr lang="vi-VN" dirty="0"/>
              <a:t>- Biết phân công, hợp tác trong nhóm để thực hiện các động tác và trò chơi.</a:t>
            </a:r>
            <a:endParaRPr lang="en-US" dirty="0"/>
          </a:p>
          <a:p>
            <a:r>
              <a:rPr lang="vi-VN" dirty="0"/>
              <a:t>- Đoàn kết chăm chỉ khi tham gia tập luyện.</a:t>
            </a:r>
            <a:endParaRPr lang="en-US" dirty="0"/>
          </a:p>
          <a:p>
            <a:r>
              <a:rPr lang="vi-VN" dirty="0"/>
              <a:t>- Tích cực tham gia các trò chơi vận động, đảm bảo an toàn.</a:t>
            </a:r>
            <a:endParaRPr lang="en-US" dirty="0"/>
          </a:p>
          <a:p>
            <a:endParaRPr lang="en-US" dirty="0"/>
          </a:p>
        </p:txBody>
      </p:sp>
    </p:spTree>
    <p:extLst>
      <p:ext uri="{BB962C8B-B14F-4D97-AF65-F5344CB8AC3E}">
        <p14:creationId xmlns:p14="http://schemas.microsoft.com/office/powerpoint/2010/main" val="3380526260"/>
      </p:ext>
    </p:extLst>
  </p:cSld>
  <p:clrMapOvr>
    <a:masterClrMapping/>
  </p:clrMapOvr>
  <p:transition spd="slow">
    <p:randomBar dir="ver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3" name="TextBox 2"/>
          <p:cNvSpPr txBox="1"/>
          <p:nvPr/>
        </p:nvSpPr>
        <p:spPr>
          <a:xfrm>
            <a:off x="1066800" y="551811"/>
            <a:ext cx="4114800" cy="2123658"/>
          </a:xfrm>
          <a:prstGeom prst="rect">
            <a:avLst/>
          </a:prstGeom>
          <a:noFill/>
        </p:spPr>
        <p:txBody>
          <a:bodyPr wrap="square" rtlCol="0">
            <a:spAutoFit/>
          </a:bodyPr>
          <a:lstStyle/>
          <a:p>
            <a:r>
              <a:rPr lang="en-US" dirty="0" smtClean="0"/>
              <a:t>2</a:t>
            </a:r>
            <a:r>
              <a:rPr lang="en-US" sz="2800" dirty="0" smtClean="0"/>
              <a:t>. </a:t>
            </a:r>
            <a:r>
              <a:rPr lang="en-US" sz="2800" dirty="0" err="1" smtClean="0"/>
              <a:t>Đồ</a:t>
            </a:r>
            <a:r>
              <a:rPr lang="en-US" sz="2800" dirty="0" smtClean="0"/>
              <a:t> </a:t>
            </a:r>
            <a:r>
              <a:rPr lang="en-US" sz="2800" dirty="0" err="1" smtClean="0"/>
              <a:t>dùng</a:t>
            </a:r>
            <a:r>
              <a:rPr lang="en-US" sz="2800" dirty="0" smtClean="0"/>
              <a:t> </a:t>
            </a:r>
            <a:r>
              <a:rPr lang="en-US" sz="2800" dirty="0" err="1" smtClean="0"/>
              <a:t>dạy</a:t>
            </a:r>
            <a:r>
              <a:rPr lang="en-US" sz="2800" dirty="0" smtClean="0"/>
              <a:t> </a:t>
            </a:r>
            <a:r>
              <a:rPr lang="en-US" sz="2800" dirty="0" err="1" smtClean="0"/>
              <a:t>học</a:t>
            </a:r>
            <a:endParaRPr lang="en-US" sz="2800" dirty="0" smtClean="0"/>
          </a:p>
          <a:p>
            <a:endParaRPr lang="en-US" sz="2800" dirty="0" smtClean="0"/>
          </a:p>
          <a:p>
            <a:r>
              <a:rPr lang="en-US" sz="1600" dirty="0"/>
              <a:t>+ </a:t>
            </a:r>
            <a:r>
              <a:rPr lang="en-US" sz="1600" dirty="0" err="1"/>
              <a:t>Giáo</a:t>
            </a:r>
            <a:r>
              <a:rPr lang="en-US" sz="1600" dirty="0"/>
              <a:t> </a:t>
            </a:r>
            <a:r>
              <a:rPr lang="en-US" sz="1600" dirty="0" err="1"/>
              <a:t>viên</a:t>
            </a:r>
            <a:r>
              <a:rPr lang="en-US" sz="1600" dirty="0"/>
              <a:t> </a:t>
            </a:r>
            <a:r>
              <a:rPr lang="en-US" sz="1600" dirty="0" err="1"/>
              <a:t>chuẩn</a:t>
            </a:r>
            <a:r>
              <a:rPr lang="en-US" sz="1600" dirty="0"/>
              <a:t> </a:t>
            </a:r>
            <a:r>
              <a:rPr lang="en-US" sz="1600" dirty="0" err="1"/>
              <a:t>bị</a:t>
            </a:r>
            <a:r>
              <a:rPr lang="en-US" sz="1600" dirty="0"/>
              <a:t>: </a:t>
            </a:r>
            <a:r>
              <a:rPr lang="en-US" sz="1600" dirty="0" err="1"/>
              <a:t>Tranh</a:t>
            </a:r>
            <a:r>
              <a:rPr lang="en-US" sz="1600" dirty="0"/>
              <a:t> </a:t>
            </a:r>
            <a:r>
              <a:rPr lang="en-US" sz="1600" dirty="0" err="1"/>
              <a:t>ảnh</a:t>
            </a:r>
            <a:r>
              <a:rPr lang="en-US" sz="1600" dirty="0"/>
              <a:t>, </a:t>
            </a:r>
            <a:r>
              <a:rPr lang="en-US" sz="1600" dirty="0" err="1"/>
              <a:t>trang</a:t>
            </a:r>
            <a:r>
              <a:rPr lang="en-US" sz="1600" dirty="0"/>
              <a:t> </a:t>
            </a:r>
            <a:r>
              <a:rPr lang="en-US" sz="1600" dirty="0" err="1"/>
              <a:t>phụ</a:t>
            </a:r>
            <a:r>
              <a:rPr lang="en-US" sz="1600" dirty="0"/>
              <a:t> </a:t>
            </a:r>
            <a:r>
              <a:rPr lang="en-US" sz="1600" dirty="0" err="1"/>
              <a:t>thể</a:t>
            </a:r>
            <a:r>
              <a:rPr lang="en-US" sz="1600" dirty="0"/>
              <a:t> </a:t>
            </a:r>
            <a:r>
              <a:rPr lang="en-US" sz="1600" dirty="0" err="1"/>
              <a:t>thao</a:t>
            </a:r>
            <a:r>
              <a:rPr lang="en-US" sz="1600" dirty="0"/>
              <a:t>, </a:t>
            </a:r>
            <a:r>
              <a:rPr lang="en-US" sz="1600" dirty="0" err="1"/>
              <a:t>còi</a:t>
            </a:r>
            <a:r>
              <a:rPr lang="en-US" sz="1600" dirty="0"/>
              <a:t> </a:t>
            </a:r>
            <a:r>
              <a:rPr lang="en-US" sz="1600" dirty="0" err="1"/>
              <a:t>phục</a:t>
            </a:r>
            <a:r>
              <a:rPr lang="en-US" sz="1600" dirty="0"/>
              <a:t> </a:t>
            </a:r>
            <a:r>
              <a:rPr lang="en-US" sz="1600" dirty="0" err="1"/>
              <a:t>vụ</a:t>
            </a:r>
            <a:r>
              <a:rPr lang="en-US" sz="1600" dirty="0"/>
              <a:t> </a:t>
            </a:r>
            <a:r>
              <a:rPr lang="en-US" sz="1600" dirty="0" err="1"/>
              <a:t>trò</a:t>
            </a:r>
            <a:r>
              <a:rPr lang="en-US" sz="1600" dirty="0"/>
              <a:t> </a:t>
            </a:r>
            <a:r>
              <a:rPr lang="en-US" sz="1600" dirty="0" err="1"/>
              <a:t>chơi</a:t>
            </a:r>
            <a:r>
              <a:rPr lang="en-US" sz="1600" dirty="0"/>
              <a:t>, </a:t>
            </a:r>
          </a:p>
          <a:p>
            <a:r>
              <a:rPr lang="en-US" sz="1600" dirty="0"/>
              <a:t>+ </a:t>
            </a:r>
            <a:r>
              <a:rPr lang="en-US" sz="1600" dirty="0" err="1"/>
              <a:t>Học</a:t>
            </a:r>
            <a:r>
              <a:rPr lang="en-US" sz="1600" dirty="0"/>
              <a:t> </a:t>
            </a:r>
            <a:r>
              <a:rPr lang="en-US" sz="1600" dirty="0" err="1"/>
              <a:t>sinh</a:t>
            </a:r>
            <a:r>
              <a:rPr lang="en-US" sz="1600" dirty="0"/>
              <a:t> </a:t>
            </a:r>
            <a:r>
              <a:rPr lang="en-US" sz="1600" dirty="0" err="1"/>
              <a:t>chuẩn</a:t>
            </a:r>
            <a:r>
              <a:rPr lang="en-US" sz="1600" dirty="0"/>
              <a:t> </a:t>
            </a:r>
            <a:r>
              <a:rPr lang="en-US" sz="1600" dirty="0" err="1"/>
              <a:t>bị</a:t>
            </a:r>
            <a:r>
              <a:rPr lang="en-US" sz="1600" dirty="0"/>
              <a:t>: </a:t>
            </a:r>
            <a:r>
              <a:rPr lang="en-US" sz="1600" dirty="0" err="1"/>
              <a:t>Giày</a:t>
            </a:r>
            <a:r>
              <a:rPr lang="en-US" sz="1600" dirty="0"/>
              <a:t> </a:t>
            </a:r>
            <a:r>
              <a:rPr lang="en-US" sz="1600" dirty="0" err="1"/>
              <a:t>thể</a:t>
            </a:r>
            <a:r>
              <a:rPr lang="en-US" sz="1600" dirty="0"/>
              <a:t> </a:t>
            </a:r>
            <a:r>
              <a:rPr lang="en-US" sz="1600" dirty="0" err="1"/>
              <a:t>thao</a:t>
            </a:r>
            <a:endParaRPr lang="en-US" sz="1600" dirty="0"/>
          </a:p>
          <a:p>
            <a:endParaRPr lang="en-US" sz="2800" dirty="0"/>
          </a:p>
        </p:txBody>
      </p:sp>
    </p:spTree>
    <p:extLst>
      <p:ext uri="{BB962C8B-B14F-4D97-AF65-F5344CB8AC3E}">
        <p14:creationId xmlns:p14="http://schemas.microsoft.com/office/powerpoint/2010/main" val="1615430569"/>
      </p:ext>
    </p:extLst>
  </p:cSld>
  <p:clrMapOvr>
    <a:masterClrMapping/>
  </p:clrMapOvr>
  <p:transition spd="slow">
    <p:randomBar dir="ver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2" name="TextBox 1"/>
          <p:cNvSpPr txBox="1"/>
          <p:nvPr/>
        </p:nvSpPr>
        <p:spPr>
          <a:xfrm>
            <a:off x="642730" y="361950"/>
            <a:ext cx="4953000" cy="3539430"/>
          </a:xfrm>
          <a:prstGeom prst="rect">
            <a:avLst/>
          </a:prstGeom>
          <a:noFill/>
        </p:spPr>
        <p:txBody>
          <a:bodyPr wrap="square" rtlCol="0">
            <a:spAutoFit/>
          </a:bodyPr>
          <a:lstStyle/>
          <a:p>
            <a:r>
              <a:rPr lang="en-US" sz="2400" dirty="0" smtClean="0"/>
              <a:t>3. </a:t>
            </a:r>
            <a:r>
              <a:rPr lang="en-US" sz="2400" dirty="0" err="1" smtClean="0"/>
              <a:t>Các</a:t>
            </a:r>
            <a:r>
              <a:rPr lang="en-US" sz="2400" dirty="0" smtClean="0"/>
              <a:t> </a:t>
            </a:r>
            <a:r>
              <a:rPr lang="en-US" sz="2400" dirty="0" err="1" smtClean="0"/>
              <a:t>hoạt</a:t>
            </a:r>
            <a:r>
              <a:rPr lang="en-US" sz="2400" dirty="0" smtClean="0"/>
              <a:t> </a:t>
            </a:r>
            <a:r>
              <a:rPr lang="en-US" sz="2400" dirty="0" err="1" smtClean="0"/>
              <a:t>động</a:t>
            </a:r>
            <a:r>
              <a:rPr lang="en-US" sz="2400" dirty="0" smtClean="0"/>
              <a:t> </a:t>
            </a:r>
            <a:r>
              <a:rPr lang="en-US" sz="2400" dirty="0" err="1" smtClean="0"/>
              <a:t>chủ</a:t>
            </a:r>
            <a:r>
              <a:rPr lang="en-US" sz="2400" dirty="0" smtClean="0"/>
              <a:t> </a:t>
            </a:r>
            <a:r>
              <a:rPr lang="en-US" sz="2400" dirty="0" err="1" smtClean="0"/>
              <a:t>yếu</a:t>
            </a:r>
            <a:endParaRPr lang="en-US" sz="2400" dirty="0" smtClean="0"/>
          </a:p>
          <a:p>
            <a:r>
              <a:rPr lang="vi-VN" sz="2000" dirty="0"/>
              <a:t>a. Nhận </a:t>
            </a:r>
            <a:r>
              <a:rPr lang="vi-VN" sz="2000" dirty="0" smtClean="0"/>
              <a:t>lớp</a:t>
            </a:r>
            <a:endParaRPr lang="en-US" sz="2000" dirty="0"/>
          </a:p>
          <a:p>
            <a:r>
              <a:rPr lang="vi-VN" sz="2000" dirty="0"/>
              <a:t> </a:t>
            </a:r>
            <a:endParaRPr lang="en-US" sz="2000" dirty="0"/>
          </a:p>
          <a:p>
            <a:r>
              <a:rPr lang="vi-VN" sz="2000" dirty="0"/>
              <a:t>b. Khởi động</a:t>
            </a:r>
            <a:endParaRPr lang="en-US" sz="2000" dirty="0"/>
          </a:p>
          <a:p>
            <a:r>
              <a:rPr lang="vi-VN" sz="2000" dirty="0"/>
              <a:t> </a:t>
            </a:r>
            <a:endParaRPr lang="en-US" sz="2000" dirty="0"/>
          </a:p>
          <a:p>
            <a:r>
              <a:rPr lang="vi-VN" sz="2000" dirty="0"/>
              <a:t>- Xoay các khớp cổ tay, cổ chân, vai, hông, gối,…</a:t>
            </a:r>
            <a:endParaRPr lang="en-US" sz="2000" dirty="0"/>
          </a:p>
          <a:p>
            <a:r>
              <a:rPr lang="vi-VN" sz="2000" dirty="0"/>
              <a:t> </a:t>
            </a:r>
            <a:endParaRPr lang="en-US" sz="2000" dirty="0"/>
          </a:p>
          <a:p>
            <a:r>
              <a:rPr lang="vi-VN" sz="2000" dirty="0"/>
              <a:t>c. Chơi </a:t>
            </a:r>
            <a:r>
              <a:rPr lang="en-US" sz="2000" dirty="0" err="1" smtClean="0"/>
              <a:t>trò</a:t>
            </a:r>
            <a:r>
              <a:rPr lang="en-US" sz="2000" dirty="0" smtClean="0"/>
              <a:t> </a:t>
            </a:r>
            <a:r>
              <a:rPr lang="en-US" sz="2000" dirty="0" err="1" smtClean="0"/>
              <a:t>chơi</a:t>
            </a:r>
            <a:r>
              <a:rPr lang="en-US" sz="2000" dirty="0" smtClean="0"/>
              <a:t> </a:t>
            </a:r>
            <a:r>
              <a:rPr lang="en-US" sz="2000" dirty="0" err="1" smtClean="0"/>
              <a:t>mà</a:t>
            </a:r>
            <a:r>
              <a:rPr lang="en-US" sz="2000" dirty="0" smtClean="0"/>
              <a:t> h/s </a:t>
            </a:r>
            <a:r>
              <a:rPr lang="en-US" sz="2000" dirty="0" err="1" smtClean="0"/>
              <a:t>yêu</a:t>
            </a:r>
            <a:r>
              <a:rPr lang="en-US" sz="2000" dirty="0" smtClean="0"/>
              <a:t> </a:t>
            </a:r>
            <a:r>
              <a:rPr lang="en-US" sz="2000" dirty="0" err="1" smtClean="0"/>
              <a:t>thích</a:t>
            </a:r>
            <a:r>
              <a:rPr lang="vi-VN" sz="2000" dirty="0" smtClean="0"/>
              <a:t>”</a:t>
            </a:r>
            <a:endParaRPr lang="en-US" sz="2000" dirty="0"/>
          </a:p>
          <a:p>
            <a:r>
              <a:rPr lang="en-US" sz="2000" dirty="0"/>
              <a:t> </a:t>
            </a:r>
          </a:p>
          <a:p>
            <a:endParaRPr lang="en-US" sz="2000" dirty="0"/>
          </a:p>
        </p:txBody>
      </p:sp>
    </p:spTree>
    <p:extLst>
      <p:ext uri="{BB962C8B-B14F-4D97-AF65-F5344CB8AC3E}">
        <p14:creationId xmlns:p14="http://schemas.microsoft.com/office/powerpoint/2010/main" val="380226173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3" name="TextBox 2"/>
          <p:cNvSpPr txBox="1"/>
          <p:nvPr/>
        </p:nvSpPr>
        <p:spPr>
          <a:xfrm>
            <a:off x="457200" y="253447"/>
            <a:ext cx="4191000" cy="1138773"/>
          </a:xfrm>
          <a:prstGeom prst="rect">
            <a:avLst/>
          </a:prstGeom>
          <a:noFill/>
        </p:spPr>
        <p:txBody>
          <a:bodyPr wrap="square" rtlCol="0">
            <a:spAutoFit/>
          </a:bodyPr>
          <a:lstStyle/>
          <a:p>
            <a:pPr algn="ctr"/>
            <a:r>
              <a:rPr lang="en-US" sz="2800" dirty="0" smtClean="0"/>
              <a:t>2. </a:t>
            </a:r>
            <a:r>
              <a:rPr lang="en-US" sz="2800" dirty="0" err="1" smtClean="0"/>
              <a:t>Hoạt</a:t>
            </a:r>
            <a:r>
              <a:rPr lang="en-US" sz="2800" dirty="0" smtClean="0"/>
              <a:t> </a:t>
            </a:r>
            <a:r>
              <a:rPr lang="en-US" sz="2800" dirty="0" err="1" smtClean="0"/>
              <a:t>động</a:t>
            </a:r>
            <a:r>
              <a:rPr lang="en-US" sz="2800" dirty="0" smtClean="0"/>
              <a:t> </a:t>
            </a:r>
            <a:r>
              <a:rPr lang="en-US" sz="2800" dirty="0" err="1" smtClean="0"/>
              <a:t>kiến</a:t>
            </a:r>
            <a:r>
              <a:rPr lang="en-US" sz="2800" dirty="0" smtClean="0"/>
              <a:t> </a:t>
            </a:r>
            <a:r>
              <a:rPr lang="en-US" sz="2800" dirty="0" err="1" smtClean="0"/>
              <a:t>thức</a:t>
            </a:r>
            <a:r>
              <a:rPr lang="en-US" sz="2800" dirty="0" smtClean="0"/>
              <a:t> </a:t>
            </a:r>
            <a:r>
              <a:rPr lang="en-US" sz="2800" dirty="0" err="1" smtClean="0"/>
              <a:t>mới</a:t>
            </a:r>
            <a:endParaRPr lang="en-US" sz="2800" dirty="0" smtClean="0"/>
          </a:p>
          <a:p>
            <a:pPr marL="342900" indent="-342900">
              <a:buFontTx/>
              <a:buChar char="-"/>
            </a:pPr>
            <a:r>
              <a:rPr lang="en-US" sz="2000" dirty="0" err="1" smtClean="0"/>
              <a:t>Đứng</a:t>
            </a:r>
            <a:r>
              <a:rPr lang="en-US" sz="2000" dirty="0" smtClean="0"/>
              <a:t> </a:t>
            </a:r>
            <a:r>
              <a:rPr lang="en-US" sz="2000" dirty="0" err="1" smtClean="0"/>
              <a:t>nghiêm</a:t>
            </a:r>
            <a:r>
              <a:rPr lang="en-US" sz="2000" dirty="0" smtClean="0"/>
              <a:t>, </a:t>
            </a:r>
            <a:r>
              <a:rPr lang="en-US" sz="2000" dirty="0" err="1" smtClean="0"/>
              <a:t>đứng</a:t>
            </a:r>
            <a:r>
              <a:rPr lang="en-US" sz="2000" dirty="0" smtClean="0"/>
              <a:t> </a:t>
            </a:r>
            <a:r>
              <a:rPr lang="en-US" sz="2000" dirty="0" err="1" smtClean="0"/>
              <a:t>nghỉ</a:t>
            </a:r>
            <a:endParaRPr lang="en-US" sz="2000" dirty="0" smtClean="0"/>
          </a:p>
          <a:p>
            <a:pPr marL="342900" indent="-342900">
              <a:buFontTx/>
              <a:buChar char="-"/>
            </a:pPr>
            <a:r>
              <a:rPr lang="en-US" sz="2000" dirty="0" err="1" smtClean="0"/>
              <a:t>Động</a:t>
            </a:r>
            <a:r>
              <a:rPr lang="en-US" sz="2000" dirty="0" smtClean="0"/>
              <a:t> </a:t>
            </a:r>
            <a:r>
              <a:rPr lang="en-US" sz="2000" dirty="0" err="1" smtClean="0"/>
              <a:t>tác</a:t>
            </a:r>
            <a:r>
              <a:rPr lang="en-US" sz="2000" dirty="0" smtClean="0"/>
              <a:t>:</a:t>
            </a:r>
            <a:endParaRPr lang="en-US" sz="2000" dirty="0"/>
          </a:p>
        </p:txBody>
      </p:sp>
      <p:pic>
        <p:nvPicPr>
          <p:cNvPr id="6" name="Picture 5" descr="nghỉ nghiêm"/>
          <p:cNvPicPr/>
          <p:nvPr/>
        </p:nvPicPr>
        <p:blipFill>
          <a:blip r:embed="rId3">
            <a:extLst>
              <a:ext uri="{28A0092B-C50C-407E-A947-70E740481C1C}">
                <a14:useLocalDpi xmlns:a14="http://schemas.microsoft.com/office/drawing/2010/main" val="0"/>
              </a:ext>
            </a:extLst>
          </a:blip>
          <a:srcRect/>
          <a:stretch>
            <a:fillRect/>
          </a:stretch>
        </p:blipFill>
        <p:spPr bwMode="auto">
          <a:xfrm>
            <a:off x="5867400" y="1363231"/>
            <a:ext cx="2667000" cy="1565871"/>
          </a:xfrm>
          <a:prstGeom prst="rect">
            <a:avLst/>
          </a:prstGeom>
          <a:noFill/>
          <a:ln>
            <a:noFill/>
          </a:ln>
        </p:spPr>
      </p:pic>
    </p:spTree>
    <p:extLst>
      <p:ext uri="{BB962C8B-B14F-4D97-AF65-F5344CB8AC3E}">
        <p14:creationId xmlns:p14="http://schemas.microsoft.com/office/powerpoint/2010/main" val="163380745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6" name="TextBox 5"/>
          <p:cNvSpPr txBox="1"/>
          <p:nvPr/>
        </p:nvSpPr>
        <p:spPr>
          <a:xfrm flipH="1" flipV="1">
            <a:off x="2165931" y="1036082"/>
            <a:ext cx="1366978" cy="86136"/>
          </a:xfrm>
          <a:prstGeom prst="rect">
            <a:avLst/>
          </a:prstGeom>
          <a:noFill/>
        </p:spPr>
        <p:txBody>
          <a:bodyPr wrap="square" rtlCol="0">
            <a:spAutoFit/>
          </a:bodyPr>
          <a:lstStyle/>
          <a:p>
            <a:endParaRPr lang="en-US" dirty="0"/>
          </a:p>
        </p:txBody>
      </p:sp>
      <p:sp>
        <p:nvSpPr>
          <p:cNvPr id="7" name="TextBox 6"/>
          <p:cNvSpPr txBox="1"/>
          <p:nvPr/>
        </p:nvSpPr>
        <p:spPr>
          <a:xfrm>
            <a:off x="2141686" y="361950"/>
            <a:ext cx="3810000" cy="2123658"/>
          </a:xfrm>
          <a:prstGeom prst="rect">
            <a:avLst/>
          </a:prstGeom>
          <a:noFill/>
        </p:spPr>
        <p:txBody>
          <a:bodyPr wrap="square" rtlCol="0">
            <a:spAutoFit/>
          </a:bodyPr>
          <a:lstStyle/>
          <a:p>
            <a:pPr fontAlgn="base"/>
            <a:r>
              <a:rPr lang="en-US" sz="2400" b="1" dirty="0" smtClean="0"/>
              <a:t>3 </a:t>
            </a:r>
            <a:r>
              <a:rPr lang="en-US" sz="2400" b="1" dirty="0" err="1"/>
              <a:t>Luyện</a:t>
            </a:r>
            <a:r>
              <a:rPr lang="en-US" sz="2400" b="1" dirty="0"/>
              <a:t> </a:t>
            </a:r>
            <a:r>
              <a:rPr lang="en-US" sz="2400" b="1" dirty="0" err="1"/>
              <a:t>tập</a:t>
            </a:r>
            <a:r>
              <a:rPr lang="en-US" sz="2400" b="1" dirty="0"/>
              <a:t> </a:t>
            </a:r>
            <a:r>
              <a:rPr lang="en-US" sz="2400" b="1" dirty="0" err="1"/>
              <a:t>thực</a:t>
            </a:r>
            <a:r>
              <a:rPr lang="en-US" sz="2400" b="1" dirty="0"/>
              <a:t> </a:t>
            </a:r>
            <a:r>
              <a:rPr lang="en-US" sz="2400" b="1" dirty="0" err="1" smtClean="0"/>
              <a:t>hành</a:t>
            </a:r>
            <a:endParaRPr lang="en-US" sz="2400" b="1" dirty="0" smtClean="0"/>
          </a:p>
          <a:p>
            <a:endParaRPr lang="en-US" dirty="0" smtClean="0"/>
          </a:p>
          <a:p>
            <a:r>
              <a:rPr lang="vi-VN" dirty="0" smtClean="0"/>
              <a:t>- </a:t>
            </a:r>
            <a:r>
              <a:rPr lang="vi-VN" dirty="0"/>
              <a:t>Tập đồng loạt</a:t>
            </a:r>
            <a:endParaRPr lang="en-US" dirty="0"/>
          </a:p>
          <a:p>
            <a:r>
              <a:rPr lang="vi-VN" dirty="0"/>
              <a:t>- Tập theo tổ nhóm</a:t>
            </a:r>
            <a:endParaRPr lang="en-US" dirty="0"/>
          </a:p>
          <a:p>
            <a:r>
              <a:rPr lang="vi-VN" dirty="0"/>
              <a:t>- Tập theo cặp đôi</a:t>
            </a:r>
            <a:endParaRPr lang="en-US" dirty="0"/>
          </a:p>
          <a:p>
            <a:r>
              <a:rPr lang="vi-VN" dirty="0"/>
              <a:t>Thi đua giữa các tổ</a:t>
            </a:r>
            <a:endParaRPr lang="en-US" dirty="0"/>
          </a:p>
          <a:p>
            <a:pPr fontAlgn="base"/>
            <a:endParaRPr lang="en-US" dirty="0"/>
          </a:p>
        </p:txBody>
      </p:sp>
    </p:spTree>
    <p:extLst>
      <p:ext uri="{BB962C8B-B14F-4D97-AF65-F5344CB8AC3E}">
        <p14:creationId xmlns:p14="http://schemas.microsoft.com/office/powerpoint/2010/main" val="1171374511"/>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6" name="TextBox 5"/>
          <p:cNvSpPr txBox="1"/>
          <p:nvPr/>
        </p:nvSpPr>
        <p:spPr>
          <a:xfrm flipH="1" flipV="1">
            <a:off x="2165931" y="1036082"/>
            <a:ext cx="1366978" cy="86136"/>
          </a:xfrm>
          <a:prstGeom prst="rect">
            <a:avLst/>
          </a:prstGeom>
          <a:noFill/>
        </p:spPr>
        <p:txBody>
          <a:bodyPr wrap="square" rtlCol="0">
            <a:spAutoFit/>
          </a:bodyPr>
          <a:lstStyle/>
          <a:p>
            <a:endParaRPr lang="en-US" dirty="0"/>
          </a:p>
        </p:txBody>
      </p:sp>
      <p:sp>
        <p:nvSpPr>
          <p:cNvPr id="2" name="TextBox 1"/>
          <p:cNvSpPr txBox="1"/>
          <p:nvPr/>
        </p:nvSpPr>
        <p:spPr>
          <a:xfrm>
            <a:off x="155575" y="1122218"/>
            <a:ext cx="4191000" cy="1938992"/>
          </a:xfrm>
          <a:prstGeom prst="rect">
            <a:avLst/>
          </a:prstGeom>
          <a:noFill/>
        </p:spPr>
        <p:txBody>
          <a:bodyPr wrap="square" rtlCol="0">
            <a:spAutoFit/>
          </a:bodyPr>
          <a:lstStyle/>
          <a:p>
            <a:r>
              <a:rPr lang="en-US" sz="2400" dirty="0" smtClean="0"/>
              <a:t>4.Chơi </a:t>
            </a:r>
            <a:r>
              <a:rPr lang="en-US" sz="2400" dirty="0" err="1" smtClean="0"/>
              <a:t>trò</a:t>
            </a:r>
            <a:r>
              <a:rPr lang="en-US" sz="2400" dirty="0" smtClean="0"/>
              <a:t> </a:t>
            </a:r>
            <a:r>
              <a:rPr lang="en-US" sz="2400" dirty="0" err="1" smtClean="0"/>
              <a:t>chơi</a:t>
            </a:r>
            <a:r>
              <a:rPr lang="en-US" sz="2400" dirty="0" smtClean="0"/>
              <a:t>:</a:t>
            </a:r>
          </a:p>
          <a:p>
            <a:r>
              <a:rPr lang="en-US" sz="2400" dirty="0" smtClean="0"/>
              <a:t> </a:t>
            </a:r>
            <a:r>
              <a:rPr lang="vi-VN" dirty="0"/>
              <a:t>c. </a:t>
            </a:r>
            <a:r>
              <a:rPr lang="vi-VN" dirty="0" smtClean="0"/>
              <a:t>“</a:t>
            </a:r>
            <a:r>
              <a:rPr lang="en-US" dirty="0" smtClean="0"/>
              <a:t> </a:t>
            </a:r>
            <a:r>
              <a:rPr lang="en-US" dirty="0" err="1" smtClean="0"/>
              <a:t>Đứng</a:t>
            </a:r>
            <a:r>
              <a:rPr lang="en-US" dirty="0" smtClean="0"/>
              <a:t> </a:t>
            </a:r>
            <a:r>
              <a:rPr lang="en-US" dirty="0" err="1" smtClean="0"/>
              <a:t>ngồi</a:t>
            </a:r>
            <a:r>
              <a:rPr lang="en-US" dirty="0" smtClean="0"/>
              <a:t>  </a:t>
            </a:r>
            <a:r>
              <a:rPr lang="en-US" dirty="0" err="1" smtClean="0"/>
              <a:t>theo</a:t>
            </a:r>
            <a:r>
              <a:rPr lang="en-US" dirty="0" smtClean="0"/>
              <a:t> </a:t>
            </a:r>
            <a:r>
              <a:rPr lang="en-US" dirty="0" err="1" smtClean="0"/>
              <a:t>hiệu</a:t>
            </a:r>
            <a:r>
              <a:rPr lang="en-US" dirty="0" smtClean="0"/>
              <a:t> </a:t>
            </a:r>
            <a:r>
              <a:rPr lang="en-US" dirty="0" err="1" smtClean="0"/>
              <a:t>lệnh</a:t>
            </a:r>
            <a:r>
              <a:rPr lang="en-US" dirty="0" smtClean="0"/>
              <a:t> </a:t>
            </a:r>
            <a:r>
              <a:rPr lang="vi-VN" dirty="0" smtClean="0"/>
              <a:t>”</a:t>
            </a:r>
            <a:endParaRPr lang="en-US" dirty="0"/>
          </a:p>
          <a:p>
            <a:endParaRPr lang="en-US" dirty="0"/>
          </a:p>
          <a:p>
            <a:r>
              <a:rPr lang="vi-VN" b="1" dirty="0"/>
              <a:t> </a:t>
            </a:r>
            <a:endParaRPr lang="en-US" dirty="0"/>
          </a:p>
          <a:p>
            <a:r>
              <a:rPr lang="vi-VN" b="1" dirty="0"/>
              <a:t> </a:t>
            </a:r>
            <a:endParaRPr lang="en-US" dirty="0"/>
          </a:p>
          <a:p>
            <a:endParaRPr lang="en-US" dirty="0" smtClean="0"/>
          </a:p>
        </p:txBody>
      </p:sp>
      <p:sp>
        <p:nvSpPr>
          <p:cNvPr id="3" name="AutoShape 2" descr="Trò chơi dân gian: Mèo bắt chuột | Special Kid – Special Kid Việt Nam"/>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 name="AutoShape 4" descr="Trò chơi dân gian: Mèo bắt chuột | Special Kid – Special Kid Việt Nam"/>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7" name="Picture 6" descr="đứng ngồi theo lệnh"/>
          <p:cNvPicPr/>
          <p:nvPr/>
        </p:nvPicPr>
        <p:blipFill>
          <a:blip r:embed="rId3">
            <a:extLst>
              <a:ext uri="{28A0092B-C50C-407E-A947-70E740481C1C}">
                <a14:useLocalDpi xmlns:a14="http://schemas.microsoft.com/office/drawing/2010/main" val="0"/>
              </a:ext>
            </a:extLst>
          </a:blip>
          <a:srcRect/>
          <a:stretch>
            <a:fillRect/>
          </a:stretch>
        </p:blipFill>
        <p:spPr bwMode="auto">
          <a:xfrm>
            <a:off x="5638800" y="894876"/>
            <a:ext cx="2667000" cy="1981673"/>
          </a:xfrm>
          <a:prstGeom prst="rect">
            <a:avLst/>
          </a:prstGeom>
          <a:noFill/>
          <a:ln>
            <a:noFill/>
          </a:ln>
        </p:spPr>
      </p:pic>
    </p:spTree>
    <p:extLst>
      <p:ext uri="{BB962C8B-B14F-4D97-AF65-F5344CB8AC3E}">
        <p14:creationId xmlns:p14="http://schemas.microsoft.com/office/powerpoint/2010/main" val="78272962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6" name="TextBox 5"/>
          <p:cNvSpPr txBox="1"/>
          <p:nvPr/>
        </p:nvSpPr>
        <p:spPr>
          <a:xfrm flipH="1" flipV="1">
            <a:off x="2165931" y="1036082"/>
            <a:ext cx="1366978" cy="86136"/>
          </a:xfrm>
          <a:prstGeom prst="rect">
            <a:avLst/>
          </a:prstGeom>
          <a:noFill/>
        </p:spPr>
        <p:txBody>
          <a:bodyPr wrap="square" rtlCol="0">
            <a:spAutoFit/>
          </a:bodyPr>
          <a:lstStyle/>
          <a:p>
            <a:endParaRPr lang="en-US" dirty="0"/>
          </a:p>
        </p:txBody>
      </p:sp>
      <p:sp>
        <p:nvSpPr>
          <p:cNvPr id="3" name="AutoShape 2" descr="Trò chơi dân gian: Mèo bắt chuột | Special Kid – Special Kid Việt Nam"/>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 name="AutoShape 4" descr="Trò chơi dân gian: Mèo bắt chuột | Special Kid – Special Kid Việt Nam"/>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 name="TextBox 7"/>
          <p:cNvSpPr txBox="1"/>
          <p:nvPr/>
        </p:nvSpPr>
        <p:spPr>
          <a:xfrm>
            <a:off x="304800" y="895350"/>
            <a:ext cx="4191000" cy="1754326"/>
          </a:xfrm>
          <a:prstGeom prst="rect">
            <a:avLst/>
          </a:prstGeom>
          <a:noFill/>
        </p:spPr>
        <p:txBody>
          <a:bodyPr wrap="square" rtlCol="0">
            <a:spAutoFit/>
          </a:bodyPr>
          <a:lstStyle/>
          <a:p>
            <a:pPr fontAlgn="base"/>
            <a:r>
              <a:rPr lang="en-US" b="1" dirty="0"/>
              <a:t>5. </a:t>
            </a:r>
            <a:r>
              <a:rPr lang="en-US" b="1" dirty="0" err="1"/>
              <a:t>Hoạt</a:t>
            </a:r>
            <a:r>
              <a:rPr lang="en-US" b="1" dirty="0"/>
              <a:t> </a:t>
            </a:r>
            <a:r>
              <a:rPr lang="en-US" b="1" dirty="0" err="1"/>
              <a:t>động</a:t>
            </a:r>
            <a:r>
              <a:rPr lang="en-US" b="1" dirty="0"/>
              <a:t> </a:t>
            </a:r>
            <a:r>
              <a:rPr lang="en-US" b="1" dirty="0" err="1"/>
              <a:t>tiếp</a:t>
            </a:r>
            <a:r>
              <a:rPr lang="en-US" b="1" dirty="0"/>
              <a:t> </a:t>
            </a:r>
            <a:r>
              <a:rPr lang="en-US" b="1" dirty="0" err="1"/>
              <a:t>nối</a:t>
            </a:r>
            <a:r>
              <a:rPr lang="en-US" b="1" dirty="0"/>
              <a:t>.</a:t>
            </a:r>
            <a:endParaRPr lang="en-US" dirty="0"/>
          </a:p>
          <a:p>
            <a:r>
              <a:rPr lang="vi-VN" dirty="0"/>
              <a:t>*  Thả lỏng cơ toàn thân. </a:t>
            </a:r>
            <a:endParaRPr lang="en-US" dirty="0"/>
          </a:p>
          <a:p>
            <a:r>
              <a:rPr lang="vi-VN" dirty="0"/>
              <a:t>* Nhận xét, đánh giá chung của buổi học. </a:t>
            </a:r>
            <a:endParaRPr lang="en-US" dirty="0"/>
          </a:p>
          <a:p>
            <a:r>
              <a:rPr lang="vi-VN" dirty="0"/>
              <a:t> Hướng dẫn HS Tự ôn ở nhà</a:t>
            </a:r>
            <a:endParaRPr lang="en-US" dirty="0"/>
          </a:p>
          <a:p>
            <a:r>
              <a:rPr lang="vi-VN" dirty="0"/>
              <a:t>* Xuống lớp</a:t>
            </a:r>
            <a:endParaRPr lang="en-US" dirty="0"/>
          </a:p>
        </p:txBody>
      </p:sp>
    </p:spTree>
    <p:extLst>
      <p:ext uri="{BB962C8B-B14F-4D97-AF65-F5344CB8AC3E}">
        <p14:creationId xmlns:p14="http://schemas.microsoft.com/office/powerpoint/2010/main" val="111187031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136</TotalTime>
  <Words>335</Words>
  <Application>Microsoft Office PowerPoint</Application>
  <PresentationFormat>On-screen Show (16:9)</PresentationFormat>
  <Paragraphs>46</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sony</dc:creator>
  <cp:lastModifiedBy>sony</cp:lastModifiedBy>
  <cp:revision>32</cp:revision>
  <dcterms:created xsi:type="dcterms:W3CDTF">2021-09-27T05:41:57Z</dcterms:created>
  <dcterms:modified xsi:type="dcterms:W3CDTF">2022-01-21T14:32:21Z</dcterms:modified>
</cp:coreProperties>
</file>