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22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11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5264" y="862974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khối5</a:t>
            </a:r>
            <a:endParaRPr lang="en-US" sz="2000" dirty="0" smtClean="0"/>
          </a:p>
          <a:p>
            <a:r>
              <a:rPr lang="en-US" sz="2000" dirty="0" smtClean="0"/>
              <a:t>Bài24:ĐHĐN_ TC</a:t>
            </a:r>
            <a:endParaRPr lang="en-US" sz="2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539" y="31474"/>
            <a:ext cx="50292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600" dirty="0"/>
              <a:t>-  Biết thực hiện vệ sinh sân tập, thực hiện vệ sinh cá nhân để đảm bảo an toàn trong tập luyện.</a:t>
            </a:r>
            <a:endParaRPr lang="en-US" sz="1600" dirty="0"/>
          </a:p>
          <a:p>
            <a:r>
              <a:rPr lang="vi-VN" sz="1600" dirty="0"/>
              <a:t>- Thực hiện được kĩ thuật động tác đội hình đội ngũ</a:t>
            </a:r>
            <a:r>
              <a:rPr lang="pt-BR" sz="1600" dirty="0"/>
              <a:t> Tập hợp hàng dọc, dóng hàng, điểm số, đứng nghiêm, đứng nghỉ, quay phải, quay trái, quay sau </a:t>
            </a:r>
            <a:endParaRPr lang="en-US" sz="1600" dirty="0"/>
          </a:p>
          <a:p>
            <a:r>
              <a:rPr lang="vi-VN" sz="1600" dirty="0"/>
              <a:t>- Tự chủ và tự học: Chủ động và khám phá , tích cực chủ động trong tập luyện</a:t>
            </a:r>
            <a:endParaRPr lang="en-US" sz="1600" dirty="0"/>
          </a:p>
          <a:p>
            <a:r>
              <a:rPr lang="vi-VN" sz="1600" dirty="0"/>
              <a:t>- Giao tiếp và hợp tác: Biết phân công, hợp tác trong nhóm để thực hiện các động tác và trò chơi.</a:t>
            </a:r>
            <a:endParaRPr lang="en-US" sz="1600" dirty="0"/>
          </a:p>
          <a:p>
            <a:r>
              <a:rPr lang="vi-VN" sz="1600" dirty="0"/>
              <a:t>Bài học góp phần bồi dưỡng cho học sinh các phẩm chất cụ thể:</a:t>
            </a:r>
            <a:endParaRPr lang="en-US" sz="1600" dirty="0"/>
          </a:p>
          <a:p>
            <a:r>
              <a:rPr lang="vi-VN" sz="1600" dirty="0"/>
              <a:t>- Biết giúp đỡ nhau trong tập luyện và hoạt động tập thể.</a:t>
            </a:r>
            <a:endParaRPr lang="en-US" sz="1600" dirty="0"/>
          </a:p>
          <a:p>
            <a:r>
              <a:rPr lang="vi-VN" sz="1600" dirty="0"/>
              <a:t>- Đoàn kết tham gia các trò chơi vận động, </a:t>
            </a:r>
            <a:r>
              <a:rPr lang="pt-BR" sz="1600" dirty="0"/>
              <a:t>có thái độ học tập đúng</a:t>
            </a:r>
            <a:r>
              <a:rPr lang="vi-VN" sz="1600" dirty="0"/>
              <a:t> đắn</a:t>
            </a:r>
            <a:r>
              <a:rPr lang="pt-BR" sz="1600" dirty="0"/>
              <a:t>.</a:t>
            </a:r>
            <a:endParaRPr lang="en-US" sz="1600" dirty="0"/>
          </a:p>
          <a:p>
            <a:r>
              <a:rPr lang="vi-VN" sz="1600" dirty="0" smtClean="0"/>
              <a:t>,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 smtClean="0"/>
              <a:t>Nhận </a:t>
            </a:r>
            <a:r>
              <a:rPr lang="vi-VN" sz="2400" dirty="0"/>
              <a:t>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vi-VN" sz="2400" dirty="0"/>
              <a:t>- Trò chơi </a:t>
            </a:r>
            <a:r>
              <a:rPr lang="vi-VN" sz="2400" dirty="0" smtClean="0"/>
              <a:t>“</a:t>
            </a:r>
            <a:r>
              <a:rPr lang="en-US" sz="2400" dirty="0"/>
              <a:t> </a:t>
            </a:r>
            <a:r>
              <a:rPr lang="en-US" sz="2400" dirty="0" err="1" smtClean="0"/>
              <a:t>Kéo</a:t>
            </a:r>
            <a:r>
              <a:rPr lang="en-US" sz="2400" dirty="0" smtClean="0"/>
              <a:t> </a:t>
            </a:r>
            <a:r>
              <a:rPr lang="en-US" sz="2400" dirty="0" err="1" smtClean="0"/>
              <a:t>cưa</a:t>
            </a:r>
            <a:r>
              <a:rPr lang="en-US" sz="2400" dirty="0" smtClean="0"/>
              <a:t>, </a:t>
            </a:r>
            <a:r>
              <a:rPr lang="en-US" sz="2400" dirty="0" err="1" smtClean="0"/>
              <a:t>lừa</a:t>
            </a:r>
            <a:r>
              <a:rPr lang="en-US" sz="2400" dirty="0" smtClean="0"/>
              <a:t> </a:t>
            </a:r>
            <a:r>
              <a:rPr lang="en-US" sz="2400" dirty="0" err="1" smtClean="0"/>
              <a:t>xẻ</a:t>
            </a:r>
            <a:r>
              <a:rPr lang="vi-VN" sz="2400" dirty="0" smtClean="0"/>
              <a:t>”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5" name="Picture 4" descr="TC kéo cưa lừa xẻ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097012"/>
            <a:ext cx="3048000" cy="20081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438149"/>
            <a:ext cx="7010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/>
              <a:t>thức</a:t>
            </a:r>
            <a:r>
              <a:rPr lang="en-US" sz="2800" dirty="0"/>
              <a:t> </a:t>
            </a:r>
            <a:r>
              <a:rPr lang="en-US" sz="2800" dirty="0" err="1"/>
              <a:t>mới</a:t>
            </a:r>
            <a:r>
              <a:rPr lang="en-US" sz="2800" dirty="0" smtClean="0"/>
              <a:t>:</a:t>
            </a:r>
          </a:p>
          <a:p>
            <a:r>
              <a:rPr lang="en-US" sz="2800" dirty="0"/>
              <a:t>* </a:t>
            </a:r>
            <a:r>
              <a:rPr lang="vi-VN" sz="2800" dirty="0"/>
              <a:t>-  Đội hình đội ngũ:</a:t>
            </a:r>
            <a:endParaRPr lang="en-US" sz="2800" dirty="0"/>
          </a:p>
          <a:p>
            <a:r>
              <a:rPr lang="vi-VN" sz="2800" dirty="0"/>
              <a:t>- Ôn cách chào, báo cáo khi bắt đầu và kết thúc giờ học, cách xin phép ra vào lớp , tập hợp hàng dọc, dóng hàng điểm số, đứng nghiêm, đứng nghỉ, quay phải, quay trái, quay sau.</a:t>
            </a:r>
            <a:endParaRPr lang="en-US" sz="2800" dirty="0"/>
          </a:p>
          <a:p>
            <a:endParaRPr lang="fr-FR" sz="2800" dirty="0" smtClean="0"/>
          </a:p>
          <a:p>
            <a:r>
              <a:rPr lang="fr-FR" sz="2800" dirty="0" smtClean="0"/>
              <a:t>- </a:t>
            </a:r>
            <a:r>
              <a:rPr lang="fr-FR" sz="2800" dirty="0" err="1"/>
              <a:t>Yêu</a:t>
            </a:r>
            <a:r>
              <a:rPr lang="fr-FR" sz="2800" dirty="0"/>
              <a:t> </a:t>
            </a:r>
            <a:r>
              <a:rPr lang="fr-FR" sz="2800" dirty="0" err="1"/>
              <a:t>cầu</a:t>
            </a:r>
            <a:r>
              <a:rPr lang="fr-FR" sz="2800" dirty="0"/>
              <a:t>: HS </a:t>
            </a:r>
            <a:r>
              <a:rPr lang="fr-FR" sz="2800" dirty="0" err="1"/>
              <a:t>tập</a:t>
            </a:r>
            <a:r>
              <a:rPr lang="fr-FR" sz="2800" dirty="0"/>
              <a:t> </a:t>
            </a:r>
            <a:r>
              <a:rPr lang="fr-FR" sz="2800" dirty="0" err="1"/>
              <a:t>hợp</a:t>
            </a:r>
            <a:r>
              <a:rPr lang="fr-FR" sz="2800" dirty="0"/>
              <a:t> </a:t>
            </a:r>
            <a:r>
              <a:rPr lang="fr-FR" sz="2800" dirty="0" err="1"/>
              <a:t>nhanh</a:t>
            </a:r>
            <a:r>
              <a:rPr lang="fr-FR" sz="2800" dirty="0"/>
              <a:t>, </a:t>
            </a:r>
            <a:r>
              <a:rPr lang="fr-FR" sz="2800" dirty="0" err="1"/>
              <a:t>quay</a:t>
            </a:r>
            <a:r>
              <a:rPr lang="fr-FR" sz="2800" dirty="0"/>
              <a:t> </a:t>
            </a:r>
            <a:r>
              <a:rPr lang="fr-FR" sz="2800" dirty="0" err="1"/>
              <a:t>đúng</a:t>
            </a:r>
            <a:r>
              <a:rPr lang="fr-FR" sz="2800" dirty="0"/>
              <a:t> </a:t>
            </a:r>
            <a:r>
              <a:rPr lang="fr-FR" sz="2800" dirty="0" err="1"/>
              <a:t>hướng</a:t>
            </a:r>
            <a:r>
              <a:rPr lang="fr-FR" sz="2800" dirty="0"/>
              <a:t>, </a:t>
            </a:r>
            <a:r>
              <a:rPr lang="fr-FR" sz="2800" dirty="0" err="1"/>
              <a:t>đều</a:t>
            </a:r>
            <a:r>
              <a:rPr lang="fr-FR" sz="2800" dirty="0"/>
              <a:t>, </a:t>
            </a:r>
            <a:r>
              <a:rPr lang="fr-FR" sz="2800" dirty="0" err="1"/>
              <a:t>đẹp</a:t>
            </a:r>
            <a:r>
              <a:rPr lang="fr-FR" sz="2800" dirty="0"/>
              <a:t>, </a:t>
            </a:r>
            <a:r>
              <a:rPr lang="fr-FR" sz="2800" dirty="0" err="1"/>
              <a:t>đúng</a:t>
            </a:r>
            <a:r>
              <a:rPr lang="fr-FR" sz="2800" dirty="0"/>
              <a:t> </a:t>
            </a:r>
            <a:r>
              <a:rPr lang="fr-FR" sz="2800" dirty="0" err="1"/>
              <a:t>với</a:t>
            </a:r>
            <a:r>
              <a:rPr lang="fr-FR" sz="2800" dirty="0"/>
              <a:t> </a:t>
            </a:r>
            <a:r>
              <a:rPr lang="fr-FR" sz="2800" dirty="0" err="1"/>
              <a:t>khẩu</a:t>
            </a:r>
            <a:r>
              <a:rPr lang="fr-FR" sz="2800" dirty="0"/>
              <a:t> </a:t>
            </a:r>
            <a:r>
              <a:rPr lang="fr-FR" sz="2800" dirty="0" err="1"/>
              <a:t>lệnh</a:t>
            </a:r>
            <a:endParaRPr lang="en-US" sz="2800" dirty="0"/>
          </a:p>
          <a:p>
            <a:pPr marL="457200" indent="-457200">
              <a:buFont typeface="Arial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0" y="311351"/>
            <a:ext cx="3810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/>
          </a:p>
          <a:p>
            <a:r>
              <a:rPr lang="vi-VN" dirty="0"/>
              <a:t>- Tập đồng loạt</a:t>
            </a:r>
            <a:endParaRPr lang="en-US" dirty="0"/>
          </a:p>
          <a:p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endParaRPr lang="en-US" dirty="0"/>
          </a:p>
          <a:p>
            <a:r>
              <a:rPr lang="vi-VN" dirty="0"/>
              <a:t>- Thi đua giữa các tổ</a:t>
            </a:r>
            <a:endParaRPr lang="en-US" dirty="0"/>
          </a:p>
          <a:p>
            <a:endParaRPr lang="en-US" dirty="0"/>
          </a:p>
          <a:p>
            <a:r>
              <a:rPr lang="vi-VN" dirty="0"/>
              <a:t>- Chơi trò chơi: “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khăn</a:t>
            </a:r>
            <a:r>
              <a:rPr lang="vi-VN" dirty="0" smtClean="0"/>
              <a:t>.”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387</Words>
  <Application>Microsoft Office PowerPoint</Application>
  <PresentationFormat>On-screen Show (16:9)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22</cp:revision>
  <dcterms:created xsi:type="dcterms:W3CDTF">2021-09-27T05:41:57Z</dcterms:created>
  <dcterms:modified xsi:type="dcterms:W3CDTF">2021-11-19T03:27:25Z</dcterms:modified>
</cp:coreProperties>
</file>