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22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5264" y="862974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khối2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24: TC “ </a:t>
            </a:r>
            <a:r>
              <a:rPr lang="en-US" sz="2000" dirty="0" err="1" smtClean="0"/>
              <a:t>mèo</a:t>
            </a:r>
            <a:r>
              <a:rPr lang="en-US" sz="2000" dirty="0" smtClean="0"/>
              <a:t> </a:t>
            </a:r>
            <a:r>
              <a:rPr lang="en-US" sz="2000" dirty="0" err="1" smtClean="0"/>
              <a:t>đuổi</a:t>
            </a:r>
            <a:r>
              <a:rPr lang="en-US" sz="2000" dirty="0" smtClean="0"/>
              <a:t> </a:t>
            </a:r>
            <a:r>
              <a:rPr lang="en-US" sz="2000" dirty="0" err="1" smtClean="0"/>
              <a:t>chuột</a:t>
            </a:r>
            <a:r>
              <a:rPr lang="en-US" sz="2000" dirty="0" smtClean="0"/>
              <a:t>”</a:t>
            </a:r>
            <a:endParaRPr lang="en-US" sz="2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539" y="31474"/>
            <a:ext cx="5029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/>
              <a:t>- Thực hiện tốt vệ sinh sân tập, thực hiện vệ sinh cá nhân, đảm bảo an toàn trong tập luyện.</a:t>
            </a:r>
            <a:endParaRPr lang="en-US" sz="1400" dirty="0"/>
          </a:p>
          <a:p>
            <a:r>
              <a:rPr lang="vi-VN" sz="1400" dirty="0"/>
              <a:t>- Ôn tập hợp hàng ngang, dóng hàng, điểm số, quay phải, quay trái. Thực hiện động tác tương đối chính xác, chủ động.</a:t>
            </a:r>
            <a:endParaRPr lang="en-US" sz="1400" dirty="0"/>
          </a:p>
          <a:p>
            <a:r>
              <a:rPr lang="vi-VN" sz="1400" dirty="0"/>
              <a:t>- Ôn đi vượt chướng ngại vật thấp. Thực hiện động tác tương đối đúng.</a:t>
            </a:r>
            <a:endParaRPr lang="en-US" sz="1400" dirty="0"/>
          </a:p>
          <a:p>
            <a:r>
              <a:rPr lang="vi-VN" sz="1400" dirty="0"/>
              <a:t>- Học trò chơi “Mèo đuổi chuột”. Biết cách chơi và  bước đầu biết tham gia trò chơi.</a:t>
            </a:r>
            <a:endParaRPr lang="en-US" sz="1400" dirty="0"/>
          </a:p>
          <a:p>
            <a:r>
              <a:rPr lang="vi-VN" sz="1400" dirty="0"/>
              <a:t>- Tham gia tích cực các trò chơi vận động,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Nắm được nội dung bài học, hiểu và thực hiện được yêu cầu của bài.</a:t>
            </a:r>
            <a:endParaRPr lang="en-US" sz="1400" dirty="0"/>
          </a:p>
          <a:p>
            <a:r>
              <a:rPr lang="vi-VN" sz="1400" dirty="0"/>
              <a:t>- Biết phân công, hợp tác nhóm để thực hiện các yêu cầu cần đạt.</a:t>
            </a:r>
            <a:endParaRPr lang="en-US" sz="1400" dirty="0"/>
          </a:p>
          <a:p>
            <a:r>
              <a:rPr lang="vi-VN" sz="1400" dirty="0"/>
              <a:t>- Chủ động hoàn thành lượng vận động của bài yêu cầu.</a:t>
            </a:r>
            <a:endParaRPr lang="en-US" sz="1400" dirty="0"/>
          </a:p>
          <a:p>
            <a:r>
              <a:rPr lang="vi-VN" sz="1400" dirty="0"/>
              <a:t>- Đoàn kết,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Tích cực tham gia các trò chơi vận động và các bài tập phát triển thể lực.</a:t>
            </a:r>
            <a:endParaRPr lang="en-US" sz="1400" dirty="0"/>
          </a:p>
          <a:p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- Trò chơi </a:t>
            </a:r>
            <a:r>
              <a:rPr lang="vi-VN" sz="2400" dirty="0" smtClean="0"/>
              <a:t>“</a:t>
            </a:r>
            <a:r>
              <a:rPr lang="en-US" sz="2400" dirty="0"/>
              <a:t> </a:t>
            </a:r>
            <a:r>
              <a:rPr lang="en-US" sz="2400" dirty="0" err="1" smtClean="0"/>
              <a:t>Kéo</a:t>
            </a:r>
            <a:r>
              <a:rPr lang="en-US" sz="2400" dirty="0" smtClean="0"/>
              <a:t> </a:t>
            </a:r>
            <a:r>
              <a:rPr lang="en-US" sz="2400" dirty="0" err="1" smtClean="0"/>
              <a:t>cưa</a:t>
            </a:r>
            <a:r>
              <a:rPr lang="en-US" sz="2400" dirty="0" smtClean="0"/>
              <a:t>, </a:t>
            </a:r>
            <a:r>
              <a:rPr lang="en-US" sz="2400" dirty="0" err="1" smtClean="0"/>
              <a:t>lừa</a:t>
            </a:r>
            <a:r>
              <a:rPr lang="en-US" sz="2400" dirty="0" smtClean="0"/>
              <a:t> </a:t>
            </a:r>
            <a:r>
              <a:rPr lang="en-US" sz="2400" dirty="0" err="1" smtClean="0"/>
              <a:t>xẻ</a:t>
            </a:r>
            <a:r>
              <a:rPr lang="vi-VN" sz="2400" dirty="0" smtClean="0"/>
              <a:t>”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5" name="Picture 4" descr="TC kéo cưa lừa xẻ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097012"/>
            <a:ext cx="3048000" cy="20081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/>
              <a:t>thức</a:t>
            </a:r>
            <a:r>
              <a:rPr lang="en-US" sz="2800" dirty="0"/>
              <a:t> </a:t>
            </a:r>
            <a:r>
              <a:rPr lang="en-US" sz="2800" dirty="0" err="1"/>
              <a:t>mới</a:t>
            </a:r>
            <a:r>
              <a:rPr lang="en-US" sz="2800" dirty="0" smtClean="0"/>
              <a:t>:</a:t>
            </a:r>
          </a:p>
          <a:p>
            <a:pPr marL="457200" indent="-457200">
              <a:buFont typeface="Arial" charset="0"/>
              <a:buChar char="•"/>
            </a:pPr>
            <a:endParaRPr lang="en-US" sz="2800" dirty="0"/>
          </a:p>
          <a:p>
            <a:endParaRPr lang="en-US" sz="2800" dirty="0"/>
          </a:p>
          <a:p>
            <a:r>
              <a:rPr lang="vi-VN" sz="2800" dirty="0"/>
              <a:t>- Trò chơi “ Mèo đuổi chuột</a:t>
            </a:r>
            <a:endParaRPr lang="en-US" sz="2000" dirty="0"/>
          </a:p>
        </p:txBody>
      </p:sp>
      <p:pic>
        <p:nvPicPr>
          <p:cNvPr id="1026" name="Picture 2" descr="C:\Users\sony\Downloads\1..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819150"/>
            <a:ext cx="4116563" cy="264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0" y="311351"/>
            <a:ext cx="3810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/>
              <a:t>a. Ôn tập hợp hàng ngang, dóng hàng, đi đều theo 1-4 hàng dọc.</a:t>
            </a:r>
            <a:endParaRPr lang="en-US" dirty="0"/>
          </a:p>
          <a:p>
            <a:r>
              <a:rPr lang="en-US" dirty="0"/>
              <a:t>+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loạt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/>
              <a:t>+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, </a:t>
            </a:r>
            <a:r>
              <a:rPr lang="en-US" dirty="0" err="1"/>
              <a:t>nhóm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  <a:p>
            <a:r>
              <a:rPr lang="vi-VN" dirty="0"/>
              <a:t>b.</a:t>
            </a:r>
            <a:r>
              <a:rPr lang="vi-VN" dirty="0"/>
              <a:t> Ôn đi chướng ngại vật thấp.</a:t>
            </a:r>
            <a:endParaRPr lang="en-US" dirty="0"/>
          </a:p>
          <a:p>
            <a:endParaRPr lang="en-US" dirty="0"/>
          </a:p>
          <a:p>
            <a:r>
              <a:rPr lang="vi-VN" dirty="0"/>
              <a:t>c. Chơi trò chơi “Mèo đuổi chuột”.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Mèo</a:t>
            </a:r>
            <a:r>
              <a:rPr lang="en-US" sz="2400" dirty="0" smtClean="0"/>
              <a:t> </a:t>
            </a:r>
            <a:r>
              <a:rPr lang="en-US" sz="2400" dirty="0" err="1" smtClean="0"/>
              <a:t>đuổi</a:t>
            </a:r>
            <a:r>
              <a:rPr lang="en-US" sz="2400" dirty="0" smtClean="0"/>
              <a:t> </a:t>
            </a:r>
            <a:r>
              <a:rPr lang="en-US" sz="2400" dirty="0" err="1" smtClean="0"/>
              <a:t>chuột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C:\Users\sony\Downloads\1..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062" y="1113106"/>
            <a:ext cx="3928467" cy="2525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401</Words>
  <Application>Microsoft Office PowerPoint</Application>
  <PresentationFormat>On-screen Show (16:9)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20</cp:revision>
  <dcterms:created xsi:type="dcterms:W3CDTF">2021-09-27T05:41:57Z</dcterms:created>
  <dcterms:modified xsi:type="dcterms:W3CDTF">2021-11-19T03:23:09Z</dcterms:modified>
</cp:coreProperties>
</file>